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3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3C5-433B-9C54-70ED0519DD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C5-433B-9C54-70ED0519DD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3C5-433B-9C54-70ED0519DD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C5-433B-9C54-70ED0519DD1B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50</c:v>
                </c:pt>
                <c:pt idx="2">
                  <c:v>65</c:v>
                </c:pt>
                <c:pt idx="3">
                  <c:v>50</c:v>
                </c:pt>
                <c:pt idx="4">
                  <c:v>35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C5-433B-9C54-70ED0519D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0667008"/>
        <c:axId val="250668544"/>
      </c:barChart>
      <c:catAx>
        <c:axId val="250667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0668544"/>
        <c:crosses val="autoZero"/>
        <c:auto val="1"/>
        <c:lblAlgn val="ctr"/>
        <c:lblOffset val="100"/>
        <c:noMultiLvlLbl val="0"/>
      </c:catAx>
      <c:valAx>
        <c:axId val="25066854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06670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CB5-4267-99EC-B844CBAFAEA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CB5-4267-99EC-B844CBAFAEA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CB5-4267-99EC-B844CBAFAEA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CB5-4267-99EC-B844CBAFAEA1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  <c:pt idx="4">
                  <c:v>40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B5-4267-99EC-B844CBAFA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0667008"/>
        <c:axId val="250668544"/>
      </c:barChart>
      <c:catAx>
        <c:axId val="250667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0668544"/>
        <c:crosses val="autoZero"/>
        <c:auto val="1"/>
        <c:lblAlgn val="ctr"/>
        <c:lblOffset val="100"/>
        <c:noMultiLvlLbl val="0"/>
      </c:catAx>
      <c:valAx>
        <c:axId val="25066854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06670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031-4F15-BC3A-6FD8544A3B7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D031-4F15-BC3A-6FD8544A3B7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031-4F15-BC3A-6FD8544A3B7D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31-4F15-BC3A-6FD8544A3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7-D031-4F15-BC3A-6FD8544A3B7D}"/>
              </c:ext>
            </c:extLst>
          </c:dPt>
          <c:dPt>
            <c:idx val="1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9-D031-4F15-BC3A-6FD8544A3B7D}"/>
              </c:ext>
            </c:extLst>
          </c:dPt>
          <c:dPt>
            <c:idx val="2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B-D031-4F15-BC3A-6FD8544A3B7D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031-4F15-BC3A-6FD8544A3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412288"/>
        <c:axId val="294413824"/>
      </c:barChart>
      <c:catAx>
        <c:axId val="294412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4413824"/>
        <c:crosses val="autoZero"/>
        <c:auto val="1"/>
        <c:lblAlgn val="ctr"/>
        <c:lblOffset val="100"/>
        <c:noMultiLvlLbl val="0"/>
      </c:catAx>
      <c:valAx>
        <c:axId val="294413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944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0A-442F-A6E5-C419CF8238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0A-442F-A6E5-C419CF8238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0A-442F-A6E5-C419CF8238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0A-442F-A6E5-C419CF8238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0A-442F-A6E5-C419CF823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5848320"/>
        <c:axId val="55850112"/>
      </c:barChart>
      <c:catAx>
        <c:axId val="55848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850112"/>
        <c:crosses val="autoZero"/>
        <c:auto val="1"/>
        <c:lblAlgn val="ctr"/>
        <c:lblOffset val="100"/>
        <c:noMultiLvlLbl val="0"/>
      </c:catAx>
      <c:valAx>
        <c:axId val="55850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48320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D-484A-A71B-5B6D96FBA1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61D-484A-A71B-5B6D96FBA14B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1D-484A-A71B-5B6D96FBA1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1D-484A-A71B-5B6D96FBA14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1D-484A-A71B-5B6D96FBA14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1D-484A-A71B-5B6D96FBA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6868224"/>
        <c:axId val="56870016"/>
      </c:barChart>
      <c:catAx>
        <c:axId val="568682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6870016"/>
        <c:crosses val="autoZero"/>
        <c:auto val="1"/>
        <c:lblAlgn val="ctr"/>
        <c:lblOffset val="100"/>
        <c:noMultiLvlLbl val="0"/>
      </c:catAx>
      <c:valAx>
        <c:axId val="56870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868224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D-440D-BC76-F762A54175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0D-440D-BC76-F762A54175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0D-440D-BC76-F762A54175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0D-440D-BC76-F762A541757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0D-440D-BC76-F762A5417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5848320"/>
        <c:axId val="55850112"/>
      </c:barChart>
      <c:catAx>
        <c:axId val="55848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850112"/>
        <c:crosses val="autoZero"/>
        <c:auto val="1"/>
        <c:lblAlgn val="ctr"/>
        <c:lblOffset val="100"/>
        <c:noMultiLvlLbl val="0"/>
      </c:catAx>
      <c:valAx>
        <c:axId val="55850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48320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52-4B7B-B7D6-C23D36720B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A52-4B7B-B7D6-C23D36720BAD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52-4B7B-B7D6-C23D36720B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52-4B7B-B7D6-C23D36720BA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52-4B7B-B7D6-C23D36720BA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52-4B7B-B7D6-C23D36720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6868224"/>
        <c:axId val="56870016"/>
      </c:barChart>
      <c:catAx>
        <c:axId val="568682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6870016"/>
        <c:crosses val="autoZero"/>
        <c:auto val="1"/>
        <c:lblAlgn val="ctr"/>
        <c:lblOffset val="100"/>
        <c:noMultiLvlLbl val="0"/>
      </c:catAx>
      <c:valAx>
        <c:axId val="56870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868224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0.02546</cdr:y>
    </cdr:from>
    <cdr:to>
      <cdr:x>0.34588</cdr:x>
      <cdr:y>0.1663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1024" y="55546"/>
          <a:ext cx="1270372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A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0.33635</cdr:y>
    </cdr:from>
    <cdr:to>
      <cdr:x>0.37174</cdr:x>
      <cdr:y>0.47719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65408" y="733944"/>
          <a:ext cx="1362260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B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0.65708</cdr:y>
    </cdr:from>
    <cdr:to>
      <cdr:x>0.39535</cdr:x>
      <cdr:y>0.79792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165407" y="1433825"/>
          <a:ext cx="1459289" cy="307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C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DDA0B907-EB54-4EC8-8ABE-6F5DBE0B345E}"/>
              </a:ext>
            </a:extLst>
          </p:cNvPr>
          <p:cNvSpPr/>
          <p:nvPr userDrawn="1"/>
        </p:nvSpPr>
        <p:spPr>
          <a:xfrm>
            <a:off x="-35876" y="-34834"/>
            <a:ext cx="5586300" cy="6900652"/>
          </a:xfrm>
          <a:custGeom>
            <a:avLst/>
            <a:gdLst>
              <a:gd name="connsiteX0" fmla="*/ 0 w 4181475"/>
              <a:gd name="connsiteY0" fmla="*/ 0 h 6905625"/>
              <a:gd name="connsiteX1" fmla="*/ 4181475 w 4181475"/>
              <a:gd name="connsiteY1" fmla="*/ 9525 h 6905625"/>
              <a:gd name="connsiteX2" fmla="*/ 1000125 w 4181475"/>
              <a:gd name="connsiteY2" fmla="*/ 6877050 h 6905625"/>
              <a:gd name="connsiteX3" fmla="*/ 38100 w 4181475"/>
              <a:gd name="connsiteY3" fmla="*/ 6905625 h 6905625"/>
              <a:gd name="connsiteX4" fmla="*/ 0 w 4181475"/>
              <a:gd name="connsiteY4" fmla="*/ 0 h 6905625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62025 w 4143375"/>
              <a:gd name="connsiteY2" fmla="*/ 6886623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90694 w 4143375"/>
              <a:gd name="connsiteY2" fmla="*/ 6905770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990694 w 4191156"/>
              <a:gd name="connsiteY2" fmla="*/ 6934538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1028919 w 4191156"/>
              <a:gd name="connsiteY2" fmla="*/ 6924966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213174"/>
              <a:gd name="connsiteY0" fmla="*/ 0 h 6915198"/>
              <a:gd name="connsiteX1" fmla="*/ 4213174 w 4213174"/>
              <a:gd name="connsiteY1" fmla="*/ 7993 h 6915198"/>
              <a:gd name="connsiteX2" fmla="*/ 1028919 w 4213174"/>
              <a:gd name="connsiteY2" fmla="*/ 6896198 h 6915198"/>
              <a:gd name="connsiteX3" fmla="*/ 0 w 4213174"/>
              <a:gd name="connsiteY3" fmla="*/ 6915198 h 6915198"/>
              <a:gd name="connsiteX4" fmla="*/ 125 w 4213174"/>
              <a:gd name="connsiteY4" fmla="*/ 0 h 6915198"/>
              <a:gd name="connsiteX0" fmla="*/ 125 w 4191156"/>
              <a:gd name="connsiteY0" fmla="*/ 0 h 6915198"/>
              <a:gd name="connsiteX1" fmla="*/ 4191156 w 4191156"/>
              <a:gd name="connsiteY1" fmla="*/ 640 h 6915198"/>
              <a:gd name="connsiteX2" fmla="*/ 1028919 w 4191156"/>
              <a:gd name="connsiteY2" fmla="*/ 6896198 h 6915198"/>
              <a:gd name="connsiteX3" fmla="*/ 0 w 4191156"/>
              <a:gd name="connsiteY3" fmla="*/ 6915198 h 6915198"/>
              <a:gd name="connsiteX4" fmla="*/ 125 w 4191156"/>
              <a:gd name="connsiteY4" fmla="*/ 0 h 691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156" h="6915198">
                <a:moveTo>
                  <a:pt x="125" y="0"/>
                </a:moveTo>
                <a:lnTo>
                  <a:pt x="4191156" y="640"/>
                </a:lnTo>
                <a:lnTo>
                  <a:pt x="1028919" y="6896198"/>
                </a:lnTo>
                <a:lnTo>
                  <a:pt x="0" y="6915198"/>
                </a:lnTo>
                <a:cubicBezTo>
                  <a:pt x="42" y="4610132"/>
                  <a:pt x="83" y="2305066"/>
                  <a:pt x="1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25" name="Group 1">
            <a:extLst>
              <a:ext uri="{FF2B5EF4-FFF2-40B4-BE49-F238E27FC236}">
                <a16:creationId xmlns:a16="http://schemas.microsoft.com/office/drawing/2014/main" id="{2502B10E-2DD2-4AFC-8105-86E1B8F8CB42}"/>
              </a:ext>
            </a:extLst>
          </p:cNvPr>
          <p:cNvGrpSpPr/>
          <p:nvPr userDrawn="1"/>
        </p:nvGrpSpPr>
        <p:grpSpPr>
          <a:xfrm>
            <a:off x="2686753" y="-15933"/>
            <a:ext cx="3096056" cy="2466990"/>
            <a:chOff x="1827359" y="-19597"/>
            <a:chExt cx="3253206" cy="3173339"/>
          </a:xfrm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9E2EAB5A-49B2-4EC7-B47A-CFC5F089E130}"/>
                </a:ext>
              </a:extLst>
            </p:cNvPr>
            <p:cNvSpPr/>
            <p:nvPr userDrawn="1"/>
          </p:nvSpPr>
          <p:spPr>
            <a:xfrm>
              <a:off x="2727889" y="-19597"/>
              <a:ext cx="2352676" cy="3171824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Freeform 65">
              <a:extLst>
                <a:ext uri="{FF2B5EF4-FFF2-40B4-BE49-F238E27FC236}">
                  <a16:creationId xmlns:a16="http://schemas.microsoft.com/office/drawing/2014/main" id="{DFF13727-80AB-48CA-A8E8-BCA3AFCD646D}"/>
                </a:ext>
              </a:extLst>
            </p:cNvPr>
            <p:cNvSpPr/>
            <p:nvPr userDrawn="1"/>
          </p:nvSpPr>
          <p:spPr>
            <a:xfrm>
              <a:off x="1827359" y="-18083"/>
              <a:ext cx="2352675" cy="3171825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8" name="Group 1">
            <a:extLst>
              <a:ext uri="{FF2B5EF4-FFF2-40B4-BE49-F238E27FC236}">
                <a16:creationId xmlns:a16="http://schemas.microsoft.com/office/drawing/2014/main" id="{82E98132-826B-4572-A502-07F47E3CAE8C}"/>
              </a:ext>
            </a:extLst>
          </p:cNvPr>
          <p:cNvGrpSpPr/>
          <p:nvPr userDrawn="1"/>
        </p:nvGrpSpPr>
        <p:grpSpPr>
          <a:xfrm>
            <a:off x="566304" y="2043274"/>
            <a:ext cx="1874956" cy="3788576"/>
            <a:chOff x="7135665" y="1639404"/>
            <a:chExt cx="2274703" cy="4596316"/>
          </a:xfrm>
        </p:grpSpPr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5B0F5CC9-10C3-496A-8B36-49C7BC011A0F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E2C7E686-F4EC-40B4-854D-DF67DD1B366B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2486B5D8-4A9F-49A6-9B52-1F5CB0737FDF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59E2C95A-D978-496B-B084-3D2F273D0D61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08F513CD-182F-4B61-800C-F5083625A2ED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9D2140F4-65BB-4BD3-B0AA-ADED03FE63C2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9AB23FCC-17B3-452C-8E5A-22FB82C2AD83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5378FA60-4E31-4E6D-8E42-F2329CAC124F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84CE1651-26DF-44FB-A4B5-0CD350DC1298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74929C42-B28E-4818-A19C-905E94C92CC6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AD481C4B-64AE-4ED5-9C71-866B3AF51745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Oval 31">
              <a:extLst>
                <a:ext uri="{FF2B5EF4-FFF2-40B4-BE49-F238E27FC236}">
                  <a16:creationId xmlns:a16="http://schemas.microsoft.com/office/drawing/2014/main" id="{78C1CB37-AFE6-4A31-AF8F-A9D58D160EA7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32">
              <a:extLst>
                <a:ext uri="{FF2B5EF4-FFF2-40B4-BE49-F238E27FC236}">
                  <a16:creationId xmlns:a16="http://schemas.microsoft.com/office/drawing/2014/main" id="{03D2364F-1EF9-416E-8834-B14D328F4DF9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33">
              <a:extLst>
                <a:ext uri="{FF2B5EF4-FFF2-40B4-BE49-F238E27FC236}">
                  <a16:creationId xmlns:a16="http://schemas.microsoft.com/office/drawing/2014/main" id="{57331B67-19BA-4752-A46E-94079CEA3605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34">
              <a:extLst>
                <a:ext uri="{FF2B5EF4-FFF2-40B4-BE49-F238E27FC236}">
                  <a16:creationId xmlns:a16="http://schemas.microsoft.com/office/drawing/2014/main" id="{945FC38C-B46B-48E1-AA55-0781DBE1589B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6983EC65-4B79-46C1-987E-311A08CFAF93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1">
            <a:extLst>
              <a:ext uri="{FF2B5EF4-FFF2-40B4-BE49-F238E27FC236}">
                <a16:creationId xmlns:a16="http://schemas.microsoft.com/office/drawing/2014/main" id="{8BF86649-B0E9-49E8-A0E5-928AA373EBCB}"/>
              </a:ext>
            </a:extLst>
          </p:cNvPr>
          <p:cNvGrpSpPr/>
          <p:nvPr userDrawn="1"/>
        </p:nvGrpSpPr>
        <p:grpSpPr>
          <a:xfrm>
            <a:off x="3716703" y="2043274"/>
            <a:ext cx="1874956" cy="3788576"/>
            <a:chOff x="7135665" y="1639404"/>
            <a:chExt cx="2274703" cy="4596316"/>
          </a:xfrm>
        </p:grpSpPr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0F7694C0-54B7-42FD-92F5-9C5B73144185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444A53E7-EB6C-4B93-82DC-6A26648323FC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7D594CB5-4E61-4A54-874F-402AE2B19D09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9E25B1B9-EDC8-42E1-912D-3348F9864A96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F101D12C-3A4C-4661-90F5-1C8E340E969F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A4B8BCA3-6A97-4022-9747-7937B055D866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CAB08EF8-F7BD-4B93-AB8A-2D40F92CAEE5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BD9CF2FA-3383-4DC2-808F-BC1351073509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BE2ADBA9-4D9C-45FE-BAC0-997E119CCFF3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62029512-10F3-4C3C-9B2C-880FD69A51FC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DCA767EC-8027-42D3-BE0E-C97EB6073668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Oval 31">
              <a:extLst>
                <a:ext uri="{FF2B5EF4-FFF2-40B4-BE49-F238E27FC236}">
                  <a16:creationId xmlns:a16="http://schemas.microsoft.com/office/drawing/2014/main" id="{5AB2B52E-AF5B-4F0F-95D6-15975CD164C8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32">
              <a:extLst>
                <a:ext uri="{FF2B5EF4-FFF2-40B4-BE49-F238E27FC236}">
                  <a16:creationId xmlns:a16="http://schemas.microsoft.com/office/drawing/2014/main" id="{EE9D28C7-0815-4E25-83C4-0F4486838EF0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Oval 33">
              <a:extLst>
                <a:ext uri="{FF2B5EF4-FFF2-40B4-BE49-F238E27FC236}">
                  <a16:creationId xmlns:a16="http://schemas.microsoft.com/office/drawing/2014/main" id="{9749478B-3282-46EB-91D4-36F68365BC70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34">
              <a:extLst>
                <a:ext uri="{FF2B5EF4-FFF2-40B4-BE49-F238E27FC236}">
                  <a16:creationId xmlns:a16="http://schemas.microsoft.com/office/drawing/2014/main" id="{E9421846-AFEA-4752-A333-1FEB85674174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Graphic 2">
              <a:extLst>
                <a:ext uri="{FF2B5EF4-FFF2-40B4-BE49-F238E27FC236}">
                  <a16:creationId xmlns:a16="http://schemas.microsoft.com/office/drawing/2014/main" id="{C43610CF-661D-469F-BA06-727F7AEB65FD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Picture Placeholder 37">
            <a:extLst>
              <a:ext uri="{FF2B5EF4-FFF2-40B4-BE49-F238E27FC236}">
                <a16:creationId xmlns:a16="http://schemas.microsoft.com/office/drawing/2014/main" id="{56A7C79B-5ABD-408F-8F1E-A7DA821D735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6508" y="2109255"/>
            <a:ext cx="1660546" cy="3619714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3" name="Picture Placeholder 37">
            <a:extLst>
              <a:ext uri="{FF2B5EF4-FFF2-40B4-BE49-F238E27FC236}">
                <a16:creationId xmlns:a16="http://schemas.microsoft.com/office/drawing/2014/main" id="{5347091A-FC7B-40AB-BC72-89767F596A9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816907" y="2109255"/>
            <a:ext cx="1660546" cy="3619714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4" name="Picture Placeholder 37">
            <a:extLst>
              <a:ext uri="{FF2B5EF4-FFF2-40B4-BE49-F238E27FC236}">
                <a16:creationId xmlns:a16="http://schemas.microsoft.com/office/drawing/2014/main" id="{753E705E-E96B-4297-A4D8-25CCB4580B1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101854" y="1948687"/>
            <a:ext cx="1807866" cy="3940849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2FE8D52-23A3-4655-847C-9BE3440C9D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73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4B53FA0-F966-44B2-8BB9-DAAAF6273923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27E817C8-AA50-4A70-9D9E-CD6727F3C9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A278F9-323A-4642-A059-04F9E58F5779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8EA5F2A-5CC9-4CB6-BB11-57334B4E59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36A12EF-BB29-4708-BAEB-C3443E11C2ED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5DD8B49-88B2-41C4-8150-0046DBFE78D9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0" y="2966650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CC959CC-673F-440C-8ADF-9D685FE21FE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743950" y="558509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B6FE9CAC-084E-49FA-B92D-B097AE8CBC7D}"/>
              </a:ext>
            </a:extLst>
          </p:cNvPr>
          <p:cNvGrpSpPr/>
          <p:nvPr userDrawn="1"/>
        </p:nvGrpSpPr>
        <p:grpSpPr>
          <a:xfrm>
            <a:off x="869102" y="3666194"/>
            <a:ext cx="4848059" cy="2663680"/>
            <a:chOff x="-548507" y="477868"/>
            <a:chExt cx="11570449" cy="6357177"/>
          </a:xfrm>
        </p:grpSpPr>
        <p:sp>
          <p:nvSpPr>
            <p:cNvPr id="3" name="Freeform: Shape 7">
              <a:extLst>
                <a:ext uri="{FF2B5EF4-FFF2-40B4-BE49-F238E27FC236}">
                  <a16:creationId xmlns:a16="http://schemas.microsoft.com/office/drawing/2014/main" id="{A4268A89-7A70-4F78-BEF7-5432144A6DD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8">
              <a:extLst>
                <a:ext uri="{FF2B5EF4-FFF2-40B4-BE49-F238E27FC236}">
                  <a16:creationId xmlns:a16="http://schemas.microsoft.com/office/drawing/2014/main" id="{2C98F92A-9908-4277-AD0A-F44852FF333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7AC88DED-12C5-4C36-A6D1-849D736B4A0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69DBDFD3-93E1-467F-BC05-F2A3C340A14A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F479CB31-C6A3-4789-9CCE-44DABFE2770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08954B2A-B357-41DD-A361-86EEC260952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7">
                <a:extLst>
                  <a:ext uri="{FF2B5EF4-FFF2-40B4-BE49-F238E27FC236}">
                    <a16:creationId xmlns:a16="http://schemas.microsoft.com/office/drawing/2014/main" id="{8780294D-A383-4EF7-A6E9-C86165C8FD8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8">
                <a:extLst>
                  <a:ext uri="{FF2B5EF4-FFF2-40B4-BE49-F238E27FC236}">
                    <a16:creationId xmlns:a16="http://schemas.microsoft.com/office/drawing/2014/main" id="{2FD90F2E-1CEB-4192-809D-2372EB39714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8FFFA89A-991D-42DF-B4D3-35831300571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5">
                <a:extLst>
                  <a:ext uri="{FF2B5EF4-FFF2-40B4-BE49-F238E27FC236}">
                    <a16:creationId xmlns:a16="http://schemas.microsoft.com/office/drawing/2014/main" id="{E57C7704-207C-4BB9-98CC-C9497524B00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6">
                <a:extLst>
                  <a:ext uri="{FF2B5EF4-FFF2-40B4-BE49-F238E27FC236}">
                    <a16:creationId xmlns:a16="http://schemas.microsoft.com/office/drawing/2014/main" id="{73ABCC28-01C1-4E15-935C-472C93D3B41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B52BF9EF-B23A-4F8F-8820-D3549202B96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EFCF1B05-EBA8-41E7-8DF7-628DC9E3999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527619" y="3799347"/>
            <a:ext cx="3540342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73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A178712-EDD2-49E4-92AC-3ABAA5F8022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358486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434CF4E-4695-4CD4-85BF-E646BAB2E67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228208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DB6F4E3-0C6E-46E2-8C96-E08DFBA24EC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97929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E565B9D-3315-4057-B4E5-08B40EB9DF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0567" y="466344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CF9FB55E-3F95-43BB-AF31-4A668ECB9E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65352" y="233172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3A6276FD-2E77-4C76-8DE9-7144C5B34F3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82504" y="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15ABFC18-978F-4AC5-99F4-C3CAE2A68447}"/>
              </a:ext>
            </a:extLst>
          </p:cNvPr>
          <p:cNvSpPr/>
          <p:nvPr/>
        </p:nvSpPr>
        <p:spPr>
          <a:xfrm>
            <a:off x="10218924" y="221903"/>
            <a:ext cx="1713740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9B77218-B8CE-4FA0-8AD5-ADE6E925CD5B}"/>
              </a:ext>
            </a:extLst>
          </p:cNvPr>
          <p:cNvGrpSpPr/>
          <p:nvPr/>
        </p:nvGrpSpPr>
        <p:grpSpPr>
          <a:xfrm>
            <a:off x="0" y="2643252"/>
            <a:ext cx="12192000" cy="1571497"/>
            <a:chOff x="-565472" y="2749901"/>
            <a:chExt cx="11984686" cy="1571497"/>
          </a:xfrm>
        </p:grpSpPr>
        <p:sp>
          <p:nvSpPr>
            <p:cNvPr id="18" name="TextBox 17">
              <a:hlinkClick r:id="rId2"/>
              <a:extLst>
                <a:ext uri="{FF2B5EF4-FFF2-40B4-BE49-F238E27FC236}">
                  <a16:creationId xmlns:a16="http://schemas.microsoft.com/office/drawing/2014/main" id="{A37C77FB-A21A-46A8-BB11-9F42A5895EA3}"/>
                </a:ext>
              </a:extLst>
            </p:cNvPr>
            <p:cNvSpPr txBox="1"/>
            <p:nvPr/>
          </p:nvSpPr>
          <p:spPr>
            <a:xfrm>
              <a:off x="-565469" y="4075177"/>
              <a:ext cx="1198468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478601-6DEF-4019-BE3C-17FF00F3A0F2}"/>
                </a:ext>
              </a:extLst>
            </p:cNvPr>
            <p:cNvSpPr txBox="1"/>
            <p:nvPr/>
          </p:nvSpPr>
          <p:spPr>
            <a:xfrm>
              <a:off x="-565472" y="2749901"/>
              <a:ext cx="1198468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 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BACB77-B379-4E53-90A4-7DBC5D68E9FB}"/>
                </a:ext>
              </a:extLst>
            </p:cNvPr>
            <p:cNvSpPr txBox="1"/>
            <p:nvPr/>
          </p:nvSpPr>
          <p:spPr>
            <a:xfrm>
              <a:off x="-565472" y="3673231"/>
              <a:ext cx="1198468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80452-1AAB-4D4C-B7DB-023754FBDD49}"/>
              </a:ext>
            </a:extLst>
          </p:cNvPr>
          <p:cNvSpPr txBox="1"/>
          <p:nvPr/>
        </p:nvSpPr>
        <p:spPr>
          <a:xfrm>
            <a:off x="4515045" y="1408723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2">
                    <a:alpha val="40000"/>
                  </a:schemeClr>
                </a:solidFill>
                <a:cs typeface="Arial" pitchFamily="34" charset="0"/>
              </a:rPr>
              <a:t>02</a:t>
            </a:r>
            <a:endParaRPr lang="ko-KR" altLang="en-US" sz="12000" b="1" dirty="0">
              <a:solidFill>
                <a:schemeClr val="accent2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76443-9FE7-42AD-8D16-17EE068EBAE2}"/>
              </a:ext>
            </a:extLst>
          </p:cNvPr>
          <p:cNvSpPr txBox="1"/>
          <p:nvPr/>
        </p:nvSpPr>
        <p:spPr>
          <a:xfrm>
            <a:off x="8234872" y="1408723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3">
                    <a:alpha val="40000"/>
                  </a:schemeClr>
                </a:solidFill>
                <a:cs typeface="Arial" pitchFamily="34" charset="0"/>
              </a:rPr>
              <a:t>03</a:t>
            </a:r>
            <a:endParaRPr lang="ko-KR" altLang="en-US" sz="12000" b="1" dirty="0">
              <a:solidFill>
                <a:schemeClr val="accent3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C324A-1D5F-4A75-9583-875DBA710A76}"/>
              </a:ext>
            </a:extLst>
          </p:cNvPr>
          <p:cNvSpPr txBox="1"/>
          <p:nvPr/>
        </p:nvSpPr>
        <p:spPr>
          <a:xfrm>
            <a:off x="795219" y="1408723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1">
                    <a:alpha val="40000"/>
                  </a:schemeClr>
                </a:solidFill>
                <a:cs typeface="Arial" pitchFamily="34" charset="0"/>
              </a:rPr>
              <a:t>01</a:t>
            </a:r>
            <a:endParaRPr lang="ko-KR" altLang="en-US" sz="12000" b="1" dirty="0">
              <a:solidFill>
                <a:schemeClr val="accent1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C2AD4-106B-4095-B9DC-F8CDE94F4B9A}"/>
              </a:ext>
            </a:extLst>
          </p:cNvPr>
          <p:cNvSpPr txBox="1"/>
          <p:nvPr/>
        </p:nvSpPr>
        <p:spPr>
          <a:xfrm>
            <a:off x="4515312" y="3739934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5">
                    <a:alpha val="40000"/>
                  </a:schemeClr>
                </a:solidFill>
                <a:cs typeface="Arial" pitchFamily="34" charset="0"/>
              </a:rPr>
              <a:t>05</a:t>
            </a:r>
            <a:endParaRPr lang="ko-KR" altLang="en-US" sz="12000" b="1" dirty="0">
              <a:solidFill>
                <a:schemeClr val="accent5">
                  <a:alpha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5B27E4E4-9733-4C86-B458-8632CC639525}"/>
              </a:ext>
            </a:extLst>
          </p:cNvPr>
          <p:cNvGrpSpPr/>
          <p:nvPr/>
        </p:nvGrpSpPr>
        <p:grpSpPr>
          <a:xfrm>
            <a:off x="5658383" y="2601539"/>
            <a:ext cx="1961545" cy="1313612"/>
            <a:chOff x="2676933" y="3301949"/>
            <a:chExt cx="1550267" cy="131361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CD2DE1-C89A-422F-9D38-5FF345E370D3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AD06D4-BC46-4525-871B-34D0BFC3CC45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A54BE601-DE38-49CD-AAAB-73F6D4E38F70}"/>
              </a:ext>
            </a:extLst>
          </p:cNvPr>
          <p:cNvGrpSpPr/>
          <p:nvPr/>
        </p:nvGrpSpPr>
        <p:grpSpPr>
          <a:xfrm>
            <a:off x="5658383" y="4932750"/>
            <a:ext cx="1961545" cy="1313612"/>
            <a:chOff x="2676933" y="3301949"/>
            <a:chExt cx="1550267" cy="131361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17D1A3-9DF5-46A9-B703-79EBEDF50620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88F89E-1B4F-406B-9FF1-3CB49D05249C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79E0480-9961-4E15-9EBD-0A90223AA5A3}"/>
              </a:ext>
            </a:extLst>
          </p:cNvPr>
          <p:cNvSpPr txBox="1"/>
          <p:nvPr/>
        </p:nvSpPr>
        <p:spPr>
          <a:xfrm>
            <a:off x="8235406" y="3739934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6">
                    <a:alpha val="40000"/>
                  </a:schemeClr>
                </a:solidFill>
                <a:cs typeface="Arial" pitchFamily="34" charset="0"/>
              </a:rPr>
              <a:t>06</a:t>
            </a:r>
            <a:endParaRPr lang="ko-KR" altLang="en-US" sz="12000" b="1" dirty="0">
              <a:solidFill>
                <a:schemeClr val="accent6">
                  <a:alpha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465D54C4-ECD8-40DC-B656-6516390F8750}"/>
              </a:ext>
            </a:extLst>
          </p:cNvPr>
          <p:cNvGrpSpPr/>
          <p:nvPr/>
        </p:nvGrpSpPr>
        <p:grpSpPr>
          <a:xfrm>
            <a:off x="9378209" y="2601539"/>
            <a:ext cx="1961545" cy="1313612"/>
            <a:chOff x="2676933" y="3301949"/>
            <a:chExt cx="1550267" cy="131361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7CDAE4-801E-49E6-861F-37E241BC137F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DEAE5A-5C60-44E9-8B7F-7DED6744C510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">
            <a:extLst>
              <a:ext uri="{FF2B5EF4-FFF2-40B4-BE49-F238E27FC236}">
                <a16:creationId xmlns:a16="http://schemas.microsoft.com/office/drawing/2014/main" id="{608CB65C-71AE-48A2-A33D-77C8178D5642}"/>
              </a:ext>
            </a:extLst>
          </p:cNvPr>
          <p:cNvGrpSpPr/>
          <p:nvPr/>
        </p:nvGrpSpPr>
        <p:grpSpPr>
          <a:xfrm>
            <a:off x="9378209" y="4932750"/>
            <a:ext cx="1961545" cy="1313612"/>
            <a:chOff x="2676933" y="3301949"/>
            <a:chExt cx="1550267" cy="131361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3929B2-68C6-4E4C-8426-981419D9B4C9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35C6FF-0960-43AD-8CED-44F339218659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B20CD5B-AF06-42CA-A092-6920E96CDE17}"/>
              </a:ext>
            </a:extLst>
          </p:cNvPr>
          <p:cNvSpPr txBox="1"/>
          <p:nvPr/>
        </p:nvSpPr>
        <p:spPr>
          <a:xfrm>
            <a:off x="795219" y="3739934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4">
                    <a:alpha val="40000"/>
                  </a:schemeClr>
                </a:solidFill>
                <a:cs typeface="Arial" pitchFamily="34" charset="0"/>
              </a:rPr>
              <a:t>04</a:t>
            </a:r>
            <a:endParaRPr lang="ko-KR" altLang="en-US" sz="12000" b="1" dirty="0">
              <a:solidFill>
                <a:schemeClr val="accent4">
                  <a:alpha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5">
            <a:extLst>
              <a:ext uri="{FF2B5EF4-FFF2-40B4-BE49-F238E27FC236}">
                <a16:creationId xmlns:a16="http://schemas.microsoft.com/office/drawing/2014/main" id="{924A9A54-B675-40B0-9FCB-C16E08C0A60B}"/>
              </a:ext>
            </a:extLst>
          </p:cNvPr>
          <p:cNvGrpSpPr/>
          <p:nvPr/>
        </p:nvGrpSpPr>
        <p:grpSpPr>
          <a:xfrm>
            <a:off x="1938557" y="2601539"/>
            <a:ext cx="1961545" cy="1313612"/>
            <a:chOff x="2676933" y="3301949"/>
            <a:chExt cx="1550267" cy="13136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80140E-53AF-4B9A-947F-984C19CC4297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20D7CE-582F-4D06-A58B-76B0FFECB05D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5">
            <a:extLst>
              <a:ext uri="{FF2B5EF4-FFF2-40B4-BE49-F238E27FC236}">
                <a16:creationId xmlns:a16="http://schemas.microsoft.com/office/drawing/2014/main" id="{D19C8E6E-DE69-42DF-82B9-ED18F0C62E81}"/>
              </a:ext>
            </a:extLst>
          </p:cNvPr>
          <p:cNvGrpSpPr/>
          <p:nvPr/>
        </p:nvGrpSpPr>
        <p:grpSpPr>
          <a:xfrm>
            <a:off x="1938557" y="4932750"/>
            <a:ext cx="1961545" cy="1313612"/>
            <a:chOff x="2676933" y="3301949"/>
            <a:chExt cx="1550267" cy="131361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B85C26-B964-4182-BEFA-EF12328AAAD0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E1B46F-F576-44F7-A15B-92071D110F2E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: Shape 143">
            <a:extLst>
              <a:ext uri="{FF2B5EF4-FFF2-40B4-BE49-F238E27FC236}">
                <a16:creationId xmlns:a16="http://schemas.microsoft.com/office/drawing/2014/main" id="{DD360723-66CE-43C1-92D6-078804B11F4C}"/>
              </a:ext>
            </a:extLst>
          </p:cNvPr>
          <p:cNvSpPr/>
          <p:nvPr/>
        </p:nvSpPr>
        <p:spPr>
          <a:xfrm>
            <a:off x="4972633" y="3063630"/>
            <a:ext cx="490749" cy="709673"/>
          </a:xfrm>
          <a:custGeom>
            <a:avLst/>
            <a:gdLst>
              <a:gd name="connsiteX0" fmla="*/ 577302 w 807039"/>
              <a:gd name="connsiteY0" fmla="*/ 646650 h 1167060"/>
              <a:gd name="connsiteX1" fmla="*/ 606732 w 807039"/>
              <a:gd name="connsiteY1" fmla="*/ 647782 h 1167060"/>
              <a:gd name="connsiteX2" fmla="*/ 677842 w 807039"/>
              <a:gd name="connsiteY2" fmla="*/ 717960 h 1167060"/>
              <a:gd name="connsiteX3" fmla="*/ 677842 w 807039"/>
              <a:gd name="connsiteY3" fmla="*/ 890608 h 1167060"/>
              <a:gd name="connsiteX4" fmla="*/ 677775 w 807039"/>
              <a:gd name="connsiteY4" fmla="*/ 1105337 h 1167060"/>
              <a:gd name="connsiteX5" fmla="*/ 611193 w 807039"/>
              <a:gd name="connsiteY5" fmla="*/ 1167059 h 1167060"/>
              <a:gd name="connsiteX6" fmla="*/ 543944 w 807039"/>
              <a:gd name="connsiteY6" fmla="*/ 1105470 h 1167060"/>
              <a:gd name="connsiteX7" fmla="*/ 543279 w 807039"/>
              <a:gd name="connsiteY7" fmla="*/ 676013 h 1167060"/>
              <a:gd name="connsiteX8" fmla="*/ 577302 w 807039"/>
              <a:gd name="connsiteY8" fmla="*/ 646650 h 1167060"/>
              <a:gd name="connsiteX9" fmla="*/ 364171 w 807039"/>
              <a:gd name="connsiteY9" fmla="*/ 646450 h 1167060"/>
              <a:gd name="connsiteX10" fmla="*/ 397795 w 807039"/>
              <a:gd name="connsiteY10" fmla="*/ 647648 h 1167060"/>
              <a:gd name="connsiteX11" fmla="*/ 465443 w 807039"/>
              <a:gd name="connsiteY11" fmla="*/ 717826 h 1167060"/>
              <a:gd name="connsiteX12" fmla="*/ 465443 w 807039"/>
              <a:gd name="connsiteY12" fmla="*/ 890475 h 1167060"/>
              <a:gd name="connsiteX13" fmla="*/ 465376 w 807039"/>
              <a:gd name="connsiteY13" fmla="*/ 1105137 h 1167060"/>
              <a:gd name="connsiteX14" fmla="*/ 398528 w 807039"/>
              <a:gd name="connsiteY14" fmla="*/ 1166992 h 1167060"/>
              <a:gd name="connsiteX15" fmla="*/ 331346 w 807039"/>
              <a:gd name="connsiteY15" fmla="*/ 1105802 h 1167060"/>
              <a:gd name="connsiteX16" fmla="*/ 330747 w 807039"/>
              <a:gd name="connsiteY16" fmla="*/ 676412 h 1167060"/>
              <a:gd name="connsiteX17" fmla="*/ 364171 w 807039"/>
              <a:gd name="connsiteY17" fmla="*/ 646450 h 1167060"/>
              <a:gd name="connsiteX18" fmla="*/ 137985 w 807039"/>
              <a:gd name="connsiteY18" fmla="*/ 644895 h 1167060"/>
              <a:gd name="connsiteX19" fmla="*/ 160695 w 807039"/>
              <a:gd name="connsiteY19" fmla="*/ 647050 h 1167060"/>
              <a:gd name="connsiteX20" fmla="*/ 173279 w 807039"/>
              <a:gd name="connsiteY20" fmla="*/ 647649 h 1167060"/>
              <a:gd name="connsiteX21" fmla="*/ 252579 w 807039"/>
              <a:gd name="connsiteY21" fmla="*/ 727415 h 1167060"/>
              <a:gd name="connsiteX22" fmla="*/ 252645 w 807039"/>
              <a:gd name="connsiteY22" fmla="*/ 1097414 h 1167060"/>
              <a:gd name="connsiteX23" fmla="*/ 184931 w 807039"/>
              <a:gd name="connsiteY23" fmla="*/ 1167059 h 1167060"/>
              <a:gd name="connsiteX24" fmla="*/ 119081 w 807039"/>
              <a:gd name="connsiteY24" fmla="*/ 1096748 h 1167060"/>
              <a:gd name="connsiteX25" fmla="*/ 119147 w 807039"/>
              <a:gd name="connsiteY25" fmla="*/ 894936 h 1167060"/>
              <a:gd name="connsiteX26" fmla="*/ 118481 w 807039"/>
              <a:gd name="connsiteY26" fmla="*/ 688930 h 1167060"/>
              <a:gd name="connsiteX27" fmla="*/ 137985 w 807039"/>
              <a:gd name="connsiteY27" fmla="*/ 644895 h 1167060"/>
              <a:gd name="connsiteX28" fmla="*/ 418968 w 807039"/>
              <a:gd name="connsiteY28" fmla="*/ 483640 h 1167060"/>
              <a:gd name="connsiteX29" fmla="*/ 438477 w 807039"/>
              <a:gd name="connsiteY29" fmla="*/ 494509 h 1167060"/>
              <a:gd name="connsiteX30" fmla="*/ 496937 w 807039"/>
              <a:gd name="connsiteY30" fmla="*/ 542115 h 1167060"/>
              <a:gd name="connsiteX31" fmla="*/ 495405 w 807039"/>
              <a:gd name="connsiteY31" fmla="*/ 578602 h 1167060"/>
              <a:gd name="connsiteX32" fmla="*/ 398594 w 807039"/>
              <a:gd name="connsiteY32" fmla="*/ 615689 h 1167060"/>
              <a:gd name="connsiteX33" fmla="*/ 374891 w 807039"/>
              <a:gd name="connsiteY33" fmla="*/ 612360 h 1167060"/>
              <a:gd name="connsiteX34" fmla="*/ 359177 w 807039"/>
              <a:gd name="connsiteY34" fmla="*/ 571678 h 1167060"/>
              <a:gd name="connsiteX35" fmla="*/ 403455 w 807039"/>
              <a:gd name="connsiteY35" fmla="*/ 501234 h 1167060"/>
              <a:gd name="connsiteX36" fmla="*/ 418968 w 807039"/>
              <a:gd name="connsiteY36" fmla="*/ 483640 h 1167060"/>
              <a:gd name="connsiteX37" fmla="*/ 629103 w 807039"/>
              <a:gd name="connsiteY37" fmla="*/ 478396 h 1167060"/>
              <a:gd name="connsiteX38" fmla="*/ 712132 w 807039"/>
              <a:gd name="connsiteY38" fmla="*/ 545245 h 1167060"/>
              <a:gd name="connsiteX39" fmla="*/ 716926 w 807039"/>
              <a:gd name="connsiteY39" fmla="*/ 571212 h 1167060"/>
              <a:gd name="connsiteX40" fmla="*/ 573374 w 807039"/>
              <a:gd name="connsiteY40" fmla="*/ 608165 h 1167060"/>
              <a:gd name="connsiteX41" fmla="*/ 562587 w 807039"/>
              <a:gd name="connsiteY41" fmla="*/ 583397 h 1167060"/>
              <a:gd name="connsiteX42" fmla="*/ 629103 w 807039"/>
              <a:gd name="connsiteY42" fmla="*/ 478396 h 1167060"/>
              <a:gd name="connsiteX43" fmla="*/ 798821 w 807039"/>
              <a:gd name="connsiteY43" fmla="*/ 318731 h 1167060"/>
              <a:gd name="connsiteX44" fmla="*/ 806479 w 807039"/>
              <a:gd name="connsiteY44" fmla="*/ 349758 h 1167060"/>
              <a:gd name="connsiteX45" fmla="*/ 806678 w 807039"/>
              <a:gd name="connsiteY45" fmla="*/ 374860 h 1167060"/>
              <a:gd name="connsiteX46" fmla="*/ 765863 w 807039"/>
              <a:gd name="connsiteY46" fmla="*/ 513485 h 1167060"/>
              <a:gd name="connsiteX47" fmla="*/ 725248 w 807039"/>
              <a:gd name="connsiteY47" fmla="*/ 521874 h 1167060"/>
              <a:gd name="connsiteX48" fmla="*/ 653805 w 807039"/>
              <a:gd name="connsiteY48" fmla="*/ 463548 h 1167060"/>
              <a:gd name="connsiteX49" fmla="*/ 653738 w 807039"/>
              <a:gd name="connsiteY49" fmla="*/ 425662 h 1167060"/>
              <a:gd name="connsiteX50" fmla="*/ 768260 w 807039"/>
              <a:gd name="connsiteY50" fmla="*/ 333845 h 1167060"/>
              <a:gd name="connsiteX51" fmla="*/ 798821 w 807039"/>
              <a:gd name="connsiteY51" fmla="*/ 318731 h 1167060"/>
              <a:gd name="connsiteX52" fmla="*/ 585957 w 807039"/>
              <a:gd name="connsiteY52" fmla="*/ 316533 h 1167060"/>
              <a:gd name="connsiteX53" fmla="*/ 594680 w 807039"/>
              <a:gd name="connsiteY53" fmla="*/ 347161 h 1167060"/>
              <a:gd name="connsiteX54" fmla="*/ 594946 w 807039"/>
              <a:gd name="connsiteY54" fmla="*/ 372463 h 1167060"/>
              <a:gd name="connsiteX55" fmla="*/ 555130 w 807039"/>
              <a:gd name="connsiteY55" fmla="*/ 512020 h 1167060"/>
              <a:gd name="connsiteX56" fmla="*/ 511385 w 807039"/>
              <a:gd name="connsiteY56" fmla="*/ 520209 h 1167060"/>
              <a:gd name="connsiteX57" fmla="*/ 431353 w 807039"/>
              <a:gd name="connsiteY57" fmla="*/ 445770 h 1167060"/>
              <a:gd name="connsiteX58" fmla="*/ 509587 w 807039"/>
              <a:gd name="connsiteY58" fmla="*/ 371331 h 1167060"/>
              <a:gd name="connsiteX59" fmla="*/ 558858 w 807039"/>
              <a:gd name="connsiteY59" fmla="*/ 331781 h 1167060"/>
              <a:gd name="connsiteX60" fmla="*/ 585957 w 807039"/>
              <a:gd name="connsiteY60" fmla="*/ 316533 h 1167060"/>
              <a:gd name="connsiteX61" fmla="*/ 5425 w 807039"/>
              <a:gd name="connsiteY61" fmla="*/ 316134 h 1167060"/>
              <a:gd name="connsiteX62" fmla="*/ 290198 w 807039"/>
              <a:gd name="connsiteY62" fmla="*/ 546842 h 1167060"/>
              <a:gd name="connsiteX63" fmla="*/ 289066 w 807039"/>
              <a:gd name="connsiteY63" fmla="*/ 573609 h 1167060"/>
              <a:gd name="connsiteX64" fmla="*/ 122543 w 807039"/>
              <a:gd name="connsiteY64" fmla="*/ 595248 h 1167060"/>
              <a:gd name="connsiteX65" fmla="*/ 5425 w 807039"/>
              <a:gd name="connsiteY65" fmla="*/ 316134 h 1167060"/>
              <a:gd name="connsiteX66" fmla="*/ 375091 w 807039"/>
              <a:gd name="connsiteY66" fmla="*/ 308810 h 1167060"/>
              <a:gd name="connsiteX67" fmla="*/ 335474 w 807039"/>
              <a:gd name="connsiteY67" fmla="*/ 522606 h 1167060"/>
              <a:gd name="connsiteX68" fmla="*/ 309041 w 807039"/>
              <a:gd name="connsiteY68" fmla="*/ 527867 h 1167060"/>
              <a:gd name="connsiteX69" fmla="*/ 302582 w 807039"/>
              <a:gd name="connsiteY69" fmla="*/ 522473 h 1167060"/>
              <a:gd name="connsiteX70" fmla="*/ 218755 w 807039"/>
              <a:gd name="connsiteY70" fmla="*/ 445970 h 1167060"/>
              <a:gd name="connsiteX71" fmla="*/ 300252 w 807039"/>
              <a:gd name="connsiteY71" fmla="*/ 369001 h 1167060"/>
              <a:gd name="connsiteX72" fmla="*/ 375091 w 807039"/>
              <a:gd name="connsiteY72" fmla="*/ 308810 h 1167060"/>
              <a:gd name="connsiteX73" fmla="*/ 631500 w 807039"/>
              <a:gd name="connsiteY73" fmla="*/ 280912 h 1167060"/>
              <a:gd name="connsiteX74" fmla="*/ 654404 w 807039"/>
              <a:gd name="connsiteY74" fmla="*/ 295227 h 1167060"/>
              <a:gd name="connsiteX75" fmla="*/ 644750 w 807039"/>
              <a:gd name="connsiteY75" fmla="*/ 395900 h 1167060"/>
              <a:gd name="connsiteX76" fmla="*/ 631500 w 807039"/>
              <a:gd name="connsiteY76" fmla="*/ 280912 h 1167060"/>
              <a:gd name="connsiteX77" fmla="*/ 414840 w 807039"/>
              <a:gd name="connsiteY77" fmla="*/ 273654 h 1167060"/>
              <a:gd name="connsiteX78" fmla="*/ 444003 w 807039"/>
              <a:gd name="connsiteY78" fmla="*/ 296492 h 1167060"/>
              <a:gd name="connsiteX79" fmla="*/ 436945 w 807039"/>
              <a:gd name="connsiteY79" fmla="*/ 393303 h 1167060"/>
              <a:gd name="connsiteX80" fmla="*/ 414840 w 807039"/>
              <a:gd name="connsiteY80" fmla="*/ 273654 h 1167060"/>
              <a:gd name="connsiteX81" fmla="*/ 69318 w 807039"/>
              <a:gd name="connsiteY81" fmla="*/ 180605 h 1167060"/>
              <a:gd name="connsiteX82" fmla="*/ 144715 w 807039"/>
              <a:gd name="connsiteY82" fmla="*/ 225715 h 1167060"/>
              <a:gd name="connsiteX83" fmla="*/ 265496 w 807039"/>
              <a:gd name="connsiteY83" fmla="*/ 323524 h 1167060"/>
              <a:gd name="connsiteX84" fmla="*/ 264763 w 807039"/>
              <a:gd name="connsiteY84" fmla="*/ 363141 h 1167060"/>
              <a:gd name="connsiteX85" fmla="*/ 205838 w 807039"/>
              <a:gd name="connsiteY85" fmla="*/ 410481 h 1167060"/>
              <a:gd name="connsiteX86" fmla="*/ 185130 w 807039"/>
              <a:gd name="connsiteY86" fmla="*/ 425396 h 1167060"/>
              <a:gd name="connsiteX87" fmla="*/ 164223 w 807039"/>
              <a:gd name="connsiteY87" fmla="*/ 409882 h 1167060"/>
              <a:gd name="connsiteX88" fmla="*/ 36718 w 807039"/>
              <a:gd name="connsiteY88" fmla="*/ 307012 h 1167060"/>
              <a:gd name="connsiteX89" fmla="*/ 23934 w 807039"/>
              <a:gd name="connsiteY89" fmla="*/ 257541 h 1167060"/>
              <a:gd name="connsiteX90" fmla="*/ 69318 w 807039"/>
              <a:gd name="connsiteY90" fmla="*/ 180605 h 1167060"/>
              <a:gd name="connsiteX91" fmla="*/ 507456 w 807039"/>
              <a:gd name="connsiteY91" fmla="*/ 154472 h 1167060"/>
              <a:gd name="connsiteX92" fmla="*/ 573773 w 807039"/>
              <a:gd name="connsiteY92" fmla="*/ 272656 h 1167060"/>
              <a:gd name="connsiteX93" fmla="*/ 534356 w 807039"/>
              <a:gd name="connsiteY93" fmla="*/ 316068 h 1167060"/>
              <a:gd name="connsiteX94" fmla="*/ 506058 w 807039"/>
              <a:gd name="connsiteY94" fmla="*/ 312339 h 1167060"/>
              <a:gd name="connsiteX95" fmla="*/ 404653 w 807039"/>
              <a:gd name="connsiteY95" fmla="*/ 229643 h 1167060"/>
              <a:gd name="connsiteX96" fmla="*/ 436746 w 807039"/>
              <a:gd name="connsiteY96" fmla="*/ 202744 h 1167060"/>
              <a:gd name="connsiteX97" fmla="*/ 507456 w 807039"/>
              <a:gd name="connsiteY97" fmla="*/ 154472 h 1167060"/>
              <a:gd name="connsiteX98" fmla="*/ 296049 w 807039"/>
              <a:gd name="connsiteY98" fmla="*/ 154064 h 1167060"/>
              <a:gd name="connsiteX99" fmla="*/ 319961 w 807039"/>
              <a:gd name="connsiteY99" fmla="*/ 183968 h 1167060"/>
              <a:gd name="connsiteX100" fmla="*/ 366169 w 807039"/>
              <a:gd name="connsiteY100" fmla="*/ 274453 h 1167060"/>
              <a:gd name="connsiteX101" fmla="*/ 320493 w 807039"/>
              <a:gd name="connsiteY101" fmla="*/ 317466 h 1167060"/>
              <a:gd name="connsiteX102" fmla="*/ 292196 w 807039"/>
              <a:gd name="connsiteY102" fmla="*/ 310807 h 1167060"/>
              <a:gd name="connsiteX103" fmla="*/ 210499 w 807039"/>
              <a:gd name="connsiteY103" fmla="*/ 245090 h 1167060"/>
              <a:gd name="connsiteX104" fmla="*/ 209634 w 807039"/>
              <a:gd name="connsiteY104" fmla="*/ 213863 h 1167060"/>
              <a:gd name="connsiteX105" fmla="*/ 261501 w 807039"/>
              <a:gd name="connsiteY105" fmla="*/ 171450 h 1167060"/>
              <a:gd name="connsiteX106" fmla="*/ 296049 w 807039"/>
              <a:gd name="connsiteY106" fmla="*/ 154064 h 1167060"/>
              <a:gd name="connsiteX107" fmla="*/ 715394 w 807039"/>
              <a:gd name="connsiteY107" fmla="*/ 149544 h 1167060"/>
              <a:gd name="connsiteX108" fmla="*/ 732573 w 807039"/>
              <a:gd name="connsiteY108" fmla="*/ 165458 h 1167060"/>
              <a:gd name="connsiteX109" fmla="*/ 778448 w 807039"/>
              <a:gd name="connsiteY109" fmla="*/ 250217 h 1167060"/>
              <a:gd name="connsiteX110" fmla="*/ 768527 w 807039"/>
              <a:gd name="connsiteY110" fmla="*/ 299688 h 1167060"/>
              <a:gd name="connsiteX111" fmla="*/ 703210 w 807039"/>
              <a:gd name="connsiteY111" fmla="*/ 300620 h 1167060"/>
              <a:gd name="connsiteX112" fmla="*/ 687230 w 807039"/>
              <a:gd name="connsiteY112" fmla="*/ 287104 h 1167060"/>
              <a:gd name="connsiteX113" fmla="*/ 625375 w 807039"/>
              <a:gd name="connsiteY113" fmla="*/ 228245 h 1167060"/>
              <a:gd name="connsiteX114" fmla="*/ 708470 w 807039"/>
              <a:gd name="connsiteY114" fmla="*/ 154139 h 1167060"/>
              <a:gd name="connsiteX115" fmla="*/ 715394 w 807039"/>
              <a:gd name="connsiteY115" fmla="*/ 149544 h 1167060"/>
              <a:gd name="connsiteX116" fmla="*/ 614754 w 807039"/>
              <a:gd name="connsiteY116" fmla="*/ 17237 h 1167060"/>
              <a:gd name="connsiteX117" fmla="*/ 667521 w 807039"/>
              <a:gd name="connsiteY117" fmla="*/ 69845 h 1167060"/>
              <a:gd name="connsiteX118" fmla="*/ 701478 w 807039"/>
              <a:gd name="connsiteY118" fmla="*/ 117318 h 1167060"/>
              <a:gd name="connsiteX119" fmla="*/ 676177 w 807039"/>
              <a:gd name="connsiteY119" fmla="*/ 144817 h 1167060"/>
              <a:gd name="connsiteX120" fmla="*/ 552600 w 807039"/>
              <a:gd name="connsiteY120" fmla="*/ 125375 h 1167060"/>
              <a:gd name="connsiteX121" fmla="*/ 561588 w 807039"/>
              <a:gd name="connsiteY121" fmla="*/ 70444 h 1167060"/>
              <a:gd name="connsiteX122" fmla="*/ 614754 w 807039"/>
              <a:gd name="connsiteY122" fmla="*/ 17237 h 1167060"/>
              <a:gd name="connsiteX123" fmla="*/ 403521 w 807039"/>
              <a:gd name="connsiteY123" fmla="*/ 3063 h 1167060"/>
              <a:gd name="connsiteX124" fmla="*/ 479891 w 807039"/>
              <a:gd name="connsiteY124" fmla="*/ 102604 h 1167060"/>
              <a:gd name="connsiteX125" fmla="*/ 475896 w 807039"/>
              <a:gd name="connsiteY125" fmla="*/ 136095 h 1167060"/>
              <a:gd name="connsiteX126" fmla="*/ 462713 w 807039"/>
              <a:gd name="connsiteY126" fmla="*/ 146482 h 1167060"/>
              <a:gd name="connsiteX127" fmla="*/ 336805 w 807039"/>
              <a:gd name="connsiteY127" fmla="*/ 118650 h 1167060"/>
              <a:gd name="connsiteX128" fmla="*/ 339402 w 807039"/>
              <a:gd name="connsiteY128" fmla="*/ 84826 h 1167060"/>
              <a:gd name="connsiteX129" fmla="*/ 403521 w 807039"/>
              <a:gd name="connsiteY129" fmla="*/ 3063 h 1167060"/>
              <a:gd name="connsiteX130" fmla="*/ 189125 w 807039"/>
              <a:gd name="connsiteY130" fmla="*/ 0 h 1167060"/>
              <a:gd name="connsiteX131" fmla="*/ 268092 w 807039"/>
              <a:gd name="connsiteY131" fmla="*/ 103536 h 1167060"/>
              <a:gd name="connsiteX132" fmla="*/ 262366 w 807039"/>
              <a:gd name="connsiteY132" fmla="*/ 137027 h 1167060"/>
              <a:gd name="connsiteX133" fmla="*/ 229608 w 807039"/>
              <a:gd name="connsiteY133" fmla="*/ 163527 h 1167060"/>
              <a:gd name="connsiteX134" fmla="*/ 108694 w 807039"/>
              <a:gd name="connsiteY134" fmla="*/ 162728 h 1167060"/>
              <a:gd name="connsiteX135" fmla="*/ 102235 w 807039"/>
              <a:gd name="connsiteY135" fmla="*/ 119249 h 1167060"/>
              <a:gd name="connsiteX136" fmla="*/ 173146 w 807039"/>
              <a:gd name="connsiteY136" fmla="*/ 25102 h 1167060"/>
              <a:gd name="connsiteX137" fmla="*/ 189125 w 807039"/>
              <a:gd name="connsiteY137" fmla="*/ 0 h 116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07039" h="1167060">
                <a:moveTo>
                  <a:pt x="577302" y="646650"/>
                </a:moveTo>
                <a:cubicBezTo>
                  <a:pt x="586757" y="648648"/>
                  <a:pt x="596944" y="647715"/>
                  <a:pt x="606732" y="647782"/>
                </a:cubicBezTo>
                <a:cubicBezTo>
                  <a:pt x="677775" y="648315"/>
                  <a:pt x="677775" y="648315"/>
                  <a:pt x="677842" y="717960"/>
                </a:cubicBezTo>
                <a:cubicBezTo>
                  <a:pt x="677842" y="775487"/>
                  <a:pt x="677842" y="833015"/>
                  <a:pt x="677842" y="890608"/>
                </a:cubicBezTo>
                <a:cubicBezTo>
                  <a:pt x="677842" y="962185"/>
                  <a:pt x="678108" y="1033761"/>
                  <a:pt x="677775" y="1105337"/>
                </a:cubicBezTo>
                <a:cubicBezTo>
                  <a:pt x="677575" y="1147018"/>
                  <a:pt x="655603" y="1166992"/>
                  <a:pt x="611193" y="1167059"/>
                </a:cubicBezTo>
                <a:cubicBezTo>
                  <a:pt x="566982" y="1167126"/>
                  <a:pt x="544078" y="1146818"/>
                  <a:pt x="543944" y="1105470"/>
                </a:cubicBezTo>
                <a:cubicBezTo>
                  <a:pt x="543611" y="962318"/>
                  <a:pt x="544610" y="819165"/>
                  <a:pt x="543279" y="676013"/>
                </a:cubicBezTo>
                <a:cubicBezTo>
                  <a:pt x="543012" y="648115"/>
                  <a:pt x="552267" y="641457"/>
                  <a:pt x="577302" y="646650"/>
                </a:cubicBezTo>
                <a:close/>
                <a:moveTo>
                  <a:pt x="364171" y="646450"/>
                </a:moveTo>
                <a:cubicBezTo>
                  <a:pt x="375024" y="648713"/>
                  <a:pt x="386609" y="647648"/>
                  <a:pt x="397795" y="647648"/>
                </a:cubicBezTo>
                <a:cubicBezTo>
                  <a:pt x="465376" y="647715"/>
                  <a:pt x="465376" y="647715"/>
                  <a:pt x="465443" y="717826"/>
                </a:cubicBezTo>
                <a:cubicBezTo>
                  <a:pt x="465443" y="775420"/>
                  <a:pt x="465443" y="832947"/>
                  <a:pt x="465443" y="890475"/>
                </a:cubicBezTo>
                <a:cubicBezTo>
                  <a:pt x="465510" y="962051"/>
                  <a:pt x="465776" y="1033627"/>
                  <a:pt x="465376" y="1105137"/>
                </a:cubicBezTo>
                <a:cubicBezTo>
                  <a:pt x="465110" y="1146684"/>
                  <a:pt x="442805" y="1166859"/>
                  <a:pt x="398528" y="1166992"/>
                </a:cubicBezTo>
                <a:cubicBezTo>
                  <a:pt x="354184" y="1167058"/>
                  <a:pt x="331412" y="1146950"/>
                  <a:pt x="331346" y="1105802"/>
                </a:cubicBezTo>
                <a:cubicBezTo>
                  <a:pt x="331079" y="962650"/>
                  <a:pt x="332012" y="819564"/>
                  <a:pt x="330747" y="676412"/>
                </a:cubicBezTo>
                <a:cubicBezTo>
                  <a:pt x="330480" y="649446"/>
                  <a:pt x="338204" y="641056"/>
                  <a:pt x="364171" y="646450"/>
                </a:cubicBezTo>
                <a:close/>
                <a:moveTo>
                  <a:pt x="137985" y="644895"/>
                </a:moveTo>
                <a:cubicBezTo>
                  <a:pt x="143804" y="644004"/>
                  <a:pt x="151240" y="644653"/>
                  <a:pt x="160695" y="647050"/>
                </a:cubicBezTo>
                <a:cubicBezTo>
                  <a:pt x="164690" y="648048"/>
                  <a:pt x="169084" y="647582"/>
                  <a:pt x="173279" y="647649"/>
                </a:cubicBezTo>
                <a:cubicBezTo>
                  <a:pt x="252579" y="649247"/>
                  <a:pt x="252579" y="649247"/>
                  <a:pt x="252579" y="727415"/>
                </a:cubicBezTo>
                <a:cubicBezTo>
                  <a:pt x="252579" y="850726"/>
                  <a:pt x="252779" y="974036"/>
                  <a:pt x="252645" y="1097414"/>
                </a:cubicBezTo>
                <a:cubicBezTo>
                  <a:pt x="252579" y="1146618"/>
                  <a:pt x="232138" y="1167259"/>
                  <a:pt x="184931" y="1167059"/>
                </a:cubicBezTo>
                <a:cubicBezTo>
                  <a:pt x="138057" y="1166859"/>
                  <a:pt x="119147" y="1146752"/>
                  <a:pt x="119081" y="1096748"/>
                </a:cubicBezTo>
                <a:cubicBezTo>
                  <a:pt x="119014" y="1029500"/>
                  <a:pt x="119081" y="962251"/>
                  <a:pt x="119147" y="894936"/>
                </a:cubicBezTo>
                <a:cubicBezTo>
                  <a:pt x="119214" y="826290"/>
                  <a:pt x="120879" y="757510"/>
                  <a:pt x="118481" y="688930"/>
                </a:cubicBezTo>
                <a:cubicBezTo>
                  <a:pt x="117633" y="664112"/>
                  <a:pt x="120529" y="647570"/>
                  <a:pt x="137985" y="644895"/>
                </a:cubicBezTo>
                <a:close/>
                <a:moveTo>
                  <a:pt x="418968" y="483640"/>
                </a:moveTo>
                <a:cubicBezTo>
                  <a:pt x="424445" y="483157"/>
                  <a:pt x="430587" y="487418"/>
                  <a:pt x="438477" y="494509"/>
                </a:cubicBezTo>
                <a:cubicBezTo>
                  <a:pt x="457120" y="511287"/>
                  <a:pt x="476229" y="527933"/>
                  <a:pt x="496937" y="542115"/>
                </a:cubicBezTo>
                <a:cubicBezTo>
                  <a:pt x="518310" y="556763"/>
                  <a:pt x="512850" y="566085"/>
                  <a:pt x="495405" y="578602"/>
                </a:cubicBezTo>
                <a:cubicBezTo>
                  <a:pt x="467707" y="598377"/>
                  <a:pt x="439542" y="615822"/>
                  <a:pt x="398594" y="615689"/>
                </a:cubicBezTo>
                <a:cubicBezTo>
                  <a:pt x="394200" y="615090"/>
                  <a:pt x="384412" y="614424"/>
                  <a:pt x="374891" y="612360"/>
                </a:cubicBezTo>
                <a:cubicBezTo>
                  <a:pt x="349590" y="606900"/>
                  <a:pt x="332012" y="600774"/>
                  <a:pt x="359177" y="571678"/>
                </a:cubicBezTo>
                <a:cubicBezTo>
                  <a:pt x="377821" y="551703"/>
                  <a:pt x="392335" y="526402"/>
                  <a:pt x="403455" y="501234"/>
                </a:cubicBezTo>
                <a:cubicBezTo>
                  <a:pt x="408681" y="489349"/>
                  <a:pt x="413492" y="484122"/>
                  <a:pt x="418968" y="483640"/>
                </a:cubicBezTo>
                <a:close/>
                <a:moveTo>
                  <a:pt x="629103" y="478396"/>
                </a:moveTo>
                <a:cubicBezTo>
                  <a:pt x="658067" y="501700"/>
                  <a:pt x="685033" y="523539"/>
                  <a:pt x="712132" y="545245"/>
                </a:cubicBezTo>
                <a:cubicBezTo>
                  <a:pt x="721320" y="552636"/>
                  <a:pt x="728910" y="557762"/>
                  <a:pt x="716926" y="571212"/>
                </a:cubicBezTo>
                <a:cubicBezTo>
                  <a:pt x="684633" y="607566"/>
                  <a:pt x="616985" y="626143"/>
                  <a:pt x="573374" y="608165"/>
                </a:cubicBezTo>
                <a:cubicBezTo>
                  <a:pt x="561921" y="603438"/>
                  <a:pt x="545942" y="600508"/>
                  <a:pt x="562587" y="583397"/>
                </a:cubicBezTo>
                <a:cubicBezTo>
                  <a:pt x="591351" y="553967"/>
                  <a:pt x="607997" y="516548"/>
                  <a:pt x="629103" y="478396"/>
                </a:cubicBezTo>
                <a:close/>
                <a:moveTo>
                  <a:pt x="798821" y="318731"/>
                </a:moveTo>
                <a:cubicBezTo>
                  <a:pt x="809009" y="324524"/>
                  <a:pt x="805014" y="339039"/>
                  <a:pt x="806479" y="349758"/>
                </a:cubicBezTo>
                <a:cubicBezTo>
                  <a:pt x="807610" y="358015"/>
                  <a:pt x="806678" y="366537"/>
                  <a:pt x="806678" y="374860"/>
                </a:cubicBezTo>
                <a:cubicBezTo>
                  <a:pt x="807544" y="425263"/>
                  <a:pt x="791231" y="470472"/>
                  <a:pt x="765863" y="513485"/>
                </a:cubicBezTo>
                <a:cubicBezTo>
                  <a:pt x="754411" y="532927"/>
                  <a:pt x="744757" y="539985"/>
                  <a:pt x="725248" y="521874"/>
                </a:cubicBezTo>
                <a:cubicBezTo>
                  <a:pt x="702743" y="500967"/>
                  <a:pt x="678507" y="481791"/>
                  <a:pt x="653805" y="463548"/>
                </a:cubicBezTo>
                <a:cubicBezTo>
                  <a:pt x="635029" y="449699"/>
                  <a:pt x="635361" y="439844"/>
                  <a:pt x="653738" y="425662"/>
                </a:cubicBezTo>
                <a:cubicBezTo>
                  <a:pt x="692489" y="395833"/>
                  <a:pt x="729709" y="364007"/>
                  <a:pt x="768260" y="333845"/>
                </a:cubicBezTo>
                <a:cubicBezTo>
                  <a:pt x="777182" y="326854"/>
                  <a:pt x="784639" y="310608"/>
                  <a:pt x="798821" y="318731"/>
                </a:cubicBezTo>
                <a:close/>
                <a:moveTo>
                  <a:pt x="585957" y="316533"/>
                </a:moveTo>
                <a:cubicBezTo>
                  <a:pt x="597143" y="321793"/>
                  <a:pt x="593215" y="336508"/>
                  <a:pt x="594680" y="347161"/>
                </a:cubicBezTo>
                <a:cubicBezTo>
                  <a:pt x="595878" y="355484"/>
                  <a:pt x="594946" y="364007"/>
                  <a:pt x="594946" y="372463"/>
                </a:cubicBezTo>
                <a:cubicBezTo>
                  <a:pt x="596544" y="423199"/>
                  <a:pt x="580098" y="468608"/>
                  <a:pt x="555130" y="512020"/>
                </a:cubicBezTo>
                <a:cubicBezTo>
                  <a:pt x="542679" y="533726"/>
                  <a:pt x="532225" y="540251"/>
                  <a:pt x="511385" y="520209"/>
                </a:cubicBezTo>
                <a:cubicBezTo>
                  <a:pt x="484286" y="494109"/>
                  <a:pt x="433683" y="472603"/>
                  <a:pt x="431353" y="445770"/>
                </a:cubicBezTo>
                <a:cubicBezTo>
                  <a:pt x="428756" y="415741"/>
                  <a:pt x="481955" y="396632"/>
                  <a:pt x="509587" y="371331"/>
                </a:cubicBezTo>
                <a:cubicBezTo>
                  <a:pt x="525101" y="357149"/>
                  <a:pt x="541880" y="344165"/>
                  <a:pt x="558858" y="331781"/>
                </a:cubicBezTo>
                <a:cubicBezTo>
                  <a:pt x="567314" y="325589"/>
                  <a:pt x="573706" y="310741"/>
                  <a:pt x="585957" y="316533"/>
                </a:cubicBezTo>
                <a:close/>
                <a:moveTo>
                  <a:pt x="5425" y="316134"/>
                </a:moveTo>
                <a:cubicBezTo>
                  <a:pt x="102968" y="395234"/>
                  <a:pt x="196516" y="471138"/>
                  <a:pt x="290198" y="546842"/>
                </a:cubicBezTo>
                <a:cubicBezTo>
                  <a:pt x="302649" y="556896"/>
                  <a:pt x="298721" y="563688"/>
                  <a:pt x="289066" y="573609"/>
                </a:cubicBezTo>
                <a:cubicBezTo>
                  <a:pt x="244922" y="619085"/>
                  <a:pt x="178073" y="628206"/>
                  <a:pt x="122543" y="595248"/>
                </a:cubicBezTo>
                <a:cubicBezTo>
                  <a:pt x="32058" y="541649"/>
                  <a:pt x="-17080" y="429258"/>
                  <a:pt x="5425" y="316134"/>
                </a:cubicBezTo>
                <a:close/>
                <a:moveTo>
                  <a:pt x="375091" y="308810"/>
                </a:moveTo>
                <a:cubicBezTo>
                  <a:pt x="394533" y="390906"/>
                  <a:pt x="377554" y="459020"/>
                  <a:pt x="335474" y="522606"/>
                </a:cubicBezTo>
                <a:cubicBezTo>
                  <a:pt x="328083" y="533792"/>
                  <a:pt x="320626" y="539518"/>
                  <a:pt x="309041" y="527867"/>
                </a:cubicBezTo>
                <a:cubicBezTo>
                  <a:pt x="307043" y="525869"/>
                  <a:pt x="304713" y="524271"/>
                  <a:pt x="302582" y="522473"/>
                </a:cubicBezTo>
                <a:cubicBezTo>
                  <a:pt x="272687" y="497172"/>
                  <a:pt x="221085" y="473602"/>
                  <a:pt x="218755" y="445970"/>
                </a:cubicBezTo>
                <a:cubicBezTo>
                  <a:pt x="216158" y="415275"/>
                  <a:pt x="271222" y="394968"/>
                  <a:pt x="300252" y="369001"/>
                </a:cubicBezTo>
                <a:cubicBezTo>
                  <a:pt x="322091" y="349425"/>
                  <a:pt x="345927" y="332047"/>
                  <a:pt x="375091" y="308810"/>
                </a:cubicBezTo>
                <a:close/>
                <a:moveTo>
                  <a:pt x="631500" y="280912"/>
                </a:moveTo>
                <a:cubicBezTo>
                  <a:pt x="643352" y="288303"/>
                  <a:pt x="649211" y="291299"/>
                  <a:pt x="654404" y="295227"/>
                </a:cubicBezTo>
                <a:cubicBezTo>
                  <a:pt x="717724" y="343500"/>
                  <a:pt x="717724" y="343566"/>
                  <a:pt x="644750" y="395900"/>
                </a:cubicBezTo>
                <a:cubicBezTo>
                  <a:pt x="646947" y="354619"/>
                  <a:pt x="642952" y="320595"/>
                  <a:pt x="631500" y="280912"/>
                </a:cubicBezTo>
                <a:close/>
                <a:moveTo>
                  <a:pt x="414840" y="273654"/>
                </a:moveTo>
                <a:cubicBezTo>
                  <a:pt x="431219" y="286438"/>
                  <a:pt x="437678" y="291432"/>
                  <a:pt x="444003" y="296492"/>
                </a:cubicBezTo>
                <a:cubicBezTo>
                  <a:pt x="504860" y="344764"/>
                  <a:pt x="504860" y="344764"/>
                  <a:pt x="436945" y="393303"/>
                </a:cubicBezTo>
                <a:cubicBezTo>
                  <a:pt x="431752" y="355750"/>
                  <a:pt x="432285" y="319063"/>
                  <a:pt x="414840" y="273654"/>
                </a:cubicBezTo>
                <a:close/>
                <a:moveTo>
                  <a:pt x="69318" y="180605"/>
                </a:moveTo>
                <a:cubicBezTo>
                  <a:pt x="84324" y="176577"/>
                  <a:pt x="104332" y="192889"/>
                  <a:pt x="144715" y="225715"/>
                </a:cubicBezTo>
                <a:cubicBezTo>
                  <a:pt x="184931" y="258407"/>
                  <a:pt x="224081" y="292430"/>
                  <a:pt x="265496" y="323524"/>
                </a:cubicBezTo>
                <a:cubicBezTo>
                  <a:pt x="287068" y="339704"/>
                  <a:pt x="284272" y="349159"/>
                  <a:pt x="264763" y="363141"/>
                </a:cubicBezTo>
                <a:cubicBezTo>
                  <a:pt x="244256" y="377789"/>
                  <a:pt x="225479" y="394701"/>
                  <a:pt x="205838" y="410481"/>
                </a:cubicBezTo>
                <a:cubicBezTo>
                  <a:pt x="199313" y="415675"/>
                  <a:pt x="192321" y="420269"/>
                  <a:pt x="185130" y="425396"/>
                </a:cubicBezTo>
                <a:cubicBezTo>
                  <a:pt x="177540" y="419803"/>
                  <a:pt x="170682" y="415075"/>
                  <a:pt x="164223" y="409882"/>
                </a:cubicBezTo>
                <a:cubicBezTo>
                  <a:pt x="121744" y="375525"/>
                  <a:pt x="79997" y="340303"/>
                  <a:pt x="36718" y="307012"/>
                </a:cubicBezTo>
                <a:cubicBezTo>
                  <a:pt x="18075" y="292697"/>
                  <a:pt x="14479" y="279979"/>
                  <a:pt x="23934" y="257541"/>
                </a:cubicBezTo>
                <a:cubicBezTo>
                  <a:pt x="44308" y="209002"/>
                  <a:pt x="54312" y="184633"/>
                  <a:pt x="69318" y="180605"/>
                </a:cubicBezTo>
                <a:close/>
                <a:moveTo>
                  <a:pt x="507456" y="154472"/>
                </a:moveTo>
                <a:cubicBezTo>
                  <a:pt x="543411" y="180505"/>
                  <a:pt x="561322" y="228578"/>
                  <a:pt x="573773" y="272656"/>
                </a:cubicBezTo>
                <a:cubicBezTo>
                  <a:pt x="580098" y="295094"/>
                  <a:pt x="547472" y="300887"/>
                  <a:pt x="534356" y="316068"/>
                </a:cubicBezTo>
                <a:cubicBezTo>
                  <a:pt x="523969" y="328052"/>
                  <a:pt x="514980" y="319663"/>
                  <a:pt x="506058" y="312339"/>
                </a:cubicBezTo>
                <a:cubicBezTo>
                  <a:pt x="473632" y="285706"/>
                  <a:pt x="441074" y="259339"/>
                  <a:pt x="404653" y="229643"/>
                </a:cubicBezTo>
                <a:cubicBezTo>
                  <a:pt x="417503" y="218724"/>
                  <a:pt x="426425" y="209735"/>
                  <a:pt x="436746" y="202744"/>
                </a:cubicBezTo>
                <a:cubicBezTo>
                  <a:pt x="461448" y="185899"/>
                  <a:pt x="490678" y="142287"/>
                  <a:pt x="507456" y="154472"/>
                </a:cubicBezTo>
                <a:close/>
                <a:moveTo>
                  <a:pt x="296049" y="154064"/>
                </a:moveTo>
                <a:cubicBezTo>
                  <a:pt x="305263" y="157235"/>
                  <a:pt x="312703" y="168288"/>
                  <a:pt x="319961" y="183968"/>
                </a:cubicBezTo>
                <a:cubicBezTo>
                  <a:pt x="334010" y="214263"/>
                  <a:pt x="350256" y="243493"/>
                  <a:pt x="366169" y="274453"/>
                </a:cubicBezTo>
                <a:cubicBezTo>
                  <a:pt x="354784" y="294362"/>
                  <a:pt x="335541" y="303883"/>
                  <a:pt x="320493" y="317466"/>
                </a:cubicBezTo>
                <a:cubicBezTo>
                  <a:pt x="308242" y="328518"/>
                  <a:pt x="300386" y="317399"/>
                  <a:pt x="292196" y="310807"/>
                </a:cubicBezTo>
                <a:cubicBezTo>
                  <a:pt x="264897" y="288968"/>
                  <a:pt x="238264" y="266330"/>
                  <a:pt x="210499" y="245090"/>
                </a:cubicBezTo>
                <a:cubicBezTo>
                  <a:pt x="196051" y="233971"/>
                  <a:pt x="193387" y="225648"/>
                  <a:pt x="209634" y="213863"/>
                </a:cubicBezTo>
                <a:cubicBezTo>
                  <a:pt x="227744" y="200747"/>
                  <a:pt x="246653" y="187830"/>
                  <a:pt x="261501" y="171450"/>
                </a:cubicBezTo>
                <a:cubicBezTo>
                  <a:pt x="275849" y="155604"/>
                  <a:pt x="286836" y="150893"/>
                  <a:pt x="296049" y="154064"/>
                </a:cubicBezTo>
                <a:close/>
                <a:moveTo>
                  <a:pt x="715394" y="149544"/>
                </a:moveTo>
                <a:cubicBezTo>
                  <a:pt x="726114" y="149411"/>
                  <a:pt x="728777" y="158600"/>
                  <a:pt x="732573" y="165458"/>
                </a:cubicBezTo>
                <a:cubicBezTo>
                  <a:pt x="748153" y="193555"/>
                  <a:pt x="762868" y="222119"/>
                  <a:pt x="778448" y="250217"/>
                </a:cubicBezTo>
                <a:cubicBezTo>
                  <a:pt x="789368" y="269926"/>
                  <a:pt x="788102" y="283176"/>
                  <a:pt x="768527" y="299688"/>
                </a:cubicBezTo>
                <a:cubicBezTo>
                  <a:pt x="744358" y="320062"/>
                  <a:pt x="725781" y="328119"/>
                  <a:pt x="703210" y="300620"/>
                </a:cubicBezTo>
                <a:cubicBezTo>
                  <a:pt x="698882" y="295294"/>
                  <a:pt x="692157" y="292031"/>
                  <a:pt x="687230" y="287104"/>
                </a:cubicBezTo>
                <a:cubicBezTo>
                  <a:pt x="666057" y="265931"/>
                  <a:pt x="617185" y="246156"/>
                  <a:pt x="625375" y="228245"/>
                </a:cubicBezTo>
                <a:cubicBezTo>
                  <a:pt x="639490" y="197351"/>
                  <a:pt x="679373" y="178175"/>
                  <a:pt x="708470" y="154139"/>
                </a:cubicBezTo>
                <a:cubicBezTo>
                  <a:pt x="710467" y="152341"/>
                  <a:pt x="712997" y="151076"/>
                  <a:pt x="715394" y="149544"/>
                </a:cubicBezTo>
                <a:close/>
                <a:moveTo>
                  <a:pt x="614754" y="17237"/>
                </a:moveTo>
                <a:cubicBezTo>
                  <a:pt x="627988" y="17145"/>
                  <a:pt x="641155" y="34690"/>
                  <a:pt x="667521" y="69845"/>
                </a:cubicBezTo>
                <a:cubicBezTo>
                  <a:pt x="679240" y="85558"/>
                  <a:pt x="690292" y="101738"/>
                  <a:pt x="701478" y="117318"/>
                </a:cubicBezTo>
                <a:cubicBezTo>
                  <a:pt x="698349" y="132100"/>
                  <a:pt x="685498" y="137093"/>
                  <a:pt x="676177" y="144817"/>
                </a:cubicBezTo>
                <a:cubicBezTo>
                  <a:pt x="601338" y="206739"/>
                  <a:pt x="602670" y="205740"/>
                  <a:pt x="552600" y="125375"/>
                </a:cubicBezTo>
                <a:cubicBezTo>
                  <a:pt x="537019" y="100406"/>
                  <a:pt x="548871" y="87356"/>
                  <a:pt x="561588" y="70444"/>
                </a:cubicBezTo>
                <a:cubicBezTo>
                  <a:pt x="588221" y="35056"/>
                  <a:pt x="601521" y="17328"/>
                  <a:pt x="614754" y="17237"/>
                </a:cubicBezTo>
                <a:close/>
                <a:moveTo>
                  <a:pt x="403521" y="3063"/>
                </a:moveTo>
                <a:cubicBezTo>
                  <a:pt x="430687" y="38618"/>
                  <a:pt x="454723" y="71110"/>
                  <a:pt x="479891" y="102604"/>
                </a:cubicBezTo>
                <a:cubicBezTo>
                  <a:pt x="490811" y="116320"/>
                  <a:pt x="491743" y="126507"/>
                  <a:pt x="475896" y="136095"/>
                </a:cubicBezTo>
                <a:cubicBezTo>
                  <a:pt x="471169" y="138958"/>
                  <a:pt x="467041" y="142953"/>
                  <a:pt x="462713" y="146482"/>
                </a:cubicBezTo>
                <a:cubicBezTo>
                  <a:pt x="382880" y="211799"/>
                  <a:pt x="383346" y="211533"/>
                  <a:pt x="336805" y="118650"/>
                </a:cubicBezTo>
                <a:cubicBezTo>
                  <a:pt x="329947" y="105001"/>
                  <a:pt x="330546" y="95812"/>
                  <a:pt x="339402" y="84826"/>
                </a:cubicBezTo>
                <a:cubicBezTo>
                  <a:pt x="360176" y="58793"/>
                  <a:pt x="380483" y="32426"/>
                  <a:pt x="403521" y="3063"/>
                </a:cubicBezTo>
                <a:close/>
                <a:moveTo>
                  <a:pt x="189125" y="0"/>
                </a:moveTo>
                <a:cubicBezTo>
                  <a:pt x="218821" y="39151"/>
                  <a:pt x="242658" y="71976"/>
                  <a:pt x="268092" y="103536"/>
                </a:cubicBezTo>
                <a:cubicBezTo>
                  <a:pt x="280144" y="118517"/>
                  <a:pt x="276615" y="127306"/>
                  <a:pt x="262366" y="137027"/>
                </a:cubicBezTo>
                <a:cubicBezTo>
                  <a:pt x="250781" y="144884"/>
                  <a:pt x="240527" y="154671"/>
                  <a:pt x="229608" y="163527"/>
                </a:cubicBezTo>
                <a:cubicBezTo>
                  <a:pt x="168418" y="213131"/>
                  <a:pt x="169151" y="212265"/>
                  <a:pt x="108694" y="162728"/>
                </a:cubicBezTo>
                <a:cubicBezTo>
                  <a:pt x="90650" y="147946"/>
                  <a:pt x="87454" y="137560"/>
                  <a:pt x="102235" y="119249"/>
                </a:cubicBezTo>
                <a:cubicBezTo>
                  <a:pt x="126871" y="88621"/>
                  <a:pt x="149775" y="56662"/>
                  <a:pt x="173146" y="25102"/>
                </a:cubicBezTo>
                <a:cubicBezTo>
                  <a:pt x="178206" y="18244"/>
                  <a:pt x="182334" y="10786"/>
                  <a:pt x="189125" y="0"/>
                </a:cubicBezTo>
                <a:close/>
              </a:path>
            </a:pathLst>
          </a:custGeom>
          <a:solidFill>
            <a:srgbClr val="65BD4E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124">
            <a:extLst>
              <a:ext uri="{FF2B5EF4-FFF2-40B4-BE49-F238E27FC236}">
                <a16:creationId xmlns:a16="http://schemas.microsoft.com/office/drawing/2014/main" id="{2ACBC520-228D-48CB-8A7C-FA4F80750810}"/>
              </a:ext>
            </a:extLst>
          </p:cNvPr>
          <p:cNvGrpSpPr/>
          <p:nvPr/>
        </p:nvGrpSpPr>
        <p:grpSpPr>
          <a:xfrm>
            <a:off x="4900361" y="5496140"/>
            <a:ext cx="701662" cy="517192"/>
            <a:chOff x="2352778" y="5915979"/>
            <a:chExt cx="1157129" cy="852915"/>
          </a:xfrm>
        </p:grpSpPr>
        <p:grpSp>
          <p:nvGrpSpPr>
            <p:cNvPr id="35" name="Group 123">
              <a:extLst>
                <a:ext uri="{FF2B5EF4-FFF2-40B4-BE49-F238E27FC236}">
                  <a16:creationId xmlns:a16="http://schemas.microsoft.com/office/drawing/2014/main" id="{2E8FF87E-D8EA-48B5-B81A-77CDDD5692C8}"/>
                </a:ext>
              </a:extLst>
            </p:cNvPr>
            <p:cNvGrpSpPr/>
            <p:nvPr/>
          </p:nvGrpSpPr>
          <p:grpSpPr>
            <a:xfrm>
              <a:off x="2352778" y="5996720"/>
              <a:ext cx="1157129" cy="753730"/>
              <a:chOff x="2352778" y="5996720"/>
              <a:chExt cx="1157129" cy="753730"/>
            </a:xfrm>
          </p:grpSpPr>
          <p:sp>
            <p:nvSpPr>
              <p:cNvPr id="41" name="Freeform: Shape 9">
                <a:extLst>
                  <a:ext uri="{FF2B5EF4-FFF2-40B4-BE49-F238E27FC236}">
                    <a16:creationId xmlns:a16="http://schemas.microsoft.com/office/drawing/2014/main" id="{E36DD815-71F9-4B7D-BDE7-EF608D313A55}"/>
                  </a:ext>
                </a:extLst>
              </p:cNvPr>
              <p:cNvSpPr/>
              <p:nvPr/>
            </p:nvSpPr>
            <p:spPr>
              <a:xfrm>
                <a:off x="2872406" y="6295635"/>
                <a:ext cx="637501" cy="454815"/>
              </a:xfrm>
              <a:custGeom>
                <a:avLst/>
                <a:gdLst>
                  <a:gd name="connsiteX0" fmla="*/ 0 w 637501"/>
                  <a:gd name="connsiteY0" fmla="*/ 391580 h 454815"/>
                  <a:gd name="connsiteX1" fmla="*/ 67515 w 637501"/>
                  <a:gd name="connsiteY1" fmla="*/ 333786 h 454815"/>
                  <a:gd name="connsiteX2" fmla="*/ 319396 w 637501"/>
                  <a:gd name="connsiteY2" fmla="*/ 126782 h 454815"/>
                  <a:gd name="connsiteX3" fmla="*/ 451163 w 637501"/>
                  <a:gd name="connsiteY3" fmla="*/ 5801 h 454815"/>
                  <a:gd name="connsiteX4" fmla="*/ 473202 w 637501"/>
                  <a:gd name="connsiteY4" fmla="*/ 3337 h 454815"/>
                  <a:gd name="connsiteX5" fmla="*/ 636529 w 637501"/>
                  <a:gd name="connsiteY5" fmla="*/ 196027 h 454815"/>
                  <a:gd name="connsiteX6" fmla="*/ 507559 w 637501"/>
                  <a:gd name="connsiteY6" fmla="*/ 420144 h 454815"/>
                  <a:gd name="connsiteX7" fmla="*/ 183901 w 637501"/>
                  <a:gd name="connsiteY7" fmla="*/ 442849 h 454815"/>
                  <a:gd name="connsiteX8" fmla="*/ 0 w 637501"/>
                  <a:gd name="connsiteY8" fmla="*/ 391580 h 4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7501" h="454815">
                    <a:moveTo>
                      <a:pt x="0" y="391580"/>
                    </a:moveTo>
                    <a:cubicBezTo>
                      <a:pt x="12318" y="357224"/>
                      <a:pt x="45875" y="352763"/>
                      <a:pt x="67515" y="333786"/>
                    </a:cubicBezTo>
                    <a:cubicBezTo>
                      <a:pt x="149145" y="262077"/>
                      <a:pt x="238765" y="200222"/>
                      <a:pt x="319396" y="126782"/>
                    </a:cubicBezTo>
                    <a:cubicBezTo>
                      <a:pt x="363407" y="86699"/>
                      <a:pt x="416807" y="56737"/>
                      <a:pt x="451163" y="5801"/>
                    </a:cubicBezTo>
                    <a:cubicBezTo>
                      <a:pt x="457955" y="-4253"/>
                      <a:pt x="465345" y="1407"/>
                      <a:pt x="473202" y="3337"/>
                    </a:cubicBezTo>
                    <a:cubicBezTo>
                      <a:pt x="563022" y="25509"/>
                      <a:pt x="629138" y="103411"/>
                      <a:pt x="636529" y="196027"/>
                    </a:cubicBezTo>
                    <a:cubicBezTo>
                      <a:pt x="644852" y="300229"/>
                      <a:pt x="599576" y="380394"/>
                      <a:pt x="507559" y="420144"/>
                    </a:cubicBezTo>
                    <a:cubicBezTo>
                      <a:pt x="402625" y="465487"/>
                      <a:pt x="293096" y="458629"/>
                      <a:pt x="183901" y="442849"/>
                    </a:cubicBezTo>
                    <a:cubicBezTo>
                      <a:pt x="121313" y="433793"/>
                      <a:pt x="60124" y="417414"/>
                      <a:pt x="0" y="391580"/>
                    </a:cubicBezTo>
                    <a:close/>
                  </a:path>
                </a:pathLst>
              </a:custGeom>
              <a:solidFill>
                <a:srgbClr val="882C91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6">
                <a:extLst>
                  <a:ext uri="{FF2B5EF4-FFF2-40B4-BE49-F238E27FC236}">
                    <a16:creationId xmlns:a16="http://schemas.microsoft.com/office/drawing/2014/main" id="{3B5FB21F-D4DA-498E-BAB0-FD219F35DBB9}"/>
                  </a:ext>
                </a:extLst>
              </p:cNvPr>
              <p:cNvSpPr/>
              <p:nvPr/>
            </p:nvSpPr>
            <p:spPr>
              <a:xfrm>
                <a:off x="2471963" y="6139191"/>
                <a:ext cx="390788" cy="408904"/>
              </a:xfrm>
              <a:custGeom>
                <a:avLst/>
                <a:gdLst>
                  <a:gd name="connsiteX0" fmla="*/ 131449 w 390788"/>
                  <a:gd name="connsiteY0" fmla="*/ 133814 h 408904"/>
                  <a:gd name="connsiteX1" fmla="*/ 108212 w 390788"/>
                  <a:gd name="connsiteY1" fmla="*/ 29280 h 408904"/>
                  <a:gd name="connsiteX2" fmla="*/ 134512 w 390788"/>
                  <a:gd name="connsiteY2" fmla="*/ 183 h 408904"/>
                  <a:gd name="connsiteX3" fmla="*/ 192439 w 390788"/>
                  <a:gd name="connsiteY3" fmla="*/ 22289 h 408904"/>
                  <a:gd name="connsiteX4" fmla="*/ 286920 w 390788"/>
                  <a:gd name="connsiteY4" fmla="*/ 84876 h 408904"/>
                  <a:gd name="connsiteX5" fmla="*/ 390788 w 390788"/>
                  <a:gd name="connsiteY5" fmla="*/ 127223 h 408904"/>
                  <a:gd name="connsiteX6" fmla="*/ 294643 w 390788"/>
                  <a:gd name="connsiteY6" fmla="*/ 255727 h 408904"/>
                  <a:gd name="connsiteX7" fmla="*/ 187778 w 390788"/>
                  <a:gd name="connsiteY7" fmla="*/ 395217 h 408904"/>
                  <a:gd name="connsiteX8" fmla="*/ 160280 w 390788"/>
                  <a:gd name="connsiteY8" fmla="*/ 401809 h 408904"/>
                  <a:gd name="connsiteX9" fmla="*/ 1747 w 390788"/>
                  <a:gd name="connsiteY9" fmla="*/ 150393 h 408904"/>
                  <a:gd name="connsiteX10" fmla="*/ 42029 w 390788"/>
                  <a:gd name="connsiteY10" fmla="*/ 112641 h 408904"/>
                  <a:gd name="connsiteX11" fmla="*/ 131449 w 390788"/>
                  <a:gd name="connsiteY11" fmla="*/ 133814 h 408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788" h="408904">
                    <a:moveTo>
                      <a:pt x="131449" y="133814"/>
                    </a:moveTo>
                    <a:cubicBezTo>
                      <a:pt x="122727" y="94797"/>
                      <a:pt x="115403" y="62038"/>
                      <a:pt x="108212" y="29280"/>
                    </a:cubicBezTo>
                    <a:cubicBezTo>
                      <a:pt x="103352" y="7374"/>
                      <a:pt x="111208" y="-1415"/>
                      <a:pt x="134512" y="183"/>
                    </a:cubicBezTo>
                    <a:cubicBezTo>
                      <a:pt x="156618" y="1714"/>
                      <a:pt x="175527" y="9039"/>
                      <a:pt x="192439" y="22289"/>
                    </a:cubicBezTo>
                    <a:cubicBezTo>
                      <a:pt x="222334" y="45659"/>
                      <a:pt x="252030" y="69429"/>
                      <a:pt x="286920" y="84876"/>
                    </a:cubicBezTo>
                    <a:cubicBezTo>
                      <a:pt x="320211" y="99657"/>
                      <a:pt x="354301" y="112441"/>
                      <a:pt x="390788" y="127223"/>
                    </a:cubicBezTo>
                    <a:cubicBezTo>
                      <a:pt x="363556" y="173032"/>
                      <a:pt x="327735" y="214246"/>
                      <a:pt x="294643" y="255727"/>
                    </a:cubicBezTo>
                    <a:cubicBezTo>
                      <a:pt x="258089" y="301536"/>
                      <a:pt x="219338" y="345746"/>
                      <a:pt x="187778" y="395217"/>
                    </a:cubicBezTo>
                    <a:cubicBezTo>
                      <a:pt x="178390" y="409932"/>
                      <a:pt x="173130" y="413794"/>
                      <a:pt x="160280" y="401809"/>
                    </a:cubicBezTo>
                    <a:cubicBezTo>
                      <a:pt x="85174" y="332030"/>
                      <a:pt x="21721" y="255327"/>
                      <a:pt x="1747" y="150393"/>
                    </a:cubicBezTo>
                    <a:cubicBezTo>
                      <a:pt x="-5378" y="112841"/>
                      <a:pt x="9537" y="104917"/>
                      <a:pt x="42029" y="112641"/>
                    </a:cubicBezTo>
                    <a:cubicBezTo>
                      <a:pt x="70393" y="119366"/>
                      <a:pt x="98757" y="126091"/>
                      <a:pt x="131449" y="133814"/>
                    </a:cubicBezTo>
                    <a:close/>
                  </a:path>
                </a:pathLst>
              </a:custGeom>
              <a:solidFill>
                <a:srgbClr val="8E3694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27">
                <a:extLst>
                  <a:ext uri="{FF2B5EF4-FFF2-40B4-BE49-F238E27FC236}">
                    <a16:creationId xmlns:a16="http://schemas.microsoft.com/office/drawing/2014/main" id="{6E69470D-4C62-454D-B8D5-06D686AEBE67}"/>
                  </a:ext>
                </a:extLst>
              </p:cNvPr>
              <p:cNvSpPr/>
              <p:nvPr/>
            </p:nvSpPr>
            <p:spPr>
              <a:xfrm>
                <a:off x="2352778" y="5996720"/>
                <a:ext cx="326472" cy="378955"/>
              </a:xfrm>
              <a:custGeom>
                <a:avLst/>
                <a:gdLst>
                  <a:gd name="connsiteX0" fmla="*/ 105152 w 326472"/>
                  <a:gd name="connsiteY0" fmla="*/ 378955 h 378955"/>
                  <a:gd name="connsiteX1" fmla="*/ 74125 w 326472"/>
                  <a:gd name="connsiteY1" fmla="*/ 175279 h 378955"/>
                  <a:gd name="connsiteX2" fmla="*/ 17796 w 326472"/>
                  <a:gd name="connsiteY2" fmla="*/ 208837 h 378955"/>
                  <a:gd name="connsiteX3" fmla="*/ 47025 w 326472"/>
                  <a:gd name="connsiteY3" fmla="*/ 147648 h 378955"/>
                  <a:gd name="connsiteX4" fmla="*/ 59610 w 326472"/>
                  <a:gd name="connsiteY4" fmla="*/ 99109 h 378955"/>
                  <a:gd name="connsiteX5" fmla="*/ 17396 w 326472"/>
                  <a:gd name="connsiteY5" fmla="*/ 47175 h 378955"/>
                  <a:gd name="connsiteX6" fmla="*/ 2548 w 326472"/>
                  <a:gd name="connsiteY6" fmla="*/ 16613 h 378955"/>
                  <a:gd name="connsiteX7" fmla="*/ 25586 w 326472"/>
                  <a:gd name="connsiteY7" fmla="*/ 101 h 378955"/>
                  <a:gd name="connsiteX8" fmla="*/ 52352 w 326472"/>
                  <a:gd name="connsiteY8" fmla="*/ 22672 h 378955"/>
                  <a:gd name="connsiteX9" fmla="*/ 88906 w 326472"/>
                  <a:gd name="connsiteY9" fmla="*/ 84194 h 378955"/>
                  <a:gd name="connsiteX10" fmla="*/ 122530 w 326472"/>
                  <a:gd name="connsiteY10" fmla="*/ 110761 h 378955"/>
                  <a:gd name="connsiteX11" fmla="*/ 139509 w 326472"/>
                  <a:gd name="connsiteY11" fmla="*/ 74340 h 378955"/>
                  <a:gd name="connsiteX12" fmla="*/ 142771 w 326472"/>
                  <a:gd name="connsiteY12" fmla="*/ 49439 h 378955"/>
                  <a:gd name="connsiteX13" fmla="*/ 150295 w 326472"/>
                  <a:gd name="connsiteY13" fmla="*/ 50970 h 378955"/>
                  <a:gd name="connsiteX14" fmla="*/ 231326 w 326472"/>
                  <a:gd name="connsiteY14" fmla="*/ 93583 h 378955"/>
                  <a:gd name="connsiteX15" fmla="*/ 326472 w 326472"/>
                  <a:gd name="connsiteY15" fmla="*/ 113291 h 378955"/>
                  <a:gd name="connsiteX16" fmla="*/ 199633 w 326472"/>
                  <a:gd name="connsiteY16" fmla="*/ 135330 h 378955"/>
                  <a:gd name="connsiteX17" fmla="*/ 182588 w 326472"/>
                  <a:gd name="connsiteY17" fmla="*/ 181405 h 378955"/>
                  <a:gd name="connsiteX18" fmla="*/ 211351 w 326472"/>
                  <a:gd name="connsiteY18" fmla="*/ 232474 h 378955"/>
                  <a:gd name="connsiteX19" fmla="*/ 153890 w 326472"/>
                  <a:gd name="connsiteY19" fmla="*/ 204909 h 378955"/>
                  <a:gd name="connsiteX20" fmla="*/ 103088 w 326472"/>
                  <a:gd name="connsiteY20" fmla="*/ 225216 h 378955"/>
                  <a:gd name="connsiteX21" fmla="*/ 105352 w 326472"/>
                  <a:gd name="connsiteY21" fmla="*/ 282944 h 378955"/>
                  <a:gd name="connsiteX22" fmla="*/ 105152 w 326472"/>
                  <a:gd name="connsiteY22" fmla="*/ 378955 h 37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26472" h="378955">
                    <a:moveTo>
                      <a:pt x="105152" y="378955"/>
                    </a:moveTo>
                    <a:cubicBezTo>
                      <a:pt x="95830" y="308977"/>
                      <a:pt x="21191" y="254313"/>
                      <a:pt x="74125" y="175279"/>
                    </a:cubicBezTo>
                    <a:cubicBezTo>
                      <a:pt x="44762" y="174480"/>
                      <a:pt x="37637" y="199715"/>
                      <a:pt x="17796" y="208837"/>
                    </a:cubicBezTo>
                    <a:cubicBezTo>
                      <a:pt x="15465" y="180739"/>
                      <a:pt x="23122" y="157036"/>
                      <a:pt x="47025" y="147648"/>
                    </a:cubicBezTo>
                    <a:cubicBezTo>
                      <a:pt x="77920" y="135463"/>
                      <a:pt x="68598" y="119483"/>
                      <a:pt x="59610" y="99109"/>
                    </a:cubicBezTo>
                    <a:cubicBezTo>
                      <a:pt x="50155" y="77536"/>
                      <a:pt x="32244" y="63820"/>
                      <a:pt x="17396" y="47175"/>
                    </a:cubicBezTo>
                    <a:cubicBezTo>
                      <a:pt x="9673" y="38519"/>
                      <a:pt x="-6174" y="32860"/>
                      <a:pt x="2548" y="16613"/>
                    </a:cubicBezTo>
                    <a:cubicBezTo>
                      <a:pt x="7276" y="7758"/>
                      <a:pt x="14666" y="1033"/>
                      <a:pt x="25586" y="101"/>
                    </a:cubicBezTo>
                    <a:cubicBezTo>
                      <a:pt x="42032" y="-1297"/>
                      <a:pt x="46093" y="12152"/>
                      <a:pt x="52352" y="22672"/>
                    </a:cubicBezTo>
                    <a:cubicBezTo>
                      <a:pt x="64537" y="43180"/>
                      <a:pt x="75922" y="64153"/>
                      <a:pt x="88906" y="84194"/>
                    </a:cubicBezTo>
                    <a:cubicBezTo>
                      <a:pt x="97029" y="96712"/>
                      <a:pt x="105219" y="115422"/>
                      <a:pt x="122530" y="110761"/>
                    </a:cubicBezTo>
                    <a:cubicBezTo>
                      <a:pt x="136512" y="107032"/>
                      <a:pt x="136246" y="87790"/>
                      <a:pt x="139509" y="74340"/>
                    </a:cubicBezTo>
                    <a:cubicBezTo>
                      <a:pt x="141440" y="66350"/>
                      <a:pt x="141706" y="57895"/>
                      <a:pt x="142771" y="49439"/>
                    </a:cubicBezTo>
                    <a:cubicBezTo>
                      <a:pt x="146034" y="50038"/>
                      <a:pt x="150162" y="50104"/>
                      <a:pt x="150295" y="50970"/>
                    </a:cubicBezTo>
                    <a:cubicBezTo>
                      <a:pt x="159750" y="98843"/>
                      <a:pt x="190444" y="101772"/>
                      <a:pt x="231326" y="93583"/>
                    </a:cubicBezTo>
                    <a:cubicBezTo>
                      <a:pt x="259956" y="87857"/>
                      <a:pt x="288720" y="98044"/>
                      <a:pt x="326472" y="113291"/>
                    </a:cubicBezTo>
                    <a:cubicBezTo>
                      <a:pt x="277334" y="121214"/>
                      <a:pt x="237385" y="120948"/>
                      <a:pt x="199633" y="135330"/>
                    </a:cubicBezTo>
                    <a:cubicBezTo>
                      <a:pt x="171535" y="146050"/>
                      <a:pt x="162813" y="155504"/>
                      <a:pt x="182588" y="181405"/>
                    </a:cubicBezTo>
                    <a:cubicBezTo>
                      <a:pt x="192309" y="194122"/>
                      <a:pt x="198567" y="209370"/>
                      <a:pt x="211351" y="232474"/>
                    </a:cubicBezTo>
                    <a:cubicBezTo>
                      <a:pt x="185384" y="220422"/>
                      <a:pt x="166541" y="216161"/>
                      <a:pt x="153890" y="204909"/>
                    </a:cubicBezTo>
                    <a:cubicBezTo>
                      <a:pt x="120666" y="175413"/>
                      <a:pt x="112476" y="200780"/>
                      <a:pt x="103088" y="225216"/>
                    </a:cubicBezTo>
                    <a:cubicBezTo>
                      <a:pt x="95697" y="244525"/>
                      <a:pt x="99626" y="263634"/>
                      <a:pt x="105352" y="282944"/>
                    </a:cubicBezTo>
                    <a:cubicBezTo>
                      <a:pt x="114274" y="312772"/>
                      <a:pt x="119268" y="343067"/>
                      <a:pt x="105152" y="378955"/>
                    </a:cubicBezTo>
                    <a:close/>
                  </a:path>
                </a:pathLst>
              </a:custGeom>
              <a:solidFill>
                <a:srgbClr val="6E953F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oup 122">
              <a:extLst>
                <a:ext uri="{FF2B5EF4-FFF2-40B4-BE49-F238E27FC236}">
                  <a16:creationId xmlns:a16="http://schemas.microsoft.com/office/drawing/2014/main" id="{72701D86-144C-491B-8768-416E5DBBD1ED}"/>
                </a:ext>
              </a:extLst>
            </p:cNvPr>
            <p:cNvGrpSpPr/>
            <p:nvPr/>
          </p:nvGrpSpPr>
          <p:grpSpPr>
            <a:xfrm>
              <a:off x="2596075" y="5915979"/>
              <a:ext cx="859933" cy="852915"/>
              <a:chOff x="2596075" y="5915979"/>
              <a:chExt cx="859933" cy="852915"/>
            </a:xfrm>
          </p:grpSpPr>
          <p:sp>
            <p:nvSpPr>
              <p:cNvPr id="37" name="Freeform: Shape 7">
                <a:extLst>
                  <a:ext uri="{FF2B5EF4-FFF2-40B4-BE49-F238E27FC236}">
                    <a16:creationId xmlns:a16="http://schemas.microsoft.com/office/drawing/2014/main" id="{ACCD082D-3F82-43B8-B4CD-277996A81C84}"/>
                  </a:ext>
                </a:extLst>
              </p:cNvPr>
              <p:cNvSpPr/>
              <p:nvPr/>
            </p:nvSpPr>
            <p:spPr>
              <a:xfrm>
                <a:off x="2596075" y="5963792"/>
                <a:ext cx="809306" cy="805102"/>
              </a:xfrm>
              <a:custGeom>
                <a:avLst/>
                <a:gdLst>
                  <a:gd name="connsiteX0" fmla="*/ 623159 w 809306"/>
                  <a:gd name="connsiteY0" fmla="*/ 252818 h 805102"/>
                  <a:gd name="connsiteX1" fmla="*/ 634079 w 809306"/>
                  <a:gd name="connsiteY1" fmla="*/ 276055 h 805102"/>
                  <a:gd name="connsiteX2" fmla="*/ 663242 w 809306"/>
                  <a:gd name="connsiteY2" fmla="*/ 335048 h 805102"/>
                  <a:gd name="connsiteX3" fmla="*/ 537068 w 809306"/>
                  <a:gd name="connsiteY3" fmla="*/ 388181 h 805102"/>
                  <a:gd name="connsiteX4" fmla="*/ 503777 w 809306"/>
                  <a:gd name="connsiteY4" fmla="*/ 374664 h 805102"/>
                  <a:gd name="connsiteX5" fmla="*/ 507106 w 809306"/>
                  <a:gd name="connsiteY5" fmla="*/ 395238 h 805102"/>
                  <a:gd name="connsiteX6" fmla="*/ 529877 w 809306"/>
                  <a:gd name="connsiteY6" fmla="*/ 447173 h 805102"/>
                  <a:gd name="connsiteX7" fmla="*/ 416221 w 809306"/>
                  <a:gd name="connsiteY7" fmla="*/ 510959 h 805102"/>
                  <a:gd name="connsiteX8" fmla="*/ 351969 w 809306"/>
                  <a:gd name="connsiteY8" fmla="*/ 491183 h 805102"/>
                  <a:gd name="connsiteX9" fmla="*/ 354232 w 809306"/>
                  <a:gd name="connsiteY9" fmla="*/ 501437 h 805102"/>
                  <a:gd name="connsiteX10" fmla="*/ 381531 w 809306"/>
                  <a:gd name="connsiteY10" fmla="*/ 567021 h 805102"/>
                  <a:gd name="connsiteX11" fmla="*/ 235316 w 809306"/>
                  <a:gd name="connsiteY11" fmla="*/ 619155 h 805102"/>
                  <a:gd name="connsiteX12" fmla="*/ 215674 w 809306"/>
                  <a:gd name="connsiteY12" fmla="*/ 611964 h 805102"/>
                  <a:gd name="connsiteX13" fmla="*/ 211413 w 809306"/>
                  <a:gd name="connsiteY13" fmla="*/ 614162 h 805102"/>
                  <a:gd name="connsiteX14" fmla="*/ 213477 w 809306"/>
                  <a:gd name="connsiteY14" fmla="*/ 625214 h 805102"/>
                  <a:gd name="connsiteX15" fmla="*/ 240909 w 809306"/>
                  <a:gd name="connsiteY15" fmla="*/ 672821 h 805102"/>
                  <a:gd name="connsiteX16" fmla="*/ 190107 w 809306"/>
                  <a:gd name="connsiteY16" fmla="*/ 714968 h 805102"/>
                  <a:gd name="connsiteX17" fmla="*/ 52947 w 809306"/>
                  <a:gd name="connsiteY17" fmla="*/ 796997 h 805102"/>
                  <a:gd name="connsiteX18" fmla="*/ 5873 w 809306"/>
                  <a:gd name="connsiteY18" fmla="*/ 796797 h 805102"/>
                  <a:gd name="connsiteX19" fmla="*/ 9268 w 809306"/>
                  <a:gd name="connsiteY19" fmla="*/ 753386 h 805102"/>
                  <a:gd name="connsiteX20" fmla="*/ 37899 w 809306"/>
                  <a:gd name="connsiteY20" fmla="*/ 697190 h 805102"/>
                  <a:gd name="connsiteX21" fmla="*/ 140369 w 809306"/>
                  <a:gd name="connsiteY21" fmla="*/ 660969 h 805102"/>
                  <a:gd name="connsiteX22" fmla="*/ 184181 w 809306"/>
                  <a:gd name="connsiteY22" fmla="*/ 492649 h 805102"/>
                  <a:gd name="connsiteX23" fmla="*/ 207951 w 809306"/>
                  <a:gd name="connsiteY23" fmla="*/ 491117 h 805102"/>
                  <a:gd name="connsiteX24" fmla="*/ 255823 w 809306"/>
                  <a:gd name="connsiteY24" fmla="*/ 521546 h 805102"/>
                  <a:gd name="connsiteX25" fmla="*/ 258753 w 809306"/>
                  <a:gd name="connsiteY25" fmla="*/ 515819 h 805102"/>
                  <a:gd name="connsiteX26" fmla="*/ 291046 w 809306"/>
                  <a:gd name="connsiteY26" fmla="*/ 358085 h 805102"/>
                  <a:gd name="connsiteX27" fmla="*/ 337121 w 809306"/>
                  <a:gd name="connsiteY27" fmla="*/ 352759 h 805102"/>
                  <a:gd name="connsiteX28" fmla="*/ 373275 w 809306"/>
                  <a:gd name="connsiteY28" fmla="*/ 372134 h 805102"/>
                  <a:gd name="connsiteX29" fmla="*/ 376005 w 809306"/>
                  <a:gd name="connsiteY29" fmla="*/ 365143 h 805102"/>
                  <a:gd name="connsiteX30" fmla="*/ 404303 w 809306"/>
                  <a:gd name="connsiteY30" fmla="*/ 222324 h 805102"/>
                  <a:gd name="connsiteX31" fmla="*/ 450378 w 809306"/>
                  <a:gd name="connsiteY31" fmla="*/ 220859 h 805102"/>
                  <a:gd name="connsiteX32" fmla="*/ 502645 w 809306"/>
                  <a:gd name="connsiteY32" fmla="*/ 246493 h 805102"/>
                  <a:gd name="connsiteX33" fmla="*/ 542994 w 809306"/>
                  <a:gd name="connsiteY33" fmla="*/ 78039 h 805102"/>
                  <a:gd name="connsiteX34" fmla="*/ 636076 w 809306"/>
                  <a:gd name="connsiteY34" fmla="*/ 13188 h 805102"/>
                  <a:gd name="connsiteX35" fmla="*/ 745138 w 809306"/>
                  <a:gd name="connsiteY35" fmla="*/ 24973 h 805102"/>
                  <a:gd name="connsiteX36" fmla="*/ 802200 w 809306"/>
                  <a:gd name="connsiteY36" fmla="*/ 161733 h 805102"/>
                  <a:gd name="connsiteX37" fmla="*/ 733087 w 809306"/>
                  <a:gd name="connsiteY37" fmla="*/ 266667 h 805102"/>
                  <a:gd name="connsiteX38" fmla="*/ 699063 w 809306"/>
                  <a:gd name="connsiteY38" fmla="*/ 275456 h 805102"/>
                  <a:gd name="connsiteX39" fmla="*/ 623159 w 809306"/>
                  <a:gd name="connsiteY39" fmla="*/ 252818 h 80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09306" h="805102">
                    <a:moveTo>
                      <a:pt x="623159" y="252818"/>
                    </a:moveTo>
                    <a:cubicBezTo>
                      <a:pt x="628552" y="264071"/>
                      <a:pt x="632880" y="269730"/>
                      <a:pt x="634079" y="276055"/>
                    </a:cubicBezTo>
                    <a:cubicBezTo>
                      <a:pt x="638473" y="298827"/>
                      <a:pt x="684548" y="304819"/>
                      <a:pt x="663242" y="335048"/>
                    </a:cubicBezTo>
                    <a:cubicBezTo>
                      <a:pt x="622760" y="392442"/>
                      <a:pt x="585673" y="405825"/>
                      <a:pt x="537068" y="388181"/>
                    </a:cubicBezTo>
                    <a:cubicBezTo>
                      <a:pt x="525683" y="384052"/>
                      <a:pt x="514630" y="379125"/>
                      <a:pt x="503777" y="374664"/>
                    </a:cubicBezTo>
                    <a:cubicBezTo>
                      <a:pt x="497784" y="384651"/>
                      <a:pt x="506174" y="389179"/>
                      <a:pt x="507106" y="395238"/>
                    </a:cubicBezTo>
                    <a:cubicBezTo>
                      <a:pt x="510102" y="415612"/>
                      <a:pt x="554579" y="427198"/>
                      <a:pt x="529877" y="447173"/>
                    </a:cubicBezTo>
                    <a:cubicBezTo>
                      <a:pt x="496719" y="473939"/>
                      <a:pt x="473548" y="525873"/>
                      <a:pt x="416221" y="510959"/>
                    </a:cubicBezTo>
                    <a:cubicBezTo>
                      <a:pt x="395048" y="505432"/>
                      <a:pt x="374274" y="498108"/>
                      <a:pt x="351969" y="491183"/>
                    </a:cubicBezTo>
                    <a:cubicBezTo>
                      <a:pt x="353167" y="496444"/>
                      <a:pt x="354033" y="498907"/>
                      <a:pt x="354232" y="501437"/>
                    </a:cubicBezTo>
                    <a:cubicBezTo>
                      <a:pt x="356363" y="527138"/>
                      <a:pt x="408630" y="542119"/>
                      <a:pt x="381531" y="567021"/>
                    </a:cubicBezTo>
                    <a:cubicBezTo>
                      <a:pt x="342847" y="602510"/>
                      <a:pt x="305228" y="662434"/>
                      <a:pt x="235316" y="619155"/>
                    </a:cubicBezTo>
                    <a:cubicBezTo>
                      <a:pt x="229523" y="615560"/>
                      <a:pt x="222332" y="614162"/>
                      <a:pt x="215674" y="611964"/>
                    </a:cubicBezTo>
                    <a:cubicBezTo>
                      <a:pt x="214809" y="611698"/>
                      <a:pt x="213410" y="613097"/>
                      <a:pt x="211413" y="614162"/>
                    </a:cubicBezTo>
                    <a:cubicBezTo>
                      <a:pt x="212012" y="617690"/>
                      <a:pt x="211679" y="622085"/>
                      <a:pt x="213477" y="625214"/>
                    </a:cubicBezTo>
                    <a:cubicBezTo>
                      <a:pt x="223131" y="641727"/>
                      <a:pt x="245437" y="664165"/>
                      <a:pt x="240909" y="672821"/>
                    </a:cubicBezTo>
                    <a:cubicBezTo>
                      <a:pt x="231521" y="690798"/>
                      <a:pt x="208483" y="702250"/>
                      <a:pt x="190107" y="714968"/>
                    </a:cubicBezTo>
                    <a:cubicBezTo>
                      <a:pt x="146229" y="745329"/>
                      <a:pt x="102684" y="776423"/>
                      <a:pt x="52947" y="796997"/>
                    </a:cubicBezTo>
                    <a:cubicBezTo>
                      <a:pt x="37433" y="803389"/>
                      <a:pt x="19389" y="811579"/>
                      <a:pt x="5873" y="796797"/>
                    </a:cubicBezTo>
                    <a:cubicBezTo>
                      <a:pt x="-6112" y="783681"/>
                      <a:pt x="2943" y="767235"/>
                      <a:pt x="9268" y="753386"/>
                    </a:cubicBezTo>
                    <a:cubicBezTo>
                      <a:pt x="17991" y="734276"/>
                      <a:pt x="27246" y="715301"/>
                      <a:pt x="37899" y="697190"/>
                    </a:cubicBezTo>
                    <a:cubicBezTo>
                      <a:pt x="72988" y="637332"/>
                      <a:pt x="73254" y="637466"/>
                      <a:pt x="140369" y="660969"/>
                    </a:cubicBezTo>
                    <a:cubicBezTo>
                      <a:pt x="79380" y="580937"/>
                      <a:pt x="152288" y="543251"/>
                      <a:pt x="184181" y="492649"/>
                    </a:cubicBezTo>
                    <a:cubicBezTo>
                      <a:pt x="191305" y="481396"/>
                      <a:pt x="198629" y="482728"/>
                      <a:pt x="207951" y="491117"/>
                    </a:cubicBezTo>
                    <a:cubicBezTo>
                      <a:pt x="222133" y="503968"/>
                      <a:pt x="237380" y="515553"/>
                      <a:pt x="255823" y="521546"/>
                    </a:cubicBezTo>
                    <a:cubicBezTo>
                      <a:pt x="257621" y="518083"/>
                      <a:pt x="259086" y="516352"/>
                      <a:pt x="258753" y="515819"/>
                    </a:cubicBezTo>
                    <a:cubicBezTo>
                      <a:pt x="218338" y="452699"/>
                      <a:pt x="243572" y="404427"/>
                      <a:pt x="291046" y="358085"/>
                    </a:cubicBezTo>
                    <a:cubicBezTo>
                      <a:pt x="307958" y="341573"/>
                      <a:pt x="317546" y="332052"/>
                      <a:pt x="337121" y="352759"/>
                    </a:cubicBezTo>
                    <a:cubicBezTo>
                      <a:pt x="346176" y="362280"/>
                      <a:pt x="358361" y="371069"/>
                      <a:pt x="373275" y="372134"/>
                    </a:cubicBezTo>
                    <a:cubicBezTo>
                      <a:pt x="374340" y="369471"/>
                      <a:pt x="376804" y="366341"/>
                      <a:pt x="376005" y="365143"/>
                    </a:cubicBezTo>
                    <a:cubicBezTo>
                      <a:pt x="340050" y="308415"/>
                      <a:pt x="359959" y="264936"/>
                      <a:pt x="404303" y="222324"/>
                    </a:cubicBezTo>
                    <a:cubicBezTo>
                      <a:pt x="423745" y="203614"/>
                      <a:pt x="433000" y="202948"/>
                      <a:pt x="450378" y="220859"/>
                    </a:cubicBezTo>
                    <a:cubicBezTo>
                      <a:pt x="461364" y="232178"/>
                      <a:pt x="474947" y="242365"/>
                      <a:pt x="502645" y="246493"/>
                    </a:cubicBezTo>
                    <a:cubicBezTo>
                      <a:pt x="441322" y="166927"/>
                      <a:pt x="489195" y="122050"/>
                      <a:pt x="542994" y="78039"/>
                    </a:cubicBezTo>
                    <a:cubicBezTo>
                      <a:pt x="572423" y="53936"/>
                      <a:pt x="601453" y="29434"/>
                      <a:pt x="636076" y="13188"/>
                    </a:cubicBezTo>
                    <a:cubicBezTo>
                      <a:pt x="674428" y="-4790"/>
                      <a:pt x="711514" y="-7519"/>
                      <a:pt x="745138" y="24973"/>
                    </a:cubicBezTo>
                    <a:cubicBezTo>
                      <a:pt x="784023" y="62526"/>
                      <a:pt x="826436" y="98214"/>
                      <a:pt x="802200" y="161733"/>
                    </a:cubicBezTo>
                    <a:cubicBezTo>
                      <a:pt x="786886" y="201749"/>
                      <a:pt x="760785" y="234708"/>
                      <a:pt x="733087" y="266667"/>
                    </a:cubicBezTo>
                    <a:cubicBezTo>
                      <a:pt x="723433" y="277853"/>
                      <a:pt x="712513" y="279651"/>
                      <a:pt x="699063" y="275456"/>
                    </a:cubicBezTo>
                    <a:cubicBezTo>
                      <a:pt x="676359" y="268399"/>
                      <a:pt x="653654" y="261874"/>
                      <a:pt x="623159" y="252818"/>
                    </a:cubicBezTo>
                    <a:close/>
                  </a:path>
                </a:pathLst>
              </a:custGeom>
              <a:solidFill>
                <a:srgbClr val="F58A20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63">
                <a:extLst>
                  <a:ext uri="{FF2B5EF4-FFF2-40B4-BE49-F238E27FC236}">
                    <a16:creationId xmlns:a16="http://schemas.microsoft.com/office/drawing/2014/main" id="{BBFDA897-0337-452B-B4E6-7021130B90AB}"/>
                  </a:ext>
                </a:extLst>
              </p:cNvPr>
              <p:cNvSpPr/>
              <p:nvPr/>
            </p:nvSpPr>
            <p:spPr>
              <a:xfrm>
                <a:off x="3365450" y="5937226"/>
                <a:ext cx="68089" cy="62104"/>
              </a:xfrm>
              <a:custGeom>
                <a:avLst/>
                <a:gdLst>
                  <a:gd name="connsiteX0" fmla="*/ 0 w 68089"/>
                  <a:gd name="connsiteY0" fmla="*/ 28568 h 62104"/>
                  <a:gd name="connsiteX1" fmla="*/ 25568 w 68089"/>
                  <a:gd name="connsiteY1" fmla="*/ 8194 h 62104"/>
                  <a:gd name="connsiteX2" fmla="*/ 56129 w 68089"/>
                  <a:gd name="connsiteY2" fmla="*/ 10724 h 62104"/>
                  <a:gd name="connsiteX3" fmla="*/ 59525 w 68089"/>
                  <a:gd name="connsiteY3" fmla="*/ 40952 h 62104"/>
                  <a:gd name="connsiteX4" fmla="*/ 23437 w 68089"/>
                  <a:gd name="connsiteY4" fmla="*/ 57065 h 62104"/>
                  <a:gd name="connsiteX5" fmla="*/ 799 w 68089"/>
                  <a:gd name="connsiteY5" fmla="*/ 27702 h 62104"/>
                  <a:gd name="connsiteX6" fmla="*/ 0 w 68089"/>
                  <a:gd name="connsiteY6" fmla="*/ 28568 h 6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089" h="62104">
                    <a:moveTo>
                      <a:pt x="0" y="28568"/>
                    </a:moveTo>
                    <a:cubicBezTo>
                      <a:pt x="12584" y="26970"/>
                      <a:pt x="18577" y="16184"/>
                      <a:pt x="25568" y="8194"/>
                    </a:cubicBezTo>
                    <a:cubicBezTo>
                      <a:pt x="38085" y="-6122"/>
                      <a:pt x="46408" y="670"/>
                      <a:pt x="56129" y="10724"/>
                    </a:cubicBezTo>
                    <a:cubicBezTo>
                      <a:pt x="65384" y="20245"/>
                      <a:pt x="75904" y="29766"/>
                      <a:pt x="59525" y="40952"/>
                    </a:cubicBezTo>
                    <a:cubicBezTo>
                      <a:pt x="48605" y="48409"/>
                      <a:pt x="43811" y="72446"/>
                      <a:pt x="23437" y="57065"/>
                    </a:cubicBezTo>
                    <a:cubicBezTo>
                      <a:pt x="13583" y="49608"/>
                      <a:pt x="3196" y="41418"/>
                      <a:pt x="799" y="27702"/>
                    </a:cubicBezTo>
                    <a:lnTo>
                      <a:pt x="0" y="28568"/>
                    </a:lnTo>
                    <a:close/>
                  </a:path>
                </a:pathLst>
              </a:custGeom>
              <a:solidFill>
                <a:srgbClr val="769B44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66">
                <a:extLst>
                  <a:ext uri="{FF2B5EF4-FFF2-40B4-BE49-F238E27FC236}">
                    <a16:creationId xmlns:a16="http://schemas.microsoft.com/office/drawing/2014/main" id="{5245C14B-6689-460D-B2AA-FE31D003C015}"/>
                  </a:ext>
                </a:extLst>
              </p:cNvPr>
              <p:cNvSpPr/>
              <p:nvPr/>
            </p:nvSpPr>
            <p:spPr>
              <a:xfrm>
                <a:off x="3408041" y="5986183"/>
                <a:ext cx="47967" cy="49494"/>
              </a:xfrm>
              <a:custGeom>
                <a:avLst/>
                <a:gdLst>
                  <a:gd name="connsiteX0" fmla="*/ 47961 w 47967"/>
                  <a:gd name="connsiteY0" fmla="*/ 25087 h 49494"/>
                  <a:gd name="connsiteX1" fmla="*/ 20063 w 47967"/>
                  <a:gd name="connsiteY1" fmla="*/ 48124 h 49494"/>
                  <a:gd name="connsiteX2" fmla="*/ 21 w 47967"/>
                  <a:gd name="connsiteY2" fmla="*/ 30347 h 49494"/>
                  <a:gd name="connsiteX3" fmla="*/ 29917 w 47967"/>
                  <a:gd name="connsiteY3" fmla="*/ 451 h 49494"/>
                  <a:gd name="connsiteX4" fmla="*/ 47961 w 47967"/>
                  <a:gd name="connsiteY4" fmla="*/ 25087 h 4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67" h="49494">
                    <a:moveTo>
                      <a:pt x="47961" y="25087"/>
                    </a:moveTo>
                    <a:cubicBezTo>
                      <a:pt x="48360" y="43464"/>
                      <a:pt x="31448" y="43797"/>
                      <a:pt x="20063" y="48124"/>
                    </a:cubicBezTo>
                    <a:cubicBezTo>
                      <a:pt x="4815" y="53851"/>
                      <a:pt x="-378" y="40401"/>
                      <a:pt x="21" y="30347"/>
                    </a:cubicBezTo>
                    <a:cubicBezTo>
                      <a:pt x="687" y="13168"/>
                      <a:pt x="17333" y="4047"/>
                      <a:pt x="29917" y="451"/>
                    </a:cubicBezTo>
                    <a:cubicBezTo>
                      <a:pt x="42301" y="-3144"/>
                      <a:pt x="41569" y="15632"/>
                      <a:pt x="47961" y="25087"/>
                    </a:cubicBezTo>
                    <a:close/>
                  </a:path>
                </a:pathLst>
              </a:custGeom>
              <a:solidFill>
                <a:srgbClr val="7C9F4A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67">
                <a:extLst>
                  <a:ext uri="{FF2B5EF4-FFF2-40B4-BE49-F238E27FC236}">
                    <a16:creationId xmlns:a16="http://schemas.microsoft.com/office/drawing/2014/main" id="{F1DCC1D6-408C-4CDA-A8D4-705713D0E061}"/>
                  </a:ext>
                </a:extLst>
              </p:cNvPr>
              <p:cNvSpPr/>
              <p:nvPr/>
            </p:nvSpPr>
            <p:spPr>
              <a:xfrm>
                <a:off x="3335307" y="5915979"/>
                <a:ext cx="48753" cy="49814"/>
              </a:xfrm>
              <a:custGeom>
                <a:avLst/>
                <a:gdLst>
                  <a:gd name="connsiteX0" fmla="*/ 31008 w 48753"/>
                  <a:gd name="connsiteY0" fmla="*/ 49016 h 49814"/>
                  <a:gd name="connsiteX1" fmla="*/ 4708 w 48753"/>
                  <a:gd name="connsiteY1" fmla="*/ 14526 h 49814"/>
                  <a:gd name="connsiteX2" fmla="*/ 37133 w 48753"/>
                  <a:gd name="connsiteY2" fmla="*/ 4272 h 49814"/>
                  <a:gd name="connsiteX3" fmla="*/ 38465 w 48753"/>
                  <a:gd name="connsiteY3" fmla="*/ 31771 h 49814"/>
                  <a:gd name="connsiteX4" fmla="*/ 30076 w 48753"/>
                  <a:gd name="connsiteY4" fmla="*/ 49815 h 49814"/>
                  <a:gd name="connsiteX5" fmla="*/ 31008 w 48753"/>
                  <a:gd name="connsiteY5" fmla="*/ 49016 h 49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753" h="49814">
                    <a:moveTo>
                      <a:pt x="31008" y="49016"/>
                    </a:moveTo>
                    <a:cubicBezTo>
                      <a:pt x="12165" y="45287"/>
                      <a:pt x="-9807" y="45421"/>
                      <a:pt x="4708" y="14526"/>
                    </a:cubicBezTo>
                    <a:cubicBezTo>
                      <a:pt x="13031" y="-3052"/>
                      <a:pt x="21886" y="-2253"/>
                      <a:pt x="37133" y="4272"/>
                    </a:cubicBezTo>
                    <a:cubicBezTo>
                      <a:pt x="59039" y="13661"/>
                      <a:pt x="44324" y="22117"/>
                      <a:pt x="38465" y="31771"/>
                    </a:cubicBezTo>
                    <a:cubicBezTo>
                      <a:pt x="35069" y="37364"/>
                      <a:pt x="32872" y="43756"/>
                      <a:pt x="30076" y="49815"/>
                    </a:cubicBezTo>
                    <a:cubicBezTo>
                      <a:pt x="30142" y="49815"/>
                      <a:pt x="31008" y="49016"/>
                      <a:pt x="31008" y="49016"/>
                    </a:cubicBezTo>
                    <a:close/>
                  </a:path>
                </a:pathLst>
              </a:custGeom>
              <a:solidFill>
                <a:srgbClr val="799E46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6" name="Graphic 2">
            <a:extLst>
              <a:ext uri="{FF2B5EF4-FFF2-40B4-BE49-F238E27FC236}">
                <a16:creationId xmlns:a16="http://schemas.microsoft.com/office/drawing/2014/main" id="{213EBB06-2529-4443-81BA-F93481037562}"/>
              </a:ext>
            </a:extLst>
          </p:cNvPr>
          <p:cNvSpPr/>
          <p:nvPr/>
        </p:nvSpPr>
        <p:spPr>
          <a:xfrm>
            <a:off x="8595735" y="3083878"/>
            <a:ext cx="744597" cy="755397"/>
          </a:xfrm>
          <a:custGeom>
            <a:avLst/>
            <a:gdLst>
              <a:gd name="connsiteX0" fmla="*/ 816158 w 878124"/>
              <a:gd name="connsiteY0" fmla="*/ 371362 h 890861"/>
              <a:gd name="connsiteX1" fmla="*/ 723766 w 878124"/>
              <a:gd name="connsiteY1" fmla="*/ 298019 h 890861"/>
              <a:gd name="connsiteX2" fmla="*/ 595178 w 878124"/>
              <a:gd name="connsiteY2" fmla="*/ 55132 h 890861"/>
              <a:gd name="connsiteX3" fmla="*/ 541838 w 878124"/>
              <a:gd name="connsiteY3" fmla="*/ 3697 h 890861"/>
              <a:gd name="connsiteX4" fmla="*/ 496118 w 878124"/>
              <a:gd name="connsiteY4" fmla="*/ 44654 h 890861"/>
              <a:gd name="connsiteX5" fmla="*/ 489451 w 878124"/>
              <a:gd name="connsiteY5" fmla="*/ 130379 h 890861"/>
              <a:gd name="connsiteX6" fmla="*/ 399916 w 878124"/>
              <a:gd name="connsiteY6" fmla="*/ 259919 h 890861"/>
              <a:gd name="connsiteX7" fmla="*/ 315143 w 878124"/>
              <a:gd name="connsiteY7" fmla="*/ 301829 h 890861"/>
              <a:gd name="connsiteX8" fmla="*/ 195128 w 878124"/>
              <a:gd name="connsiteY8" fmla="*/ 569482 h 890861"/>
              <a:gd name="connsiteX9" fmla="*/ 164648 w 878124"/>
              <a:gd name="connsiteY9" fmla="*/ 600914 h 890861"/>
              <a:gd name="connsiteX10" fmla="*/ 62731 w 878124"/>
              <a:gd name="connsiteY10" fmla="*/ 577102 h 890861"/>
              <a:gd name="connsiteX11" fmla="*/ 33203 w 878124"/>
              <a:gd name="connsiteY11" fmla="*/ 579007 h 890861"/>
              <a:gd name="connsiteX12" fmla="*/ 4628 w 878124"/>
              <a:gd name="connsiteY12" fmla="*/ 710452 h 890861"/>
              <a:gd name="connsiteX13" fmla="*/ 296093 w 878124"/>
              <a:gd name="connsiteY13" fmla="*/ 888569 h 890861"/>
              <a:gd name="connsiteX14" fmla="*/ 508501 w 878124"/>
              <a:gd name="connsiteY14" fmla="*/ 743789 h 890861"/>
              <a:gd name="connsiteX15" fmla="*/ 537076 w 878124"/>
              <a:gd name="connsiteY15" fmla="*/ 720929 h 890861"/>
              <a:gd name="connsiteX16" fmla="*/ 789488 w 878124"/>
              <a:gd name="connsiteY16" fmla="*/ 661874 h 890861"/>
              <a:gd name="connsiteX17" fmla="*/ 816158 w 878124"/>
              <a:gd name="connsiteY17" fmla="*/ 371362 h 890861"/>
              <a:gd name="connsiteX18" fmla="*/ 434206 w 878124"/>
              <a:gd name="connsiteY18" fmla="*/ 412319 h 890861"/>
              <a:gd name="connsiteX19" fmla="*/ 456113 w 878124"/>
              <a:gd name="connsiteY19" fmla="*/ 380887 h 890861"/>
              <a:gd name="connsiteX20" fmla="*/ 447541 w 878124"/>
              <a:gd name="connsiteY20" fmla="*/ 438037 h 890861"/>
              <a:gd name="connsiteX21" fmla="*/ 444683 w 878124"/>
              <a:gd name="connsiteY21" fmla="*/ 459944 h 890861"/>
              <a:gd name="connsiteX22" fmla="*/ 442778 w 878124"/>
              <a:gd name="connsiteY22" fmla="*/ 475184 h 890861"/>
              <a:gd name="connsiteX23" fmla="*/ 466591 w 878124"/>
              <a:gd name="connsiteY23" fmla="*/ 619012 h 890861"/>
              <a:gd name="connsiteX24" fmla="*/ 407536 w 878124"/>
              <a:gd name="connsiteY24" fmla="*/ 583769 h 890861"/>
              <a:gd name="connsiteX25" fmla="*/ 434206 w 878124"/>
              <a:gd name="connsiteY25" fmla="*/ 412319 h 890861"/>
              <a:gd name="connsiteX26" fmla="*/ 336098 w 878124"/>
              <a:gd name="connsiteY26" fmla="*/ 398032 h 890861"/>
              <a:gd name="connsiteX27" fmla="*/ 317048 w 878124"/>
              <a:gd name="connsiteY27" fmla="*/ 571387 h 890861"/>
              <a:gd name="connsiteX28" fmla="*/ 303713 w 878124"/>
              <a:gd name="connsiteY28" fmla="*/ 591389 h 890861"/>
              <a:gd name="connsiteX29" fmla="*/ 272281 w 878124"/>
              <a:gd name="connsiteY29" fmla="*/ 578054 h 890861"/>
              <a:gd name="connsiteX30" fmla="*/ 336098 w 878124"/>
              <a:gd name="connsiteY30" fmla="*/ 398032 h 890861"/>
              <a:gd name="connsiteX31" fmla="*/ 483736 w 878124"/>
              <a:gd name="connsiteY31" fmla="*/ 701879 h 890861"/>
              <a:gd name="connsiteX32" fmla="*/ 311333 w 878124"/>
              <a:gd name="connsiteY32" fmla="*/ 848564 h 890861"/>
              <a:gd name="connsiteX33" fmla="*/ 92258 w 878124"/>
              <a:gd name="connsiteY33" fmla="*/ 766649 h 890861"/>
              <a:gd name="connsiteX34" fmla="*/ 69398 w 878124"/>
              <a:gd name="connsiteY34" fmla="*/ 714262 h 890861"/>
              <a:gd name="connsiteX35" fmla="*/ 117976 w 878124"/>
              <a:gd name="connsiteY35" fmla="*/ 736169 h 890861"/>
              <a:gd name="connsiteX36" fmla="*/ 402773 w 878124"/>
              <a:gd name="connsiteY36" fmla="*/ 754267 h 890861"/>
              <a:gd name="connsiteX37" fmla="*/ 245611 w 878124"/>
              <a:gd name="connsiteY37" fmla="*/ 743789 h 890861"/>
              <a:gd name="connsiteX38" fmla="*/ 131311 w 878124"/>
              <a:gd name="connsiteY38" fmla="*/ 679972 h 890861"/>
              <a:gd name="connsiteX39" fmla="*/ 122738 w 878124"/>
              <a:gd name="connsiteY39" fmla="*/ 640919 h 890861"/>
              <a:gd name="connsiteX40" fmla="*/ 150361 w 878124"/>
              <a:gd name="connsiteY40" fmla="*/ 628537 h 890861"/>
              <a:gd name="connsiteX41" fmla="*/ 478021 w 878124"/>
              <a:gd name="connsiteY41" fmla="*/ 667589 h 890861"/>
              <a:gd name="connsiteX42" fmla="*/ 483736 w 878124"/>
              <a:gd name="connsiteY42" fmla="*/ 701879 h 890861"/>
              <a:gd name="connsiteX43" fmla="*/ 612323 w 878124"/>
              <a:gd name="connsiteY43" fmla="*/ 627584 h 890861"/>
              <a:gd name="connsiteX44" fmla="*/ 587558 w 878124"/>
              <a:gd name="connsiteY44" fmla="*/ 397079 h 890861"/>
              <a:gd name="connsiteX45" fmla="*/ 612323 w 878124"/>
              <a:gd name="connsiteY45" fmla="*/ 627584 h 890861"/>
              <a:gd name="connsiteX46" fmla="*/ 723766 w 878124"/>
              <a:gd name="connsiteY46" fmla="*/ 601867 h 890861"/>
              <a:gd name="connsiteX47" fmla="*/ 699001 w 878124"/>
              <a:gd name="connsiteY47" fmla="*/ 371362 h 890861"/>
              <a:gd name="connsiteX48" fmla="*/ 723766 w 878124"/>
              <a:gd name="connsiteY48" fmla="*/ 601867 h 89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78124" h="890861">
                <a:moveTo>
                  <a:pt x="816158" y="371362"/>
                </a:moveTo>
                <a:cubicBezTo>
                  <a:pt x="788536" y="343739"/>
                  <a:pt x="758056" y="314212"/>
                  <a:pt x="723766" y="298019"/>
                </a:cubicBezTo>
                <a:cubicBezTo>
                  <a:pt x="618038" y="247537"/>
                  <a:pt x="590416" y="159907"/>
                  <a:pt x="595178" y="55132"/>
                </a:cubicBezTo>
                <a:cubicBezTo>
                  <a:pt x="597083" y="15127"/>
                  <a:pt x="585653" y="-6781"/>
                  <a:pt x="541838" y="3697"/>
                </a:cubicBezTo>
                <a:cubicBezTo>
                  <a:pt x="503738" y="-8686"/>
                  <a:pt x="496118" y="11317"/>
                  <a:pt x="496118" y="44654"/>
                </a:cubicBezTo>
                <a:cubicBezTo>
                  <a:pt x="497071" y="73229"/>
                  <a:pt x="491356" y="101804"/>
                  <a:pt x="489451" y="130379"/>
                </a:cubicBezTo>
                <a:cubicBezTo>
                  <a:pt x="484688" y="190387"/>
                  <a:pt x="458018" y="235154"/>
                  <a:pt x="399916" y="259919"/>
                </a:cubicBezTo>
                <a:cubicBezTo>
                  <a:pt x="370388" y="272302"/>
                  <a:pt x="341813" y="285637"/>
                  <a:pt x="315143" y="301829"/>
                </a:cubicBezTo>
                <a:cubicBezTo>
                  <a:pt x="206558" y="365647"/>
                  <a:pt x="169411" y="445657"/>
                  <a:pt x="195128" y="569482"/>
                </a:cubicBezTo>
                <a:cubicBezTo>
                  <a:pt x="202748" y="604724"/>
                  <a:pt x="187508" y="604724"/>
                  <a:pt x="164648" y="600914"/>
                </a:cubicBezTo>
                <a:cubicBezTo>
                  <a:pt x="130358" y="594247"/>
                  <a:pt x="97021" y="584722"/>
                  <a:pt x="62731" y="577102"/>
                </a:cubicBezTo>
                <a:cubicBezTo>
                  <a:pt x="53206" y="575197"/>
                  <a:pt x="37013" y="564719"/>
                  <a:pt x="33203" y="579007"/>
                </a:cubicBezTo>
                <a:cubicBezTo>
                  <a:pt x="22726" y="622822"/>
                  <a:pt x="-12517" y="662827"/>
                  <a:pt x="4628" y="710452"/>
                </a:cubicBezTo>
                <a:cubicBezTo>
                  <a:pt x="45586" y="824752"/>
                  <a:pt x="176078" y="905714"/>
                  <a:pt x="296093" y="888569"/>
                </a:cubicBezTo>
                <a:cubicBezTo>
                  <a:pt x="389438" y="876187"/>
                  <a:pt x="459923" y="824752"/>
                  <a:pt x="508501" y="743789"/>
                </a:cubicBezTo>
                <a:cubicBezTo>
                  <a:pt x="515168" y="733312"/>
                  <a:pt x="516121" y="712357"/>
                  <a:pt x="537076" y="720929"/>
                </a:cubicBezTo>
                <a:cubicBezTo>
                  <a:pt x="634231" y="759029"/>
                  <a:pt x="713288" y="714262"/>
                  <a:pt x="789488" y="661874"/>
                </a:cubicBezTo>
                <a:cubicBezTo>
                  <a:pt x="897121" y="586627"/>
                  <a:pt x="907598" y="462802"/>
                  <a:pt x="816158" y="371362"/>
                </a:cubicBezTo>
                <a:close/>
                <a:moveTo>
                  <a:pt x="434206" y="412319"/>
                </a:moveTo>
                <a:cubicBezTo>
                  <a:pt x="436111" y="402794"/>
                  <a:pt x="438016" y="392317"/>
                  <a:pt x="456113" y="380887"/>
                </a:cubicBezTo>
                <a:cubicBezTo>
                  <a:pt x="453256" y="401842"/>
                  <a:pt x="450398" y="419939"/>
                  <a:pt x="447541" y="438037"/>
                </a:cubicBezTo>
                <a:cubicBezTo>
                  <a:pt x="447541" y="444704"/>
                  <a:pt x="445636" y="452324"/>
                  <a:pt x="444683" y="459944"/>
                </a:cubicBezTo>
                <a:cubicBezTo>
                  <a:pt x="443731" y="464707"/>
                  <a:pt x="443731" y="469469"/>
                  <a:pt x="442778" y="475184"/>
                </a:cubicBezTo>
                <a:cubicBezTo>
                  <a:pt x="450398" y="522809"/>
                  <a:pt x="447541" y="573292"/>
                  <a:pt x="466591" y="619012"/>
                </a:cubicBezTo>
                <a:cubicBezTo>
                  <a:pt x="428491" y="634252"/>
                  <a:pt x="413251" y="619012"/>
                  <a:pt x="407536" y="583769"/>
                </a:cubicBezTo>
                <a:cubicBezTo>
                  <a:pt x="398011" y="522809"/>
                  <a:pt x="410393" y="466612"/>
                  <a:pt x="434206" y="412319"/>
                </a:cubicBezTo>
                <a:close/>
                <a:moveTo>
                  <a:pt x="336098" y="398032"/>
                </a:moveTo>
                <a:cubicBezTo>
                  <a:pt x="318001" y="456134"/>
                  <a:pt x="298951" y="512332"/>
                  <a:pt x="317048" y="571387"/>
                </a:cubicBezTo>
                <a:cubicBezTo>
                  <a:pt x="320858" y="582817"/>
                  <a:pt x="316096" y="589484"/>
                  <a:pt x="303713" y="591389"/>
                </a:cubicBezTo>
                <a:cubicBezTo>
                  <a:pt x="290378" y="593294"/>
                  <a:pt x="278948" y="594247"/>
                  <a:pt x="272281" y="578054"/>
                </a:cubicBezTo>
                <a:cubicBezTo>
                  <a:pt x="250373" y="522809"/>
                  <a:pt x="278948" y="422797"/>
                  <a:pt x="336098" y="398032"/>
                </a:cubicBezTo>
                <a:close/>
                <a:moveTo>
                  <a:pt x="483736" y="701879"/>
                </a:moveTo>
                <a:cubicBezTo>
                  <a:pt x="453256" y="781889"/>
                  <a:pt x="396106" y="833324"/>
                  <a:pt x="311333" y="848564"/>
                </a:cubicBezTo>
                <a:cubicBezTo>
                  <a:pt x="222751" y="864757"/>
                  <a:pt x="147503" y="839039"/>
                  <a:pt x="92258" y="766649"/>
                </a:cubicBezTo>
                <a:cubicBezTo>
                  <a:pt x="80828" y="751409"/>
                  <a:pt x="52253" y="733312"/>
                  <a:pt x="69398" y="714262"/>
                </a:cubicBezTo>
                <a:cubicBezTo>
                  <a:pt x="90353" y="692354"/>
                  <a:pt x="103688" y="725692"/>
                  <a:pt x="117976" y="736169"/>
                </a:cubicBezTo>
                <a:cubicBezTo>
                  <a:pt x="187508" y="789509"/>
                  <a:pt x="331336" y="800939"/>
                  <a:pt x="402773" y="754267"/>
                </a:cubicBezTo>
                <a:cubicBezTo>
                  <a:pt x="347528" y="752362"/>
                  <a:pt x="296093" y="758077"/>
                  <a:pt x="245611" y="743789"/>
                </a:cubicBezTo>
                <a:cubicBezTo>
                  <a:pt x="202748" y="731407"/>
                  <a:pt x="161791" y="715214"/>
                  <a:pt x="131311" y="679972"/>
                </a:cubicBezTo>
                <a:cubicBezTo>
                  <a:pt x="120833" y="668542"/>
                  <a:pt x="117023" y="656159"/>
                  <a:pt x="122738" y="640919"/>
                </a:cubicBezTo>
                <a:cubicBezTo>
                  <a:pt x="128453" y="626632"/>
                  <a:pt x="139883" y="630442"/>
                  <a:pt x="150361" y="628537"/>
                </a:cubicBezTo>
                <a:cubicBezTo>
                  <a:pt x="262756" y="612344"/>
                  <a:pt x="370388" y="641872"/>
                  <a:pt x="478021" y="667589"/>
                </a:cubicBezTo>
                <a:cubicBezTo>
                  <a:pt x="503738" y="675209"/>
                  <a:pt x="487546" y="691402"/>
                  <a:pt x="483736" y="701879"/>
                </a:cubicBezTo>
                <a:close/>
                <a:moveTo>
                  <a:pt x="612323" y="627584"/>
                </a:moveTo>
                <a:cubicBezTo>
                  <a:pt x="624706" y="537097"/>
                  <a:pt x="620896" y="495187"/>
                  <a:pt x="587558" y="397079"/>
                </a:cubicBezTo>
                <a:cubicBezTo>
                  <a:pt x="668521" y="453277"/>
                  <a:pt x="680903" y="595199"/>
                  <a:pt x="612323" y="627584"/>
                </a:cubicBezTo>
                <a:close/>
                <a:moveTo>
                  <a:pt x="723766" y="601867"/>
                </a:moveTo>
                <a:cubicBezTo>
                  <a:pt x="736148" y="511379"/>
                  <a:pt x="732338" y="469469"/>
                  <a:pt x="699001" y="371362"/>
                </a:cubicBezTo>
                <a:cubicBezTo>
                  <a:pt x="779963" y="428512"/>
                  <a:pt x="792346" y="569482"/>
                  <a:pt x="723766" y="601867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4548DBAD-A519-4C0E-8862-FF91EFFC13BA}"/>
              </a:ext>
            </a:extLst>
          </p:cNvPr>
          <p:cNvGrpSpPr/>
          <p:nvPr/>
        </p:nvGrpSpPr>
        <p:grpSpPr>
          <a:xfrm>
            <a:off x="1218804" y="3172498"/>
            <a:ext cx="632282" cy="532379"/>
            <a:chOff x="10522271" y="3678936"/>
            <a:chExt cx="1073766" cy="904106"/>
          </a:xfrm>
        </p:grpSpPr>
        <p:sp>
          <p:nvSpPr>
            <p:cNvPr id="68" name="Freeform: Shape 578">
              <a:extLst>
                <a:ext uri="{FF2B5EF4-FFF2-40B4-BE49-F238E27FC236}">
                  <a16:creationId xmlns:a16="http://schemas.microsoft.com/office/drawing/2014/main" id="{1E8E964E-50B2-44D4-8528-0A17B175CA5E}"/>
                </a:ext>
              </a:extLst>
            </p:cNvPr>
            <p:cNvSpPr/>
            <p:nvPr/>
          </p:nvSpPr>
          <p:spPr>
            <a:xfrm>
              <a:off x="10522271" y="3737564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rgbClr val="ED1C2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B116ACA8-03E9-4BFB-9635-98F0EAAC31EB}"/>
                </a:ext>
              </a:extLst>
            </p:cNvPr>
            <p:cNvSpPr/>
            <p:nvPr/>
          </p:nvSpPr>
          <p:spPr>
            <a:xfrm>
              <a:off x="11119548" y="3751186"/>
              <a:ext cx="476489" cy="817898"/>
            </a:xfrm>
            <a:custGeom>
              <a:avLst/>
              <a:gdLst>
                <a:gd name="connsiteX0" fmla="*/ 134510 w 476489"/>
                <a:gd name="connsiteY0" fmla="*/ 0 h 817898"/>
                <a:gd name="connsiteX1" fmla="*/ 146017 w 476489"/>
                <a:gd name="connsiteY1" fmla="*/ 559 h 817898"/>
                <a:gd name="connsiteX2" fmla="*/ 341161 w 476489"/>
                <a:gd name="connsiteY2" fmla="*/ 84944 h 817898"/>
                <a:gd name="connsiteX3" fmla="*/ 463013 w 476489"/>
                <a:gd name="connsiteY3" fmla="*/ 274870 h 817898"/>
                <a:gd name="connsiteX4" fmla="*/ 466757 w 476489"/>
                <a:gd name="connsiteY4" fmla="*/ 290187 h 817898"/>
                <a:gd name="connsiteX5" fmla="*/ 437486 w 476489"/>
                <a:gd name="connsiteY5" fmla="*/ 543422 h 817898"/>
                <a:gd name="connsiteX6" fmla="*/ 203992 w 476489"/>
                <a:gd name="connsiteY6" fmla="*/ 748664 h 817898"/>
                <a:gd name="connsiteX7" fmla="*/ 451 w 476489"/>
                <a:gd name="connsiteY7" fmla="*/ 817759 h 817898"/>
                <a:gd name="connsiteX8" fmla="*/ 0 w 476489"/>
                <a:gd name="connsiteY8" fmla="*/ 817898 h 817898"/>
                <a:gd name="connsiteX9" fmla="*/ 27255 w 476489"/>
                <a:gd name="connsiteY9" fmla="*/ 797644 h 817898"/>
                <a:gd name="connsiteX10" fmla="*/ 256120 w 476489"/>
                <a:gd name="connsiteY10" fmla="*/ 338242 h 817898"/>
                <a:gd name="connsiteX11" fmla="*/ 150810 w 476489"/>
                <a:gd name="connsiteY11" fmla="*/ 18412 h 81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489" h="817898">
                  <a:moveTo>
                    <a:pt x="134510" y="0"/>
                  </a:moveTo>
                  <a:lnTo>
                    <a:pt x="146017" y="559"/>
                  </a:lnTo>
                  <a:cubicBezTo>
                    <a:pt x="217096" y="10212"/>
                    <a:pt x="287552" y="38484"/>
                    <a:pt x="341161" y="84944"/>
                  </a:cubicBezTo>
                  <a:cubicBezTo>
                    <a:pt x="398343" y="134638"/>
                    <a:pt x="442931" y="201691"/>
                    <a:pt x="463013" y="274870"/>
                  </a:cubicBezTo>
                  <a:cubicBezTo>
                    <a:pt x="464375" y="279976"/>
                    <a:pt x="465736" y="285081"/>
                    <a:pt x="466757" y="290187"/>
                  </a:cubicBezTo>
                  <a:cubicBezTo>
                    <a:pt x="486158" y="374939"/>
                    <a:pt x="476628" y="465817"/>
                    <a:pt x="437486" y="543422"/>
                  </a:cubicBezTo>
                  <a:cubicBezTo>
                    <a:pt x="388132" y="641448"/>
                    <a:pt x="302019" y="704416"/>
                    <a:pt x="203992" y="748664"/>
                  </a:cubicBezTo>
                  <a:cubicBezTo>
                    <a:pt x="138641" y="778277"/>
                    <a:pt x="68865" y="799720"/>
                    <a:pt x="451" y="817759"/>
                  </a:cubicBezTo>
                  <a:lnTo>
                    <a:pt x="0" y="817898"/>
                  </a:lnTo>
                  <a:lnTo>
                    <a:pt x="27255" y="797644"/>
                  </a:lnTo>
                  <a:cubicBezTo>
                    <a:pt x="171748" y="666505"/>
                    <a:pt x="256120" y="508415"/>
                    <a:pt x="256120" y="338242"/>
                  </a:cubicBezTo>
                  <a:cubicBezTo>
                    <a:pt x="256120" y="224794"/>
                    <a:pt x="218621" y="116715"/>
                    <a:pt x="150810" y="18412"/>
                  </a:cubicBezTo>
                  <a:close/>
                </a:path>
              </a:pathLst>
            </a:custGeom>
            <a:solidFill>
              <a:srgbClr val="393939">
                <a:alpha val="20000"/>
              </a:srgbClr>
            </a:solidFill>
            <a:ln w="338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0" name="Freeform: Shape 579">
              <a:extLst>
                <a:ext uri="{FF2B5EF4-FFF2-40B4-BE49-F238E27FC236}">
                  <a16:creationId xmlns:a16="http://schemas.microsoft.com/office/drawing/2014/main" id="{416C91C6-BCAF-465D-AD6F-C2EBDC6D11C7}"/>
                </a:ext>
              </a:extLst>
            </p:cNvPr>
            <p:cNvSpPr/>
            <p:nvPr/>
          </p:nvSpPr>
          <p:spPr>
            <a:xfrm>
              <a:off x="10775065" y="3678936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1" name="Freeform: Shape 580">
              <a:extLst>
                <a:ext uri="{FF2B5EF4-FFF2-40B4-BE49-F238E27FC236}">
                  <a16:creationId xmlns:a16="http://schemas.microsoft.com/office/drawing/2014/main" id="{764AAB20-175B-4C3E-9035-272E5E7B1A48}"/>
                </a:ext>
              </a:extLst>
            </p:cNvPr>
            <p:cNvSpPr/>
            <p:nvPr/>
          </p:nvSpPr>
          <p:spPr>
            <a:xfrm>
              <a:off x="11001742" y="3691085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그룹 108">
            <a:extLst>
              <a:ext uri="{FF2B5EF4-FFF2-40B4-BE49-F238E27FC236}">
                <a16:creationId xmlns:a16="http://schemas.microsoft.com/office/drawing/2014/main" id="{B306C60D-DD2F-497A-91F3-A2AB819B751B}"/>
              </a:ext>
            </a:extLst>
          </p:cNvPr>
          <p:cNvGrpSpPr/>
          <p:nvPr/>
        </p:nvGrpSpPr>
        <p:grpSpPr>
          <a:xfrm>
            <a:off x="8708667" y="5449277"/>
            <a:ext cx="565169" cy="645193"/>
            <a:chOff x="7322818" y="1544656"/>
            <a:chExt cx="2434437" cy="2779133"/>
          </a:xfrm>
          <a:solidFill>
            <a:schemeClr val="accent4"/>
          </a:solidFill>
        </p:grpSpPr>
        <p:sp>
          <p:nvSpPr>
            <p:cNvPr id="73" name="타원 109">
              <a:extLst>
                <a:ext uri="{FF2B5EF4-FFF2-40B4-BE49-F238E27FC236}">
                  <a16:creationId xmlns:a16="http://schemas.microsoft.com/office/drawing/2014/main" id="{8A82B6E2-045B-4F46-BAA3-92DEBAD59690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타원 110">
              <a:extLst>
                <a:ext uri="{FF2B5EF4-FFF2-40B4-BE49-F238E27FC236}">
                  <a16:creationId xmlns:a16="http://schemas.microsoft.com/office/drawing/2014/main" id="{F5374441-9B5F-43AE-8B8F-09E5278AC09A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자유형: 도형 111">
              <a:extLst>
                <a:ext uri="{FF2B5EF4-FFF2-40B4-BE49-F238E27FC236}">
                  <a16:creationId xmlns:a16="http://schemas.microsoft.com/office/drawing/2014/main" id="{A96EE4F4-585B-4A33-B2C1-734116EF2192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타원 112">
              <a:extLst>
                <a:ext uri="{FF2B5EF4-FFF2-40B4-BE49-F238E27FC236}">
                  <a16:creationId xmlns:a16="http://schemas.microsoft.com/office/drawing/2014/main" id="{D643BF21-F879-4E0E-88C7-1EE0F0D47533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타원 113">
              <a:extLst>
                <a:ext uri="{FF2B5EF4-FFF2-40B4-BE49-F238E27FC236}">
                  <a16:creationId xmlns:a16="http://schemas.microsoft.com/office/drawing/2014/main" id="{965E3294-6E00-4DE9-AE3C-4317302026F1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타원 114">
              <a:extLst>
                <a:ext uri="{FF2B5EF4-FFF2-40B4-BE49-F238E27FC236}">
                  <a16:creationId xmlns:a16="http://schemas.microsoft.com/office/drawing/2014/main" id="{68BB6C73-09D4-4D45-9B4C-B2B70853990A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타원 115">
              <a:extLst>
                <a:ext uri="{FF2B5EF4-FFF2-40B4-BE49-F238E27FC236}">
                  <a16:creationId xmlns:a16="http://schemas.microsoft.com/office/drawing/2014/main" id="{3BBE5450-9457-4A13-9938-41809B745BD4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타원 116">
              <a:extLst>
                <a:ext uri="{FF2B5EF4-FFF2-40B4-BE49-F238E27FC236}">
                  <a16:creationId xmlns:a16="http://schemas.microsoft.com/office/drawing/2014/main" id="{45CB8F7A-0381-4B65-B567-E3727BEDDAB6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타원 117">
              <a:extLst>
                <a:ext uri="{FF2B5EF4-FFF2-40B4-BE49-F238E27FC236}">
                  <a16:creationId xmlns:a16="http://schemas.microsoft.com/office/drawing/2014/main" id="{2A68C6CE-5C36-4354-8116-73D87A6B2950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타원 118">
              <a:extLst>
                <a:ext uri="{FF2B5EF4-FFF2-40B4-BE49-F238E27FC236}">
                  <a16:creationId xmlns:a16="http://schemas.microsoft.com/office/drawing/2014/main" id="{EDBD3D21-6AB8-48BD-96A6-67070AC82358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타원 119">
              <a:extLst>
                <a:ext uri="{FF2B5EF4-FFF2-40B4-BE49-F238E27FC236}">
                  <a16:creationId xmlns:a16="http://schemas.microsoft.com/office/drawing/2014/main" id="{B01CF806-F7E7-4CAD-92CB-C92D53AA881D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D3ECD5DB-33E5-4CDA-809A-993089485598}"/>
              </a:ext>
            </a:extLst>
          </p:cNvPr>
          <p:cNvGrpSpPr/>
          <p:nvPr/>
        </p:nvGrpSpPr>
        <p:grpSpPr>
          <a:xfrm>
            <a:off x="1156507" y="5468123"/>
            <a:ext cx="828002" cy="586616"/>
            <a:chOff x="4793192" y="2425990"/>
            <a:chExt cx="1125206" cy="797177"/>
          </a:xfrm>
        </p:grpSpPr>
        <p:sp>
          <p:nvSpPr>
            <p:cNvPr id="85" name="Freeform: Shape 130">
              <a:extLst>
                <a:ext uri="{FF2B5EF4-FFF2-40B4-BE49-F238E27FC236}">
                  <a16:creationId xmlns:a16="http://schemas.microsoft.com/office/drawing/2014/main" id="{4ED1D68E-4D87-412F-89FE-0C6453E5204A}"/>
                </a:ext>
              </a:extLst>
            </p:cNvPr>
            <p:cNvSpPr/>
            <p:nvPr/>
          </p:nvSpPr>
          <p:spPr>
            <a:xfrm>
              <a:off x="5364073" y="2657954"/>
              <a:ext cx="554325" cy="526675"/>
            </a:xfrm>
            <a:custGeom>
              <a:avLst/>
              <a:gdLst>
                <a:gd name="connsiteX0" fmla="*/ 414143 w 554325"/>
                <a:gd name="connsiteY0" fmla="*/ 361211 h 526675"/>
                <a:gd name="connsiteX1" fmla="*/ 469274 w 554325"/>
                <a:gd name="connsiteY1" fmla="*/ 390374 h 526675"/>
                <a:gd name="connsiteX2" fmla="*/ 434984 w 554325"/>
                <a:gd name="connsiteY2" fmla="*/ 443174 h 526675"/>
                <a:gd name="connsiteX3" fmla="*/ 78368 w 554325"/>
                <a:gd name="connsiteY3" fmla="*/ 526669 h 526675"/>
                <a:gd name="connsiteX4" fmla="*/ 0 w 554325"/>
                <a:gd name="connsiteY4" fmla="*/ 523140 h 526675"/>
                <a:gd name="connsiteX5" fmla="*/ 93149 w 554325"/>
                <a:gd name="connsiteY5" fmla="*/ 469275 h 526675"/>
                <a:gd name="connsiteX6" fmla="*/ 175911 w 554325"/>
                <a:gd name="connsiteY6" fmla="*/ 428793 h 526675"/>
                <a:gd name="connsiteX7" fmla="*/ 414143 w 554325"/>
                <a:gd name="connsiteY7" fmla="*/ 361211 h 526675"/>
                <a:gd name="connsiteX8" fmla="*/ 520784 w 554325"/>
                <a:gd name="connsiteY8" fmla="*/ 141755 h 526675"/>
                <a:gd name="connsiteX9" fmla="*/ 548041 w 554325"/>
                <a:gd name="connsiteY9" fmla="*/ 156669 h 526675"/>
                <a:gd name="connsiteX10" fmla="*/ 536522 w 554325"/>
                <a:gd name="connsiteY10" fmla="*/ 214463 h 526675"/>
                <a:gd name="connsiteX11" fmla="*/ 343699 w 554325"/>
                <a:gd name="connsiteY11" fmla="*/ 334045 h 526675"/>
                <a:gd name="connsiteX12" fmla="*/ 252614 w 554325"/>
                <a:gd name="connsiteY12" fmla="*/ 351290 h 526675"/>
                <a:gd name="connsiteX13" fmla="*/ 489781 w 554325"/>
                <a:gd name="connsiteY13" fmla="*/ 148013 h 526675"/>
                <a:gd name="connsiteX14" fmla="*/ 520784 w 554325"/>
                <a:gd name="connsiteY14" fmla="*/ 141755 h 526675"/>
                <a:gd name="connsiteX15" fmla="*/ 402225 w 554325"/>
                <a:gd name="connsiteY15" fmla="*/ 467 h 526675"/>
                <a:gd name="connsiteX16" fmla="*/ 425928 w 554325"/>
                <a:gd name="connsiteY16" fmla="*/ 46409 h 526675"/>
                <a:gd name="connsiteX17" fmla="*/ 298156 w 554325"/>
                <a:gd name="connsiteY17" fmla="*/ 211600 h 526675"/>
                <a:gd name="connsiteX18" fmla="*/ 298688 w 554325"/>
                <a:gd name="connsiteY18" fmla="*/ 91818 h 526675"/>
                <a:gd name="connsiteX19" fmla="*/ 402225 w 554325"/>
                <a:gd name="connsiteY19" fmla="*/ 467 h 5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4325" h="526675">
                  <a:moveTo>
                    <a:pt x="414143" y="361211"/>
                  </a:moveTo>
                  <a:cubicBezTo>
                    <a:pt x="435716" y="360412"/>
                    <a:pt x="462949" y="363209"/>
                    <a:pt x="469274" y="390374"/>
                  </a:cubicBezTo>
                  <a:cubicBezTo>
                    <a:pt x="475333" y="416475"/>
                    <a:pt x="454026" y="431256"/>
                    <a:pt x="434984" y="443174"/>
                  </a:cubicBezTo>
                  <a:cubicBezTo>
                    <a:pt x="325722" y="511355"/>
                    <a:pt x="203676" y="526269"/>
                    <a:pt x="78368" y="526669"/>
                  </a:cubicBezTo>
                  <a:cubicBezTo>
                    <a:pt x="56196" y="526802"/>
                    <a:pt x="34157" y="524738"/>
                    <a:pt x="0" y="523140"/>
                  </a:cubicBezTo>
                  <a:cubicBezTo>
                    <a:pt x="35089" y="495508"/>
                    <a:pt x="60723" y="477065"/>
                    <a:pt x="93149" y="469275"/>
                  </a:cubicBezTo>
                  <a:cubicBezTo>
                    <a:pt x="123511" y="462017"/>
                    <a:pt x="151675" y="448501"/>
                    <a:pt x="175911" y="428793"/>
                  </a:cubicBezTo>
                  <a:cubicBezTo>
                    <a:pt x="245690" y="372064"/>
                    <a:pt x="329517" y="364208"/>
                    <a:pt x="414143" y="361211"/>
                  </a:cubicBezTo>
                  <a:close/>
                  <a:moveTo>
                    <a:pt x="520784" y="141755"/>
                  </a:moveTo>
                  <a:cubicBezTo>
                    <a:pt x="531146" y="142205"/>
                    <a:pt x="540884" y="146183"/>
                    <a:pt x="548041" y="156669"/>
                  </a:cubicBezTo>
                  <a:cubicBezTo>
                    <a:pt x="561890" y="177044"/>
                    <a:pt x="550504" y="198350"/>
                    <a:pt x="536522" y="214463"/>
                  </a:cubicBezTo>
                  <a:cubicBezTo>
                    <a:pt x="484854" y="273988"/>
                    <a:pt x="432786" y="323925"/>
                    <a:pt x="343699" y="334045"/>
                  </a:cubicBezTo>
                  <a:cubicBezTo>
                    <a:pt x="311406" y="337707"/>
                    <a:pt x="284041" y="345031"/>
                    <a:pt x="252614" y="351290"/>
                  </a:cubicBezTo>
                  <a:cubicBezTo>
                    <a:pt x="288169" y="229311"/>
                    <a:pt x="387510" y="186498"/>
                    <a:pt x="489781" y="148013"/>
                  </a:cubicBezTo>
                  <a:cubicBezTo>
                    <a:pt x="499436" y="144385"/>
                    <a:pt x="510422" y="141306"/>
                    <a:pt x="520784" y="141755"/>
                  </a:cubicBezTo>
                  <a:close/>
                  <a:moveTo>
                    <a:pt x="402225" y="467"/>
                  </a:moveTo>
                  <a:cubicBezTo>
                    <a:pt x="428524" y="5461"/>
                    <a:pt x="429523" y="26368"/>
                    <a:pt x="425928" y="46409"/>
                  </a:cubicBezTo>
                  <a:cubicBezTo>
                    <a:pt x="412744" y="121114"/>
                    <a:pt x="374726" y="177909"/>
                    <a:pt x="298156" y="211600"/>
                  </a:cubicBezTo>
                  <a:cubicBezTo>
                    <a:pt x="304082" y="169786"/>
                    <a:pt x="302950" y="130902"/>
                    <a:pt x="298688" y="91818"/>
                  </a:cubicBezTo>
                  <a:cubicBezTo>
                    <a:pt x="294960" y="57395"/>
                    <a:pt x="367668" y="-6058"/>
                    <a:pt x="402225" y="467"/>
                  </a:cubicBezTo>
                  <a:close/>
                </a:path>
              </a:pathLst>
            </a:custGeom>
            <a:solidFill>
              <a:srgbClr val="4E7738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131">
              <a:extLst>
                <a:ext uri="{FF2B5EF4-FFF2-40B4-BE49-F238E27FC236}">
                  <a16:creationId xmlns:a16="http://schemas.microsoft.com/office/drawing/2014/main" id="{550FFB88-FC10-4700-BB29-4D88D03759E1}"/>
                </a:ext>
              </a:extLst>
            </p:cNvPr>
            <p:cNvSpPr/>
            <p:nvPr/>
          </p:nvSpPr>
          <p:spPr>
            <a:xfrm>
              <a:off x="4793192" y="2425990"/>
              <a:ext cx="842071" cy="797177"/>
            </a:xfrm>
            <a:custGeom>
              <a:avLst/>
              <a:gdLst>
                <a:gd name="connsiteX0" fmla="*/ 82165 w 842071"/>
                <a:gd name="connsiteY0" fmla="*/ 421259 h 797177"/>
                <a:gd name="connsiteX1" fmla="*/ 60459 w 842071"/>
                <a:gd name="connsiteY1" fmla="*/ 471728 h 797177"/>
                <a:gd name="connsiteX2" fmla="*/ 181640 w 842071"/>
                <a:gd name="connsiteY2" fmla="*/ 673074 h 797177"/>
                <a:gd name="connsiteX3" fmla="*/ 263470 w 842071"/>
                <a:gd name="connsiteY3" fmla="*/ 719016 h 797177"/>
                <a:gd name="connsiteX4" fmla="*/ 165260 w 842071"/>
                <a:gd name="connsiteY4" fmla="*/ 595305 h 797177"/>
                <a:gd name="connsiteX5" fmla="*/ 117787 w 842071"/>
                <a:gd name="connsiteY5" fmla="*/ 457546 h 797177"/>
                <a:gd name="connsiteX6" fmla="*/ 82165 w 842071"/>
                <a:gd name="connsiteY6" fmla="*/ 421259 h 797177"/>
                <a:gd name="connsiteX7" fmla="*/ 190695 w 842071"/>
                <a:gd name="connsiteY7" fmla="*/ 183892 h 797177"/>
                <a:gd name="connsiteX8" fmla="*/ 97080 w 842071"/>
                <a:gd name="connsiteY8" fmla="*/ 239888 h 797177"/>
                <a:gd name="connsiteX9" fmla="*/ 124778 w 842071"/>
                <a:gd name="connsiteY9" fmla="*/ 279704 h 797177"/>
                <a:gd name="connsiteX10" fmla="*/ 215663 w 842071"/>
                <a:gd name="connsiteY10" fmla="*/ 227038 h 797177"/>
                <a:gd name="connsiteX11" fmla="*/ 223520 w 842071"/>
                <a:gd name="connsiteY11" fmla="*/ 196476 h 797177"/>
                <a:gd name="connsiteX12" fmla="*/ 190695 w 842071"/>
                <a:gd name="connsiteY12" fmla="*/ 183892 h 797177"/>
                <a:gd name="connsiteX13" fmla="*/ 234752 w 842071"/>
                <a:gd name="connsiteY13" fmla="*/ 138094 h 797177"/>
                <a:gd name="connsiteX14" fmla="*/ 351958 w 842071"/>
                <a:gd name="connsiteY14" fmla="*/ 166314 h 797177"/>
                <a:gd name="connsiteX15" fmla="*/ 585529 w 842071"/>
                <a:gd name="connsiteY15" fmla="*/ 513276 h 797177"/>
                <a:gd name="connsiteX16" fmla="*/ 463816 w 842071"/>
                <a:gd name="connsiteY16" fmla="*/ 765290 h 797177"/>
                <a:gd name="connsiteX17" fmla="*/ 203212 w 842071"/>
                <a:gd name="connsiteY17" fmla="*/ 753838 h 797177"/>
                <a:gd name="connsiteX18" fmla="*/ 3931 w 842071"/>
                <a:gd name="connsiteY18" fmla="*/ 350282 h 797177"/>
                <a:gd name="connsiteX19" fmla="*/ 234752 w 842071"/>
                <a:gd name="connsiteY19" fmla="*/ 138094 h 797177"/>
                <a:gd name="connsiteX20" fmla="*/ 525405 w 842071"/>
                <a:gd name="connsiteY20" fmla="*/ 37012 h 797177"/>
                <a:gd name="connsiteX21" fmla="*/ 452697 w 842071"/>
                <a:gd name="connsiteY21" fmla="*/ 57186 h 797177"/>
                <a:gd name="connsiteX22" fmla="*/ 426796 w 842071"/>
                <a:gd name="connsiteY22" fmla="*/ 95072 h 797177"/>
                <a:gd name="connsiteX23" fmla="*/ 468743 w 842071"/>
                <a:gd name="connsiteY23" fmla="*/ 115779 h 797177"/>
                <a:gd name="connsiteX24" fmla="*/ 540852 w 842071"/>
                <a:gd name="connsiteY24" fmla="*/ 97669 h 797177"/>
                <a:gd name="connsiteX25" fmla="*/ 570615 w 842071"/>
                <a:gd name="connsiteY25" fmla="*/ 57919 h 797177"/>
                <a:gd name="connsiteX26" fmla="*/ 525405 w 842071"/>
                <a:gd name="connsiteY26" fmla="*/ 37012 h 797177"/>
                <a:gd name="connsiteX27" fmla="*/ 526462 w 842071"/>
                <a:gd name="connsiteY27" fmla="*/ 216 h 797177"/>
                <a:gd name="connsiteX28" fmla="*/ 711037 w 842071"/>
                <a:gd name="connsiteY28" fmla="*/ 71635 h 797177"/>
                <a:gd name="connsiteX29" fmla="*/ 842071 w 842071"/>
                <a:gd name="connsiteY29" fmla="*/ 377648 h 797177"/>
                <a:gd name="connsiteX30" fmla="*/ 795197 w 842071"/>
                <a:gd name="connsiteY30" fmla="*/ 561749 h 797177"/>
                <a:gd name="connsiteX31" fmla="*/ 676414 w 842071"/>
                <a:gd name="connsiteY31" fmla="*/ 664486 h 797177"/>
                <a:gd name="connsiteX32" fmla="*/ 596582 w 842071"/>
                <a:gd name="connsiteY32" fmla="*/ 676138 h 797177"/>
                <a:gd name="connsiteX33" fmla="*/ 609432 w 842071"/>
                <a:gd name="connsiteY33" fmla="*/ 612618 h 797177"/>
                <a:gd name="connsiteX34" fmla="*/ 367338 w 842071"/>
                <a:gd name="connsiteY34" fmla="*/ 137751 h 797177"/>
                <a:gd name="connsiteX35" fmla="*/ 355819 w 842071"/>
                <a:gd name="connsiteY35" fmla="*/ 86349 h 797177"/>
                <a:gd name="connsiteX36" fmla="*/ 526462 w 842071"/>
                <a:gd name="connsiteY36" fmla="*/ 216 h 79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2071" h="797177">
                  <a:moveTo>
                    <a:pt x="82165" y="421259"/>
                  </a:moveTo>
                  <a:cubicBezTo>
                    <a:pt x="53735" y="427118"/>
                    <a:pt x="54800" y="451221"/>
                    <a:pt x="60459" y="471728"/>
                  </a:cubicBezTo>
                  <a:cubicBezTo>
                    <a:pt x="82032" y="549829"/>
                    <a:pt x="117986" y="620074"/>
                    <a:pt x="181640" y="673074"/>
                  </a:cubicBezTo>
                  <a:cubicBezTo>
                    <a:pt x="202613" y="690518"/>
                    <a:pt x="222854" y="709960"/>
                    <a:pt x="263470" y="719016"/>
                  </a:cubicBezTo>
                  <a:cubicBezTo>
                    <a:pt x="223054" y="673673"/>
                    <a:pt x="191094" y="637053"/>
                    <a:pt x="165260" y="595305"/>
                  </a:cubicBezTo>
                  <a:cubicBezTo>
                    <a:pt x="138827" y="552626"/>
                    <a:pt x="128374" y="505286"/>
                    <a:pt x="117787" y="457546"/>
                  </a:cubicBezTo>
                  <a:cubicBezTo>
                    <a:pt x="113526" y="438237"/>
                    <a:pt x="109664" y="415599"/>
                    <a:pt x="82165" y="421259"/>
                  </a:cubicBezTo>
                  <a:close/>
                  <a:moveTo>
                    <a:pt x="190695" y="183892"/>
                  </a:moveTo>
                  <a:cubicBezTo>
                    <a:pt x="151145" y="188486"/>
                    <a:pt x="119119" y="207063"/>
                    <a:pt x="97080" y="239888"/>
                  </a:cubicBezTo>
                  <a:cubicBezTo>
                    <a:pt x="80834" y="263991"/>
                    <a:pt x="90355" y="278905"/>
                    <a:pt x="124778" y="279704"/>
                  </a:cubicBezTo>
                  <a:cubicBezTo>
                    <a:pt x="159534" y="276242"/>
                    <a:pt x="191094" y="257466"/>
                    <a:pt x="215663" y="227038"/>
                  </a:cubicBezTo>
                  <a:cubicBezTo>
                    <a:pt x="222388" y="218715"/>
                    <a:pt x="229512" y="208128"/>
                    <a:pt x="223520" y="196476"/>
                  </a:cubicBezTo>
                  <a:cubicBezTo>
                    <a:pt x="216728" y="183293"/>
                    <a:pt x="203479" y="182427"/>
                    <a:pt x="190695" y="183892"/>
                  </a:cubicBezTo>
                  <a:close/>
                  <a:moveTo>
                    <a:pt x="234752" y="138094"/>
                  </a:moveTo>
                  <a:cubicBezTo>
                    <a:pt x="272608" y="138000"/>
                    <a:pt x="312392" y="146989"/>
                    <a:pt x="351958" y="166314"/>
                  </a:cubicBezTo>
                  <a:cubicBezTo>
                    <a:pt x="503300" y="240221"/>
                    <a:pt x="572945" y="370589"/>
                    <a:pt x="585529" y="513276"/>
                  </a:cubicBezTo>
                  <a:cubicBezTo>
                    <a:pt x="584464" y="632658"/>
                    <a:pt x="551838" y="715354"/>
                    <a:pt x="463816" y="765290"/>
                  </a:cubicBezTo>
                  <a:cubicBezTo>
                    <a:pt x="376260" y="814961"/>
                    <a:pt x="287772" y="803110"/>
                    <a:pt x="203212" y="753838"/>
                  </a:cubicBezTo>
                  <a:cubicBezTo>
                    <a:pt x="66918" y="674472"/>
                    <a:pt x="-19906" y="497696"/>
                    <a:pt x="3931" y="350282"/>
                  </a:cubicBezTo>
                  <a:cubicBezTo>
                    <a:pt x="24955" y="220397"/>
                    <a:pt x="121183" y="138375"/>
                    <a:pt x="234752" y="138094"/>
                  </a:cubicBezTo>
                  <a:close/>
                  <a:moveTo>
                    <a:pt x="525405" y="37012"/>
                  </a:moveTo>
                  <a:cubicBezTo>
                    <a:pt x="499171" y="39009"/>
                    <a:pt x="474536" y="43470"/>
                    <a:pt x="452697" y="57186"/>
                  </a:cubicBezTo>
                  <a:cubicBezTo>
                    <a:pt x="438648" y="66042"/>
                    <a:pt x="421003" y="75230"/>
                    <a:pt x="426796" y="95072"/>
                  </a:cubicBezTo>
                  <a:cubicBezTo>
                    <a:pt x="432389" y="114114"/>
                    <a:pt x="452164" y="115180"/>
                    <a:pt x="468743" y="115779"/>
                  </a:cubicBezTo>
                  <a:cubicBezTo>
                    <a:pt x="494244" y="116711"/>
                    <a:pt x="518680" y="109986"/>
                    <a:pt x="540852" y="97669"/>
                  </a:cubicBezTo>
                  <a:cubicBezTo>
                    <a:pt x="556299" y="89079"/>
                    <a:pt x="577006" y="79825"/>
                    <a:pt x="570615" y="57919"/>
                  </a:cubicBezTo>
                  <a:cubicBezTo>
                    <a:pt x="564489" y="37078"/>
                    <a:pt x="542184" y="39276"/>
                    <a:pt x="525405" y="37012"/>
                  </a:cubicBezTo>
                  <a:close/>
                  <a:moveTo>
                    <a:pt x="526462" y="216"/>
                  </a:moveTo>
                  <a:cubicBezTo>
                    <a:pt x="590223" y="-2538"/>
                    <a:pt x="656306" y="20965"/>
                    <a:pt x="711037" y="71635"/>
                  </a:cubicBezTo>
                  <a:cubicBezTo>
                    <a:pt x="802188" y="155995"/>
                    <a:pt x="837211" y="264258"/>
                    <a:pt x="842071" y="377648"/>
                  </a:cubicBezTo>
                  <a:cubicBezTo>
                    <a:pt x="840341" y="447626"/>
                    <a:pt x="827690" y="507218"/>
                    <a:pt x="795197" y="561749"/>
                  </a:cubicBezTo>
                  <a:cubicBezTo>
                    <a:pt x="766900" y="609222"/>
                    <a:pt x="727749" y="644244"/>
                    <a:pt x="676414" y="664486"/>
                  </a:cubicBezTo>
                  <a:cubicBezTo>
                    <a:pt x="650514" y="674673"/>
                    <a:pt x="617888" y="690653"/>
                    <a:pt x="596582" y="676138"/>
                  </a:cubicBezTo>
                  <a:cubicBezTo>
                    <a:pt x="580868" y="665484"/>
                    <a:pt x="604372" y="634590"/>
                    <a:pt x="609432" y="612618"/>
                  </a:cubicBezTo>
                  <a:cubicBezTo>
                    <a:pt x="650048" y="437106"/>
                    <a:pt x="540253" y="216984"/>
                    <a:pt x="367338" y="137751"/>
                  </a:cubicBezTo>
                  <a:cubicBezTo>
                    <a:pt x="332449" y="121771"/>
                    <a:pt x="335578" y="110519"/>
                    <a:pt x="355819" y="86349"/>
                  </a:cubicBezTo>
                  <a:cubicBezTo>
                    <a:pt x="401262" y="31984"/>
                    <a:pt x="462701" y="2971"/>
                    <a:pt x="526462" y="216"/>
                  </a:cubicBezTo>
                  <a:close/>
                </a:path>
              </a:pathLst>
            </a:cu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ECDF44-2792-469F-9199-E73187EE1F7D}"/>
              </a:ext>
            </a:extLst>
          </p:cNvPr>
          <p:cNvSpPr txBox="1"/>
          <p:nvPr/>
        </p:nvSpPr>
        <p:spPr>
          <a:xfrm>
            <a:off x="513726" y="2145996"/>
            <a:ext cx="38564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4F914-67F7-45C2-ACAB-AC067A41A2D1}"/>
              </a:ext>
            </a:extLst>
          </p:cNvPr>
          <p:cNvSpPr txBox="1"/>
          <p:nvPr/>
        </p:nvSpPr>
        <p:spPr>
          <a:xfrm>
            <a:off x="513726" y="376281"/>
            <a:ext cx="385642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58FEF-C1D9-427E-8987-C1871A10A44E}"/>
              </a:ext>
            </a:extLst>
          </p:cNvPr>
          <p:cNvSpPr txBox="1"/>
          <p:nvPr/>
        </p:nvSpPr>
        <p:spPr>
          <a:xfrm>
            <a:off x="599450" y="2539050"/>
            <a:ext cx="3783707" cy="1569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37CE5-265E-48B3-90D9-BA88641332FC}"/>
              </a:ext>
            </a:extLst>
          </p:cNvPr>
          <p:cNvSpPr txBox="1"/>
          <p:nvPr/>
        </p:nvSpPr>
        <p:spPr>
          <a:xfrm>
            <a:off x="8141657" y="4231668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BA3EDF90-A7D5-4320-9DF1-9100B8EA1818}"/>
              </a:ext>
            </a:extLst>
          </p:cNvPr>
          <p:cNvSpPr/>
          <p:nvPr/>
        </p:nvSpPr>
        <p:spPr>
          <a:xfrm>
            <a:off x="905610" y="2690378"/>
            <a:ext cx="10342994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A60BB114-1E82-4CFE-87EC-2912E5A0A4E4}"/>
              </a:ext>
            </a:extLst>
          </p:cNvPr>
          <p:cNvSpPr/>
          <p:nvPr/>
        </p:nvSpPr>
        <p:spPr>
          <a:xfrm>
            <a:off x="905610" y="3265509"/>
            <a:ext cx="10342994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AA14F3F4-DBB3-49F2-9135-C6B509134A16}"/>
              </a:ext>
            </a:extLst>
          </p:cNvPr>
          <p:cNvSpPr/>
          <p:nvPr/>
        </p:nvSpPr>
        <p:spPr>
          <a:xfrm>
            <a:off x="905610" y="3840640"/>
            <a:ext cx="10342994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EE090E69-69FA-4C70-8D01-61428AED556F}"/>
              </a:ext>
            </a:extLst>
          </p:cNvPr>
          <p:cNvSpPr/>
          <p:nvPr/>
        </p:nvSpPr>
        <p:spPr>
          <a:xfrm>
            <a:off x="905610" y="4415771"/>
            <a:ext cx="10342994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690B7FC7-2225-4590-BF69-6F55E93775F6}"/>
              </a:ext>
            </a:extLst>
          </p:cNvPr>
          <p:cNvSpPr/>
          <p:nvPr/>
        </p:nvSpPr>
        <p:spPr>
          <a:xfrm>
            <a:off x="905610" y="4990902"/>
            <a:ext cx="10342994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99325CF8-19C2-44D6-8CE9-35F20DF1F9E3}"/>
              </a:ext>
            </a:extLst>
          </p:cNvPr>
          <p:cNvSpPr/>
          <p:nvPr/>
        </p:nvSpPr>
        <p:spPr>
          <a:xfrm>
            <a:off x="905610" y="5574826"/>
            <a:ext cx="10342994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graphicFrame>
        <p:nvGraphicFramePr>
          <p:cNvPr id="9" name="Chart 9">
            <a:extLst>
              <a:ext uri="{FF2B5EF4-FFF2-40B4-BE49-F238E27FC236}">
                <a16:creationId xmlns:a16="http://schemas.microsoft.com/office/drawing/2014/main" id="{734FB6F8-872F-477C-90BD-E987A7BD9D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760081"/>
              </p:ext>
            </p:extLst>
          </p:nvPr>
        </p:nvGraphicFramePr>
        <p:xfrm>
          <a:off x="3521454" y="2495558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36">
            <a:extLst>
              <a:ext uri="{FF2B5EF4-FFF2-40B4-BE49-F238E27FC236}">
                <a16:creationId xmlns:a16="http://schemas.microsoft.com/office/drawing/2014/main" id="{C1AF67E5-58E0-499A-82C1-5490E45E3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868336"/>
              </p:ext>
            </p:extLst>
          </p:nvPr>
        </p:nvGraphicFramePr>
        <p:xfrm>
          <a:off x="7449404" y="2501688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79D2173-40D5-44E0-BEC3-2C49361A64A5}"/>
              </a:ext>
            </a:extLst>
          </p:cNvPr>
          <p:cNvSpPr txBox="1"/>
          <p:nvPr/>
        </p:nvSpPr>
        <p:spPr>
          <a:xfrm>
            <a:off x="1176578" y="450116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DBDF8-1BD4-429B-AD44-03423ECCF86F}"/>
              </a:ext>
            </a:extLst>
          </p:cNvPr>
          <p:cNvSpPr txBox="1"/>
          <p:nvPr/>
        </p:nvSpPr>
        <p:spPr>
          <a:xfrm>
            <a:off x="1176578" y="507805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9E0F44-2FFF-4248-9908-AE28B743DDE2}"/>
              </a:ext>
            </a:extLst>
          </p:cNvPr>
          <p:cNvSpPr txBox="1"/>
          <p:nvPr/>
        </p:nvSpPr>
        <p:spPr>
          <a:xfrm>
            <a:off x="1176578" y="5654938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9BE0A-32DE-43BC-93E1-96E21665D73F}"/>
              </a:ext>
            </a:extLst>
          </p:cNvPr>
          <p:cNvSpPr txBox="1"/>
          <p:nvPr/>
        </p:nvSpPr>
        <p:spPr>
          <a:xfrm>
            <a:off x="1176577" y="392427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Content 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9AE9B9-AE69-4D24-AFD2-FD2A4E76F72D}"/>
              </a:ext>
            </a:extLst>
          </p:cNvPr>
          <p:cNvSpPr txBox="1"/>
          <p:nvPr/>
        </p:nvSpPr>
        <p:spPr>
          <a:xfrm>
            <a:off x="1176577" y="334738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382EC5-7D68-453E-8273-B9D174AF61CD}"/>
              </a:ext>
            </a:extLst>
          </p:cNvPr>
          <p:cNvSpPr txBox="1"/>
          <p:nvPr/>
        </p:nvSpPr>
        <p:spPr>
          <a:xfrm>
            <a:off x="1176578" y="277049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4A960472-45AA-482F-AC13-3A0ACD0DE502}"/>
              </a:ext>
            </a:extLst>
          </p:cNvPr>
          <p:cNvSpPr txBox="1"/>
          <p:nvPr/>
        </p:nvSpPr>
        <p:spPr>
          <a:xfrm>
            <a:off x="6256097" y="278588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75%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88E55CEC-00F7-433C-AD40-71222585FD22}"/>
              </a:ext>
            </a:extLst>
          </p:cNvPr>
          <p:cNvSpPr txBox="1"/>
          <p:nvPr/>
        </p:nvSpPr>
        <p:spPr>
          <a:xfrm>
            <a:off x="4876881" y="336277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35%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9DD69DAB-9F8C-43A2-BDF8-85DA74A36DF0}"/>
              </a:ext>
            </a:extLst>
          </p:cNvPr>
          <p:cNvSpPr txBox="1"/>
          <p:nvPr/>
        </p:nvSpPr>
        <p:spPr>
          <a:xfrm>
            <a:off x="5380598" y="393966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1FAFB481-8B2D-4E90-BE51-605B86C8633E}"/>
              </a:ext>
            </a:extLst>
          </p:cNvPr>
          <p:cNvSpPr txBox="1"/>
          <p:nvPr/>
        </p:nvSpPr>
        <p:spPr>
          <a:xfrm>
            <a:off x="5913484" y="45165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C87B7937-390E-48DC-A13F-FB286047A1A5}"/>
              </a:ext>
            </a:extLst>
          </p:cNvPr>
          <p:cNvSpPr txBox="1"/>
          <p:nvPr/>
        </p:nvSpPr>
        <p:spPr>
          <a:xfrm>
            <a:off x="5377598" y="509344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CCC651B1-BF59-41F8-BD2C-14DF1C894910}"/>
              </a:ext>
            </a:extLst>
          </p:cNvPr>
          <p:cNvSpPr txBox="1"/>
          <p:nvPr/>
        </p:nvSpPr>
        <p:spPr>
          <a:xfrm>
            <a:off x="5224790" y="567032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5945AD1A-655B-4BE2-848B-C88DBCE251A9}"/>
              </a:ext>
            </a:extLst>
          </p:cNvPr>
          <p:cNvSpPr txBox="1"/>
          <p:nvPr/>
        </p:nvSpPr>
        <p:spPr>
          <a:xfrm>
            <a:off x="9847590" y="567032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FDA27151-B0F8-4A7A-983A-C6449EA05CB7}"/>
              </a:ext>
            </a:extLst>
          </p:cNvPr>
          <p:cNvSpPr txBox="1"/>
          <p:nvPr/>
        </p:nvSpPr>
        <p:spPr>
          <a:xfrm>
            <a:off x="9499677" y="509344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92647CE7-563B-45F5-B518-D8E93D2506A9}"/>
              </a:ext>
            </a:extLst>
          </p:cNvPr>
          <p:cNvSpPr txBox="1"/>
          <p:nvPr/>
        </p:nvSpPr>
        <p:spPr>
          <a:xfrm>
            <a:off x="8983169" y="45165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692BD75C-3200-4031-9EE5-935E7C2E2DE2}"/>
              </a:ext>
            </a:extLst>
          </p:cNvPr>
          <p:cNvSpPr txBox="1"/>
          <p:nvPr/>
        </p:nvSpPr>
        <p:spPr>
          <a:xfrm>
            <a:off x="10365227" y="393966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780A9BCF-46C3-45B8-AF3B-E05A93A976F3}"/>
              </a:ext>
            </a:extLst>
          </p:cNvPr>
          <p:cNvSpPr txBox="1"/>
          <p:nvPr/>
        </p:nvSpPr>
        <p:spPr>
          <a:xfrm>
            <a:off x="8986000" y="336277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35F66022-29EF-4BBF-9306-4F2271374E85}"/>
              </a:ext>
            </a:extLst>
          </p:cNvPr>
          <p:cNvSpPr txBox="1"/>
          <p:nvPr/>
        </p:nvSpPr>
        <p:spPr>
          <a:xfrm>
            <a:off x="8269265" y="278588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grpSp>
        <p:nvGrpSpPr>
          <p:cNvPr id="29" name="Group 55">
            <a:extLst>
              <a:ext uri="{FF2B5EF4-FFF2-40B4-BE49-F238E27FC236}">
                <a16:creationId xmlns:a16="http://schemas.microsoft.com/office/drawing/2014/main" id="{0F895728-E3AF-44C9-854D-739696736941}"/>
              </a:ext>
            </a:extLst>
          </p:cNvPr>
          <p:cNvGrpSpPr/>
          <p:nvPr/>
        </p:nvGrpSpPr>
        <p:grpSpPr>
          <a:xfrm>
            <a:off x="3593657" y="1748752"/>
            <a:ext cx="3681811" cy="923331"/>
            <a:chOff x="2438934" y="1713581"/>
            <a:chExt cx="2831424" cy="9233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47BB07-9BD7-4337-BCFA-88F3561CC3C6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05D3E5-083A-4974-B4BD-5252F7EDA580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2" name="Group 58">
            <a:extLst>
              <a:ext uri="{FF2B5EF4-FFF2-40B4-BE49-F238E27FC236}">
                <a16:creationId xmlns:a16="http://schemas.microsoft.com/office/drawing/2014/main" id="{DAD5C9A9-E942-47E6-9CF4-E7F09903463C}"/>
              </a:ext>
            </a:extLst>
          </p:cNvPr>
          <p:cNvGrpSpPr/>
          <p:nvPr/>
        </p:nvGrpSpPr>
        <p:grpSpPr>
          <a:xfrm>
            <a:off x="7511935" y="1716486"/>
            <a:ext cx="3681811" cy="923331"/>
            <a:chOff x="2438934" y="1713581"/>
            <a:chExt cx="2831424" cy="92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BA1E96F-0DA5-4498-86D1-CA4D0C47D0AA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45BFCC-BDE6-456E-8A84-1D74B1A68D45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5F6B9DE-3608-455A-8B34-D903273C832B}"/>
              </a:ext>
            </a:extLst>
          </p:cNvPr>
          <p:cNvSpPr/>
          <p:nvPr/>
        </p:nvSpPr>
        <p:spPr>
          <a:xfrm>
            <a:off x="8569307" y="2451321"/>
            <a:ext cx="1692272" cy="1814644"/>
          </a:xfrm>
          <a:custGeom>
            <a:avLst/>
            <a:gdLst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919963 w 2197617"/>
              <a:gd name="connsiteY5" fmla="*/ 2193465 h 2472461"/>
              <a:gd name="connsiteX6" fmla="*/ 1365865 w 2197617"/>
              <a:gd name="connsiteY6" fmla="*/ 2472461 h 2472461"/>
              <a:gd name="connsiteX7" fmla="*/ 843110 w 2197617"/>
              <a:gd name="connsiteY7" fmla="*/ 2472461 h 2472461"/>
              <a:gd name="connsiteX8" fmla="*/ 862290 w 2197617"/>
              <a:gd name="connsiteY8" fmla="*/ 2430523 h 2472461"/>
              <a:gd name="connsiteX9" fmla="*/ 908503 w 2197617"/>
              <a:gd name="connsiteY9" fmla="*/ 2268552 h 2472461"/>
              <a:gd name="connsiteX10" fmla="*/ 0 w 2197617"/>
              <a:gd name="connsiteY10" fmla="*/ 0 h 2472461"/>
              <a:gd name="connsiteX11" fmla="*/ 12330 w 2197617"/>
              <a:gd name="connsiteY11" fmla="*/ 584 h 2472461"/>
              <a:gd name="connsiteX12" fmla="*/ 1857263 w 2197617"/>
              <a:gd name="connsiteY12" fmla="*/ 1833842 h 2472461"/>
              <a:gd name="connsiteX13" fmla="*/ 1858563 w 2197617"/>
              <a:gd name="connsiteY13" fmla="*/ 1859574 h 2472461"/>
              <a:gd name="connsiteX14" fmla="*/ 2197617 w 2197617"/>
              <a:gd name="connsiteY14" fmla="*/ 1859574 h 2472461"/>
              <a:gd name="connsiteX15" fmla="*/ 1403361 w 2197617"/>
              <a:gd name="connsiteY15" fmla="*/ 2356532 h 2472461"/>
              <a:gd name="connsiteX16" fmla="*/ 609106 w 2197617"/>
              <a:gd name="connsiteY16" fmla="*/ 1859574 h 2472461"/>
              <a:gd name="connsiteX17" fmla="*/ 914946 w 2197617"/>
              <a:gd name="connsiteY17" fmla="*/ 1859574 h 2472461"/>
              <a:gd name="connsiteX18" fmla="*/ 909877 w 2197617"/>
              <a:gd name="connsiteY18" fmla="*/ 1825647 h 2472461"/>
              <a:gd name="connsiteX19" fmla="*/ 13792 w 2197617"/>
              <a:gd name="connsiteY19" fmla="*/ 945530 h 2472461"/>
              <a:gd name="connsiteX20" fmla="*/ 13326 w 2197617"/>
              <a:gd name="connsiteY20" fmla="*/ 945467 h 2472461"/>
              <a:gd name="connsiteX21" fmla="*/ 302448 w 2197617"/>
              <a:gd name="connsiteY21" fmla="*/ 483383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919963 w 2197617"/>
              <a:gd name="connsiteY6" fmla="*/ 2193465 h 2472461"/>
              <a:gd name="connsiteX7" fmla="*/ 1365865 w 2197617"/>
              <a:gd name="connsiteY7" fmla="*/ 2472461 h 2472461"/>
              <a:gd name="connsiteX8" fmla="*/ 843110 w 2197617"/>
              <a:gd name="connsiteY8" fmla="*/ 2472461 h 2472461"/>
              <a:gd name="connsiteX9" fmla="*/ 908503 w 2197617"/>
              <a:gd name="connsiteY9" fmla="*/ 2268552 h 2472461"/>
              <a:gd name="connsiteX10" fmla="*/ 919963 w 2197617"/>
              <a:gd name="connsiteY10" fmla="*/ 2193465 h 2472461"/>
              <a:gd name="connsiteX11" fmla="*/ 0 w 2197617"/>
              <a:gd name="connsiteY11" fmla="*/ 0 h 2472461"/>
              <a:gd name="connsiteX12" fmla="*/ 12330 w 2197617"/>
              <a:gd name="connsiteY12" fmla="*/ 584 h 2472461"/>
              <a:gd name="connsiteX13" fmla="*/ 1857263 w 2197617"/>
              <a:gd name="connsiteY13" fmla="*/ 1833842 h 2472461"/>
              <a:gd name="connsiteX14" fmla="*/ 1858563 w 2197617"/>
              <a:gd name="connsiteY14" fmla="*/ 1859574 h 2472461"/>
              <a:gd name="connsiteX15" fmla="*/ 2197617 w 2197617"/>
              <a:gd name="connsiteY15" fmla="*/ 1859574 h 2472461"/>
              <a:gd name="connsiteX16" fmla="*/ 1403361 w 2197617"/>
              <a:gd name="connsiteY16" fmla="*/ 2356532 h 2472461"/>
              <a:gd name="connsiteX17" fmla="*/ 609106 w 2197617"/>
              <a:gd name="connsiteY17" fmla="*/ 1859574 h 2472461"/>
              <a:gd name="connsiteX18" fmla="*/ 914946 w 2197617"/>
              <a:gd name="connsiteY18" fmla="*/ 1859574 h 2472461"/>
              <a:gd name="connsiteX19" fmla="*/ 909877 w 2197617"/>
              <a:gd name="connsiteY19" fmla="*/ 1825647 h 2472461"/>
              <a:gd name="connsiteX20" fmla="*/ 13792 w 2197617"/>
              <a:gd name="connsiteY20" fmla="*/ 945530 h 2472461"/>
              <a:gd name="connsiteX21" fmla="*/ 13326 w 2197617"/>
              <a:gd name="connsiteY21" fmla="*/ 945467 h 2472461"/>
              <a:gd name="connsiteX22" fmla="*/ 302448 w 2197617"/>
              <a:gd name="connsiteY22" fmla="*/ 483383 h 2472461"/>
              <a:gd name="connsiteX23" fmla="*/ 0 w 2197617"/>
              <a:gd name="connsiteY23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919963 w 2197617"/>
              <a:gd name="connsiteY6" fmla="*/ 2193465 h 2472461"/>
              <a:gd name="connsiteX7" fmla="*/ 1365865 w 2197617"/>
              <a:gd name="connsiteY7" fmla="*/ 2472461 h 2472461"/>
              <a:gd name="connsiteX8" fmla="*/ 843110 w 2197617"/>
              <a:gd name="connsiteY8" fmla="*/ 2472461 h 2472461"/>
              <a:gd name="connsiteX9" fmla="*/ 919963 w 2197617"/>
              <a:gd name="connsiteY9" fmla="*/ 2193465 h 2472461"/>
              <a:gd name="connsiteX10" fmla="*/ 0 w 2197617"/>
              <a:gd name="connsiteY10" fmla="*/ 0 h 2472461"/>
              <a:gd name="connsiteX11" fmla="*/ 12330 w 2197617"/>
              <a:gd name="connsiteY11" fmla="*/ 584 h 2472461"/>
              <a:gd name="connsiteX12" fmla="*/ 1857263 w 2197617"/>
              <a:gd name="connsiteY12" fmla="*/ 1833842 h 2472461"/>
              <a:gd name="connsiteX13" fmla="*/ 1858563 w 2197617"/>
              <a:gd name="connsiteY13" fmla="*/ 1859574 h 2472461"/>
              <a:gd name="connsiteX14" fmla="*/ 2197617 w 2197617"/>
              <a:gd name="connsiteY14" fmla="*/ 1859574 h 2472461"/>
              <a:gd name="connsiteX15" fmla="*/ 1403361 w 2197617"/>
              <a:gd name="connsiteY15" fmla="*/ 2356532 h 2472461"/>
              <a:gd name="connsiteX16" fmla="*/ 609106 w 2197617"/>
              <a:gd name="connsiteY16" fmla="*/ 1859574 h 2472461"/>
              <a:gd name="connsiteX17" fmla="*/ 914946 w 2197617"/>
              <a:gd name="connsiteY17" fmla="*/ 1859574 h 2472461"/>
              <a:gd name="connsiteX18" fmla="*/ 909877 w 2197617"/>
              <a:gd name="connsiteY18" fmla="*/ 1825647 h 2472461"/>
              <a:gd name="connsiteX19" fmla="*/ 13792 w 2197617"/>
              <a:gd name="connsiteY19" fmla="*/ 945530 h 2472461"/>
              <a:gd name="connsiteX20" fmla="*/ 13326 w 2197617"/>
              <a:gd name="connsiteY20" fmla="*/ 945467 h 2472461"/>
              <a:gd name="connsiteX21" fmla="*/ 302448 w 2197617"/>
              <a:gd name="connsiteY21" fmla="*/ 483383 h 2472461"/>
              <a:gd name="connsiteX22" fmla="*/ 0 w 2197617"/>
              <a:gd name="connsiteY22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843110 w 2197617"/>
              <a:gd name="connsiteY6" fmla="*/ 2472461 h 2472461"/>
              <a:gd name="connsiteX7" fmla="*/ 1365865 w 2197617"/>
              <a:gd name="connsiteY7" fmla="*/ 2472461 h 2472461"/>
              <a:gd name="connsiteX8" fmla="*/ 843110 w 2197617"/>
              <a:gd name="connsiteY8" fmla="*/ 2472461 h 2472461"/>
              <a:gd name="connsiteX9" fmla="*/ 0 w 2197617"/>
              <a:gd name="connsiteY9" fmla="*/ 0 h 2472461"/>
              <a:gd name="connsiteX10" fmla="*/ 12330 w 2197617"/>
              <a:gd name="connsiteY10" fmla="*/ 584 h 2472461"/>
              <a:gd name="connsiteX11" fmla="*/ 1857263 w 2197617"/>
              <a:gd name="connsiteY11" fmla="*/ 1833842 h 2472461"/>
              <a:gd name="connsiteX12" fmla="*/ 1858563 w 2197617"/>
              <a:gd name="connsiteY12" fmla="*/ 1859574 h 2472461"/>
              <a:gd name="connsiteX13" fmla="*/ 2197617 w 2197617"/>
              <a:gd name="connsiteY13" fmla="*/ 1859574 h 2472461"/>
              <a:gd name="connsiteX14" fmla="*/ 1403361 w 2197617"/>
              <a:gd name="connsiteY14" fmla="*/ 2356532 h 2472461"/>
              <a:gd name="connsiteX15" fmla="*/ 609106 w 2197617"/>
              <a:gd name="connsiteY15" fmla="*/ 1859574 h 2472461"/>
              <a:gd name="connsiteX16" fmla="*/ 914946 w 2197617"/>
              <a:gd name="connsiteY16" fmla="*/ 1859574 h 2472461"/>
              <a:gd name="connsiteX17" fmla="*/ 909877 w 2197617"/>
              <a:gd name="connsiteY17" fmla="*/ 1825647 h 2472461"/>
              <a:gd name="connsiteX18" fmla="*/ 13792 w 2197617"/>
              <a:gd name="connsiteY18" fmla="*/ 945530 h 2472461"/>
              <a:gd name="connsiteX19" fmla="*/ 13326 w 2197617"/>
              <a:gd name="connsiteY19" fmla="*/ 945467 h 2472461"/>
              <a:gd name="connsiteX20" fmla="*/ 302448 w 2197617"/>
              <a:gd name="connsiteY20" fmla="*/ 483383 h 2472461"/>
              <a:gd name="connsiteX21" fmla="*/ 0 w 2197617"/>
              <a:gd name="connsiteY21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0 w 2197617"/>
              <a:gd name="connsiteY6" fmla="*/ 0 h 2472461"/>
              <a:gd name="connsiteX7" fmla="*/ 12330 w 2197617"/>
              <a:gd name="connsiteY7" fmla="*/ 584 h 2472461"/>
              <a:gd name="connsiteX8" fmla="*/ 1857263 w 2197617"/>
              <a:gd name="connsiteY8" fmla="*/ 1833842 h 2472461"/>
              <a:gd name="connsiteX9" fmla="*/ 1858563 w 2197617"/>
              <a:gd name="connsiteY9" fmla="*/ 1859574 h 2472461"/>
              <a:gd name="connsiteX10" fmla="*/ 2197617 w 2197617"/>
              <a:gd name="connsiteY10" fmla="*/ 1859574 h 2472461"/>
              <a:gd name="connsiteX11" fmla="*/ 1403361 w 2197617"/>
              <a:gd name="connsiteY11" fmla="*/ 2356532 h 2472461"/>
              <a:gd name="connsiteX12" fmla="*/ 609106 w 2197617"/>
              <a:gd name="connsiteY12" fmla="*/ 1859574 h 2472461"/>
              <a:gd name="connsiteX13" fmla="*/ 914946 w 2197617"/>
              <a:gd name="connsiteY13" fmla="*/ 1859574 h 2472461"/>
              <a:gd name="connsiteX14" fmla="*/ 909877 w 2197617"/>
              <a:gd name="connsiteY14" fmla="*/ 1825647 h 2472461"/>
              <a:gd name="connsiteX15" fmla="*/ 13792 w 2197617"/>
              <a:gd name="connsiteY15" fmla="*/ 945530 h 2472461"/>
              <a:gd name="connsiteX16" fmla="*/ 13326 w 2197617"/>
              <a:gd name="connsiteY16" fmla="*/ 945467 h 2472461"/>
              <a:gd name="connsiteX17" fmla="*/ 302448 w 2197617"/>
              <a:gd name="connsiteY17" fmla="*/ 483383 h 2472461"/>
              <a:gd name="connsiteX18" fmla="*/ 0 w 2197617"/>
              <a:gd name="connsiteY18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859433 w 2197617"/>
              <a:gd name="connsiteY4" fmla="*/ 2210563 h 2472461"/>
              <a:gd name="connsiteX5" fmla="*/ 0 w 2197617"/>
              <a:gd name="connsiteY5" fmla="*/ 0 h 2472461"/>
              <a:gd name="connsiteX6" fmla="*/ 12330 w 2197617"/>
              <a:gd name="connsiteY6" fmla="*/ 584 h 2472461"/>
              <a:gd name="connsiteX7" fmla="*/ 1857263 w 2197617"/>
              <a:gd name="connsiteY7" fmla="*/ 1833842 h 2472461"/>
              <a:gd name="connsiteX8" fmla="*/ 1858563 w 2197617"/>
              <a:gd name="connsiteY8" fmla="*/ 1859574 h 2472461"/>
              <a:gd name="connsiteX9" fmla="*/ 2197617 w 2197617"/>
              <a:gd name="connsiteY9" fmla="*/ 1859574 h 2472461"/>
              <a:gd name="connsiteX10" fmla="*/ 1403361 w 2197617"/>
              <a:gd name="connsiteY10" fmla="*/ 2356532 h 2472461"/>
              <a:gd name="connsiteX11" fmla="*/ 609106 w 2197617"/>
              <a:gd name="connsiteY11" fmla="*/ 1859574 h 2472461"/>
              <a:gd name="connsiteX12" fmla="*/ 914946 w 2197617"/>
              <a:gd name="connsiteY12" fmla="*/ 1859574 h 2472461"/>
              <a:gd name="connsiteX13" fmla="*/ 909877 w 2197617"/>
              <a:gd name="connsiteY13" fmla="*/ 1825647 h 2472461"/>
              <a:gd name="connsiteX14" fmla="*/ 13792 w 2197617"/>
              <a:gd name="connsiteY14" fmla="*/ 945530 h 2472461"/>
              <a:gd name="connsiteX15" fmla="*/ 13326 w 2197617"/>
              <a:gd name="connsiteY15" fmla="*/ 945467 h 2472461"/>
              <a:gd name="connsiteX16" fmla="*/ 302448 w 2197617"/>
              <a:gd name="connsiteY16" fmla="*/ 483383 h 2472461"/>
              <a:gd name="connsiteX17" fmla="*/ 0 w 2197617"/>
              <a:gd name="connsiteY17" fmla="*/ 0 h 2472461"/>
              <a:gd name="connsiteX0" fmla="*/ 1859433 w 2197617"/>
              <a:gd name="connsiteY0" fmla="*/ 2210563 h 2433007"/>
              <a:gd name="connsiteX1" fmla="*/ 1857263 w 2197617"/>
              <a:gd name="connsiteY1" fmla="*/ 2253540 h 2433007"/>
              <a:gd name="connsiteX2" fmla="*/ 1830985 w 2197617"/>
              <a:gd name="connsiteY2" fmla="*/ 2433007 h 2433007"/>
              <a:gd name="connsiteX3" fmla="*/ 1859433 w 2197617"/>
              <a:gd name="connsiteY3" fmla="*/ 2210563 h 2433007"/>
              <a:gd name="connsiteX4" fmla="*/ 0 w 2197617"/>
              <a:gd name="connsiteY4" fmla="*/ 0 h 2433007"/>
              <a:gd name="connsiteX5" fmla="*/ 12330 w 2197617"/>
              <a:gd name="connsiteY5" fmla="*/ 584 h 2433007"/>
              <a:gd name="connsiteX6" fmla="*/ 1857263 w 2197617"/>
              <a:gd name="connsiteY6" fmla="*/ 1833842 h 2433007"/>
              <a:gd name="connsiteX7" fmla="*/ 1858563 w 2197617"/>
              <a:gd name="connsiteY7" fmla="*/ 1859574 h 2433007"/>
              <a:gd name="connsiteX8" fmla="*/ 2197617 w 2197617"/>
              <a:gd name="connsiteY8" fmla="*/ 1859574 h 2433007"/>
              <a:gd name="connsiteX9" fmla="*/ 1403361 w 2197617"/>
              <a:gd name="connsiteY9" fmla="*/ 2356532 h 2433007"/>
              <a:gd name="connsiteX10" fmla="*/ 609106 w 2197617"/>
              <a:gd name="connsiteY10" fmla="*/ 1859574 h 2433007"/>
              <a:gd name="connsiteX11" fmla="*/ 914946 w 2197617"/>
              <a:gd name="connsiteY11" fmla="*/ 1859574 h 2433007"/>
              <a:gd name="connsiteX12" fmla="*/ 909877 w 2197617"/>
              <a:gd name="connsiteY12" fmla="*/ 1825647 h 2433007"/>
              <a:gd name="connsiteX13" fmla="*/ 13792 w 2197617"/>
              <a:gd name="connsiteY13" fmla="*/ 945530 h 2433007"/>
              <a:gd name="connsiteX14" fmla="*/ 13326 w 2197617"/>
              <a:gd name="connsiteY14" fmla="*/ 945467 h 2433007"/>
              <a:gd name="connsiteX15" fmla="*/ 302448 w 2197617"/>
              <a:gd name="connsiteY15" fmla="*/ 483383 h 2433007"/>
              <a:gd name="connsiteX16" fmla="*/ 0 w 2197617"/>
              <a:gd name="connsiteY16" fmla="*/ 0 h 2433007"/>
              <a:gd name="connsiteX0" fmla="*/ 1859433 w 2197617"/>
              <a:gd name="connsiteY0" fmla="*/ 2210563 h 2356532"/>
              <a:gd name="connsiteX1" fmla="*/ 1857263 w 2197617"/>
              <a:gd name="connsiteY1" fmla="*/ 2253540 h 2356532"/>
              <a:gd name="connsiteX2" fmla="*/ 1859433 w 2197617"/>
              <a:gd name="connsiteY2" fmla="*/ 2210563 h 2356532"/>
              <a:gd name="connsiteX3" fmla="*/ 0 w 2197617"/>
              <a:gd name="connsiteY3" fmla="*/ 0 h 2356532"/>
              <a:gd name="connsiteX4" fmla="*/ 12330 w 2197617"/>
              <a:gd name="connsiteY4" fmla="*/ 584 h 2356532"/>
              <a:gd name="connsiteX5" fmla="*/ 1857263 w 2197617"/>
              <a:gd name="connsiteY5" fmla="*/ 1833842 h 2356532"/>
              <a:gd name="connsiteX6" fmla="*/ 1858563 w 2197617"/>
              <a:gd name="connsiteY6" fmla="*/ 1859574 h 2356532"/>
              <a:gd name="connsiteX7" fmla="*/ 2197617 w 2197617"/>
              <a:gd name="connsiteY7" fmla="*/ 1859574 h 2356532"/>
              <a:gd name="connsiteX8" fmla="*/ 1403361 w 2197617"/>
              <a:gd name="connsiteY8" fmla="*/ 2356532 h 2356532"/>
              <a:gd name="connsiteX9" fmla="*/ 609106 w 2197617"/>
              <a:gd name="connsiteY9" fmla="*/ 1859574 h 2356532"/>
              <a:gd name="connsiteX10" fmla="*/ 914946 w 2197617"/>
              <a:gd name="connsiteY10" fmla="*/ 1859574 h 2356532"/>
              <a:gd name="connsiteX11" fmla="*/ 909877 w 2197617"/>
              <a:gd name="connsiteY11" fmla="*/ 1825647 h 2356532"/>
              <a:gd name="connsiteX12" fmla="*/ 13792 w 2197617"/>
              <a:gd name="connsiteY12" fmla="*/ 945530 h 2356532"/>
              <a:gd name="connsiteX13" fmla="*/ 13326 w 2197617"/>
              <a:gd name="connsiteY13" fmla="*/ 945467 h 2356532"/>
              <a:gd name="connsiteX14" fmla="*/ 302448 w 2197617"/>
              <a:gd name="connsiteY14" fmla="*/ 483383 h 2356532"/>
              <a:gd name="connsiteX15" fmla="*/ 0 w 2197617"/>
              <a:gd name="connsiteY15" fmla="*/ 0 h 2356532"/>
              <a:gd name="connsiteX0" fmla="*/ 0 w 2197617"/>
              <a:gd name="connsiteY0" fmla="*/ 0 h 2356532"/>
              <a:gd name="connsiteX1" fmla="*/ 12330 w 2197617"/>
              <a:gd name="connsiteY1" fmla="*/ 584 h 2356532"/>
              <a:gd name="connsiteX2" fmla="*/ 1857263 w 2197617"/>
              <a:gd name="connsiteY2" fmla="*/ 1833842 h 2356532"/>
              <a:gd name="connsiteX3" fmla="*/ 1858563 w 2197617"/>
              <a:gd name="connsiteY3" fmla="*/ 1859574 h 2356532"/>
              <a:gd name="connsiteX4" fmla="*/ 2197617 w 2197617"/>
              <a:gd name="connsiteY4" fmla="*/ 1859574 h 2356532"/>
              <a:gd name="connsiteX5" fmla="*/ 1403361 w 2197617"/>
              <a:gd name="connsiteY5" fmla="*/ 2356532 h 2356532"/>
              <a:gd name="connsiteX6" fmla="*/ 609106 w 2197617"/>
              <a:gd name="connsiteY6" fmla="*/ 1859574 h 2356532"/>
              <a:gd name="connsiteX7" fmla="*/ 914946 w 2197617"/>
              <a:gd name="connsiteY7" fmla="*/ 1859574 h 2356532"/>
              <a:gd name="connsiteX8" fmla="*/ 909877 w 2197617"/>
              <a:gd name="connsiteY8" fmla="*/ 1825647 h 2356532"/>
              <a:gd name="connsiteX9" fmla="*/ 13792 w 2197617"/>
              <a:gd name="connsiteY9" fmla="*/ 945530 h 2356532"/>
              <a:gd name="connsiteX10" fmla="*/ 13326 w 2197617"/>
              <a:gd name="connsiteY10" fmla="*/ 945467 h 2356532"/>
              <a:gd name="connsiteX11" fmla="*/ 302448 w 2197617"/>
              <a:gd name="connsiteY11" fmla="*/ 483383 h 2356532"/>
              <a:gd name="connsiteX12" fmla="*/ 0 w 2197617"/>
              <a:gd name="connsiteY12" fmla="*/ 0 h 235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7617" h="2356532">
                <a:moveTo>
                  <a:pt x="0" y="0"/>
                </a:moveTo>
                <a:lnTo>
                  <a:pt x="12330" y="584"/>
                </a:lnTo>
                <a:cubicBezTo>
                  <a:pt x="984363" y="93103"/>
                  <a:pt x="1758727" y="863578"/>
                  <a:pt x="1857263" y="1833842"/>
                </a:cubicBezTo>
                <a:cubicBezTo>
                  <a:pt x="1857696" y="1842419"/>
                  <a:pt x="1858130" y="1850997"/>
                  <a:pt x="1858563" y="1859574"/>
                </a:cubicBezTo>
                <a:lnTo>
                  <a:pt x="2197617" y="1859574"/>
                </a:lnTo>
                <a:lnTo>
                  <a:pt x="1403361" y="2356532"/>
                </a:lnTo>
                <a:lnTo>
                  <a:pt x="609106" y="1859574"/>
                </a:lnTo>
                <a:lnTo>
                  <a:pt x="914946" y="1859574"/>
                </a:lnTo>
                <a:lnTo>
                  <a:pt x="909877" y="1825647"/>
                </a:lnTo>
                <a:cubicBezTo>
                  <a:pt x="821155" y="1377806"/>
                  <a:pt x="464413" y="1026387"/>
                  <a:pt x="13792" y="945530"/>
                </a:cubicBezTo>
                <a:lnTo>
                  <a:pt x="13326" y="945467"/>
                </a:lnTo>
                <a:lnTo>
                  <a:pt x="302448" y="4833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8F2A8D93-C894-4662-ACD8-E8A8EB916F02}"/>
              </a:ext>
            </a:extLst>
          </p:cNvPr>
          <p:cNvSpPr/>
          <p:nvPr/>
        </p:nvSpPr>
        <p:spPr>
          <a:xfrm rot="5400000">
            <a:off x="8263957" y="4082408"/>
            <a:ext cx="1692272" cy="1814644"/>
          </a:xfrm>
          <a:custGeom>
            <a:avLst/>
            <a:gdLst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919963 w 2197617"/>
              <a:gd name="connsiteY5" fmla="*/ 2193465 h 2472461"/>
              <a:gd name="connsiteX6" fmla="*/ 1365865 w 2197617"/>
              <a:gd name="connsiteY6" fmla="*/ 2472461 h 2472461"/>
              <a:gd name="connsiteX7" fmla="*/ 843110 w 2197617"/>
              <a:gd name="connsiteY7" fmla="*/ 2472461 h 2472461"/>
              <a:gd name="connsiteX8" fmla="*/ 862290 w 2197617"/>
              <a:gd name="connsiteY8" fmla="*/ 2430523 h 2472461"/>
              <a:gd name="connsiteX9" fmla="*/ 908503 w 2197617"/>
              <a:gd name="connsiteY9" fmla="*/ 2268552 h 2472461"/>
              <a:gd name="connsiteX10" fmla="*/ 0 w 2197617"/>
              <a:gd name="connsiteY10" fmla="*/ 0 h 2472461"/>
              <a:gd name="connsiteX11" fmla="*/ 12330 w 2197617"/>
              <a:gd name="connsiteY11" fmla="*/ 584 h 2472461"/>
              <a:gd name="connsiteX12" fmla="*/ 1857263 w 2197617"/>
              <a:gd name="connsiteY12" fmla="*/ 1833842 h 2472461"/>
              <a:gd name="connsiteX13" fmla="*/ 1858563 w 2197617"/>
              <a:gd name="connsiteY13" fmla="*/ 1859574 h 2472461"/>
              <a:gd name="connsiteX14" fmla="*/ 2197617 w 2197617"/>
              <a:gd name="connsiteY14" fmla="*/ 1859574 h 2472461"/>
              <a:gd name="connsiteX15" fmla="*/ 1403361 w 2197617"/>
              <a:gd name="connsiteY15" fmla="*/ 2356532 h 2472461"/>
              <a:gd name="connsiteX16" fmla="*/ 609106 w 2197617"/>
              <a:gd name="connsiteY16" fmla="*/ 1859574 h 2472461"/>
              <a:gd name="connsiteX17" fmla="*/ 914946 w 2197617"/>
              <a:gd name="connsiteY17" fmla="*/ 1859574 h 2472461"/>
              <a:gd name="connsiteX18" fmla="*/ 909877 w 2197617"/>
              <a:gd name="connsiteY18" fmla="*/ 1825647 h 2472461"/>
              <a:gd name="connsiteX19" fmla="*/ 13792 w 2197617"/>
              <a:gd name="connsiteY19" fmla="*/ 945530 h 2472461"/>
              <a:gd name="connsiteX20" fmla="*/ 13326 w 2197617"/>
              <a:gd name="connsiteY20" fmla="*/ 945467 h 2472461"/>
              <a:gd name="connsiteX21" fmla="*/ 302448 w 2197617"/>
              <a:gd name="connsiteY21" fmla="*/ 483383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919963 w 2197617"/>
              <a:gd name="connsiteY6" fmla="*/ 2193465 h 2472461"/>
              <a:gd name="connsiteX7" fmla="*/ 1365865 w 2197617"/>
              <a:gd name="connsiteY7" fmla="*/ 2472461 h 2472461"/>
              <a:gd name="connsiteX8" fmla="*/ 843110 w 2197617"/>
              <a:gd name="connsiteY8" fmla="*/ 2472461 h 2472461"/>
              <a:gd name="connsiteX9" fmla="*/ 908503 w 2197617"/>
              <a:gd name="connsiteY9" fmla="*/ 2268552 h 2472461"/>
              <a:gd name="connsiteX10" fmla="*/ 919963 w 2197617"/>
              <a:gd name="connsiteY10" fmla="*/ 2193465 h 2472461"/>
              <a:gd name="connsiteX11" fmla="*/ 0 w 2197617"/>
              <a:gd name="connsiteY11" fmla="*/ 0 h 2472461"/>
              <a:gd name="connsiteX12" fmla="*/ 12330 w 2197617"/>
              <a:gd name="connsiteY12" fmla="*/ 584 h 2472461"/>
              <a:gd name="connsiteX13" fmla="*/ 1857263 w 2197617"/>
              <a:gd name="connsiteY13" fmla="*/ 1833842 h 2472461"/>
              <a:gd name="connsiteX14" fmla="*/ 1858563 w 2197617"/>
              <a:gd name="connsiteY14" fmla="*/ 1859574 h 2472461"/>
              <a:gd name="connsiteX15" fmla="*/ 2197617 w 2197617"/>
              <a:gd name="connsiteY15" fmla="*/ 1859574 h 2472461"/>
              <a:gd name="connsiteX16" fmla="*/ 1403361 w 2197617"/>
              <a:gd name="connsiteY16" fmla="*/ 2356532 h 2472461"/>
              <a:gd name="connsiteX17" fmla="*/ 609106 w 2197617"/>
              <a:gd name="connsiteY17" fmla="*/ 1859574 h 2472461"/>
              <a:gd name="connsiteX18" fmla="*/ 914946 w 2197617"/>
              <a:gd name="connsiteY18" fmla="*/ 1859574 h 2472461"/>
              <a:gd name="connsiteX19" fmla="*/ 909877 w 2197617"/>
              <a:gd name="connsiteY19" fmla="*/ 1825647 h 2472461"/>
              <a:gd name="connsiteX20" fmla="*/ 13792 w 2197617"/>
              <a:gd name="connsiteY20" fmla="*/ 945530 h 2472461"/>
              <a:gd name="connsiteX21" fmla="*/ 13326 w 2197617"/>
              <a:gd name="connsiteY21" fmla="*/ 945467 h 2472461"/>
              <a:gd name="connsiteX22" fmla="*/ 302448 w 2197617"/>
              <a:gd name="connsiteY22" fmla="*/ 483383 h 2472461"/>
              <a:gd name="connsiteX23" fmla="*/ 0 w 2197617"/>
              <a:gd name="connsiteY23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919963 w 2197617"/>
              <a:gd name="connsiteY6" fmla="*/ 2193465 h 2472461"/>
              <a:gd name="connsiteX7" fmla="*/ 1365865 w 2197617"/>
              <a:gd name="connsiteY7" fmla="*/ 2472461 h 2472461"/>
              <a:gd name="connsiteX8" fmla="*/ 843110 w 2197617"/>
              <a:gd name="connsiteY8" fmla="*/ 2472461 h 2472461"/>
              <a:gd name="connsiteX9" fmla="*/ 919963 w 2197617"/>
              <a:gd name="connsiteY9" fmla="*/ 2193465 h 2472461"/>
              <a:gd name="connsiteX10" fmla="*/ 0 w 2197617"/>
              <a:gd name="connsiteY10" fmla="*/ 0 h 2472461"/>
              <a:gd name="connsiteX11" fmla="*/ 12330 w 2197617"/>
              <a:gd name="connsiteY11" fmla="*/ 584 h 2472461"/>
              <a:gd name="connsiteX12" fmla="*/ 1857263 w 2197617"/>
              <a:gd name="connsiteY12" fmla="*/ 1833842 h 2472461"/>
              <a:gd name="connsiteX13" fmla="*/ 1858563 w 2197617"/>
              <a:gd name="connsiteY13" fmla="*/ 1859574 h 2472461"/>
              <a:gd name="connsiteX14" fmla="*/ 2197617 w 2197617"/>
              <a:gd name="connsiteY14" fmla="*/ 1859574 h 2472461"/>
              <a:gd name="connsiteX15" fmla="*/ 1403361 w 2197617"/>
              <a:gd name="connsiteY15" fmla="*/ 2356532 h 2472461"/>
              <a:gd name="connsiteX16" fmla="*/ 609106 w 2197617"/>
              <a:gd name="connsiteY16" fmla="*/ 1859574 h 2472461"/>
              <a:gd name="connsiteX17" fmla="*/ 914946 w 2197617"/>
              <a:gd name="connsiteY17" fmla="*/ 1859574 h 2472461"/>
              <a:gd name="connsiteX18" fmla="*/ 909877 w 2197617"/>
              <a:gd name="connsiteY18" fmla="*/ 1825647 h 2472461"/>
              <a:gd name="connsiteX19" fmla="*/ 13792 w 2197617"/>
              <a:gd name="connsiteY19" fmla="*/ 945530 h 2472461"/>
              <a:gd name="connsiteX20" fmla="*/ 13326 w 2197617"/>
              <a:gd name="connsiteY20" fmla="*/ 945467 h 2472461"/>
              <a:gd name="connsiteX21" fmla="*/ 302448 w 2197617"/>
              <a:gd name="connsiteY21" fmla="*/ 483383 h 2472461"/>
              <a:gd name="connsiteX22" fmla="*/ 0 w 2197617"/>
              <a:gd name="connsiteY22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843110 w 2197617"/>
              <a:gd name="connsiteY6" fmla="*/ 2472461 h 2472461"/>
              <a:gd name="connsiteX7" fmla="*/ 1365865 w 2197617"/>
              <a:gd name="connsiteY7" fmla="*/ 2472461 h 2472461"/>
              <a:gd name="connsiteX8" fmla="*/ 843110 w 2197617"/>
              <a:gd name="connsiteY8" fmla="*/ 2472461 h 2472461"/>
              <a:gd name="connsiteX9" fmla="*/ 0 w 2197617"/>
              <a:gd name="connsiteY9" fmla="*/ 0 h 2472461"/>
              <a:gd name="connsiteX10" fmla="*/ 12330 w 2197617"/>
              <a:gd name="connsiteY10" fmla="*/ 584 h 2472461"/>
              <a:gd name="connsiteX11" fmla="*/ 1857263 w 2197617"/>
              <a:gd name="connsiteY11" fmla="*/ 1833842 h 2472461"/>
              <a:gd name="connsiteX12" fmla="*/ 1858563 w 2197617"/>
              <a:gd name="connsiteY12" fmla="*/ 1859574 h 2472461"/>
              <a:gd name="connsiteX13" fmla="*/ 2197617 w 2197617"/>
              <a:gd name="connsiteY13" fmla="*/ 1859574 h 2472461"/>
              <a:gd name="connsiteX14" fmla="*/ 1403361 w 2197617"/>
              <a:gd name="connsiteY14" fmla="*/ 2356532 h 2472461"/>
              <a:gd name="connsiteX15" fmla="*/ 609106 w 2197617"/>
              <a:gd name="connsiteY15" fmla="*/ 1859574 h 2472461"/>
              <a:gd name="connsiteX16" fmla="*/ 914946 w 2197617"/>
              <a:gd name="connsiteY16" fmla="*/ 1859574 h 2472461"/>
              <a:gd name="connsiteX17" fmla="*/ 909877 w 2197617"/>
              <a:gd name="connsiteY17" fmla="*/ 1825647 h 2472461"/>
              <a:gd name="connsiteX18" fmla="*/ 13792 w 2197617"/>
              <a:gd name="connsiteY18" fmla="*/ 945530 h 2472461"/>
              <a:gd name="connsiteX19" fmla="*/ 13326 w 2197617"/>
              <a:gd name="connsiteY19" fmla="*/ 945467 h 2472461"/>
              <a:gd name="connsiteX20" fmla="*/ 302448 w 2197617"/>
              <a:gd name="connsiteY20" fmla="*/ 483383 h 2472461"/>
              <a:gd name="connsiteX21" fmla="*/ 0 w 2197617"/>
              <a:gd name="connsiteY21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0 w 2197617"/>
              <a:gd name="connsiteY6" fmla="*/ 0 h 2472461"/>
              <a:gd name="connsiteX7" fmla="*/ 12330 w 2197617"/>
              <a:gd name="connsiteY7" fmla="*/ 584 h 2472461"/>
              <a:gd name="connsiteX8" fmla="*/ 1857263 w 2197617"/>
              <a:gd name="connsiteY8" fmla="*/ 1833842 h 2472461"/>
              <a:gd name="connsiteX9" fmla="*/ 1858563 w 2197617"/>
              <a:gd name="connsiteY9" fmla="*/ 1859574 h 2472461"/>
              <a:gd name="connsiteX10" fmla="*/ 2197617 w 2197617"/>
              <a:gd name="connsiteY10" fmla="*/ 1859574 h 2472461"/>
              <a:gd name="connsiteX11" fmla="*/ 1403361 w 2197617"/>
              <a:gd name="connsiteY11" fmla="*/ 2356532 h 2472461"/>
              <a:gd name="connsiteX12" fmla="*/ 609106 w 2197617"/>
              <a:gd name="connsiteY12" fmla="*/ 1859574 h 2472461"/>
              <a:gd name="connsiteX13" fmla="*/ 914946 w 2197617"/>
              <a:gd name="connsiteY13" fmla="*/ 1859574 h 2472461"/>
              <a:gd name="connsiteX14" fmla="*/ 909877 w 2197617"/>
              <a:gd name="connsiteY14" fmla="*/ 1825647 h 2472461"/>
              <a:gd name="connsiteX15" fmla="*/ 13792 w 2197617"/>
              <a:gd name="connsiteY15" fmla="*/ 945530 h 2472461"/>
              <a:gd name="connsiteX16" fmla="*/ 13326 w 2197617"/>
              <a:gd name="connsiteY16" fmla="*/ 945467 h 2472461"/>
              <a:gd name="connsiteX17" fmla="*/ 302448 w 2197617"/>
              <a:gd name="connsiteY17" fmla="*/ 483383 h 2472461"/>
              <a:gd name="connsiteX18" fmla="*/ 0 w 2197617"/>
              <a:gd name="connsiteY18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859433 w 2197617"/>
              <a:gd name="connsiteY4" fmla="*/ 2210563 h 2472461"/>
              <a:gd name="connsiteX5" fmla="*/ 0 w 2197617"/>
              <a:gd name="connsiteY5" fmla="*/ 0 h 2472461"/>
              <a:gd name="connsiteX6" fmla="*/ 12330 w 2197617"/>
              <a:gd name="connsiteY6" fmla="*/ 584 h 2472461"/>
              <a:gd name="connsiteX7" fmla="*/ 1857263 w 2197617"/>
              <a:gd name="connsiteY7" fmla="*/ 1833842 h 2472461"/>
              <a:gd name="connsiteX8" fmla="*/ 1858563 w 2197617"/>
              <a:gd name="connsiteY8" fmla="*/ 1859574 h 2472461"/>
              <a:gd name="connsiteX9" fmla="*/ 2197617 w 2197617"/>
              <a:gd name="connsiteY9" fmla="*/ 1859574 h 2472461"/>
              <a:gd name="connsiteX10" fmla="*/ 1403361 w 2197617"/>
              <a:gd name="connsiteY10" fmla="*/ 2356532 h 2472461"/>
              <a:gd name="connsiteX11" fmla="*/ 609106 w 2197617"/>
              <a:gd name="connsiteY11" fmla="*/ 1859574 h 2472461"/>
              <a:gd name="connsiteX12" fmla="*/ 914946 w 2197617"/>
              <a:gd name="connsiteY12" fmla="*/ 1859574 h 2472461"/>
              <a:gd name="connsiteX13" fmla="*/ 909877 w 2197617"/>
              <a:gd name="connsiteY13" fmla="*/ 1825647 h 2472461"/>
              <a:gd name="connsiteX14" fmla="*/ 13792 w 2197617"/>
              <a:gd name="connsiteY14" fmla="*/ 945530 h 2472461"/>
              <a:gd name="connsiteX15" fmla="*/ 13326 w 2197617"/>
              <a:gd name="connsiteY15" fmla="*/ 945467 h 2472461"/>
              <a:gd name="connsiteX16" fmla="*/ 302448 w 2197617"/>
              <a:gd name="connsiteY16" fmla="*/ 483383 h 2472461"/>
              <a:gd name="connsiteX17" fmla="*/ 0 w 2197617"/>
              <a:gd name="connsiteY17" fmla="*/ 0 h 2472461"/>
              <a:gd name="connsiteX0" fmla="*/ 1859433 w 2197617"/>
              <a:gd name="connsiteY0" fmla="*/ 2210563 h 2433007"/>
              <a:gd name="connsiteX1" fmla="*/ 1857263 w 2197617"/>
              <a:gd name="connsiteY1" fmla="*/ 2253540 h 2433007"/>
              <a:gd name="connsiteX2" fmla="*/ 1830985 w 2197617"/>
              <a:gd name="connsiteY2" fmla="*/ 2433007 h 2433007"/>
              <a:gd name="connsiteX3" fmla="*/ 1859433 w 2197617"/>
              <a:gd name="connsiteY3" fmla="*/ 2210563 h 2433007"/>
              <a:gd name="connsiteX4" fmla="*/ 0 w 2197617"/>
              <a:gd name="connsiteY4" fmla="*/ 0 h 2433007"/>
              <a:gd name="connsiteX5" fmla="*/ 12330 w 2197617"/>
              <a:gd name="connsiteY5" fmla="*/ 584 h 2433007"/>
              <a:gd name="connsiteX6" fmla="*/ 1857263 w 2197617"/>
              <a:gd name="connsiteY6" fmla="*/ 1833842 h 2433007"/>
              <a:gd name="connsiteX7" fmla="*/ 1858563 w 2197617"/>
              <a:gd name="connsiteY7" fmla="*/ 1859574 h 2433007"/>
              <a:gd name="connsiteX8" fmla="*/ 2197617 w 2197617"/>
              <a:gd name="connsiteY8" fmla="*/ 1859574 h 2433007"/>
              <a:gd name="connsiteX9" fmla="*/ 1403361 w 2197617"/>
              <a:gd name="connsiteY9" fmla="*/ 2356532 h 2433007"/>
              <a:gd name="connsiteX10" fmla="*/ 609106 w 2197617"/>
              <a:gd name="connsiteY10" fmla="*/ 1859574 h 2433007"/>
              <a:gd name="connsiteX11" fmla="*/ 914946 w 2197617"/>
              <a:gd name="connsiteY11" fmla="*/ 1859574 h 2433007"/>
              <a:gd name="connsiteX12" fmla="*/ 909877 w 2197617"/>
              <a:gd name="connsiteY12" fmla="*/ 1825647 h 2433007"/>
              <a:gd name="connsiteX13" fmla="*/ 13792 w 2197617"/>
              <a:gd name="connsiteY13" fmla="*/ 945530 h 2433007"/>
              <a:gd name="connsiteX14" fmla="*/ 13326 w 2197617"/>
              <a:gd name="connsiteY14" fmla="*/ 945467 h 2433007"/>
              <a:gd name="connsiteX15" fmla="*/ 302448 w 2197617"/>
              <a:gd name="connsiteY15" fmla="*/ 483383 h 2433007"/>
              <a:gd name="connsiteX16" fmla="*/ 0 w 2197617"/>
              <a:gd name="connsiteY16" fmla="*/ 0 h 2433007"/>
              <a:gd name="connsiteX0" fmla="*/ 1859433 w 2197617"/>
              <a:gd name="connsiteY0" fmla="*/ 2210563 h 2356532"/>
              <a:gd name="connsiteX1" fmla="*/ 1857263 w 2197617"/>
              <a:gd name="connsiteY1" fmla="*/ 2253540 h 2356532"/>
              <a:gd name="connsiteX2" fmla="*/ 1859433 w 2197617"/>
              <a:gd name="connsiteY2" fmla="*/ 2210563 h 2356532"/>
              <a:gd name="connsiteX3" fmla="*/ 0 w 2197617"/>
              <a:gd name="connsiteY3" fmla="*/ 0 h 2356532"/>
              <a:gd name="connsiteX4" fmla="*/ 12330 w 2197617"/>
              <a:gd name="connsiteY4" fmla="*/ 584 h 2356532"/>
              <a:gd name="connsiteX5" fmla="*/ 1857263 w 2197617"/>
              <a:gd name="connsiteY5" fmla="*/ 1833842 h 2356532"/>
              <a:gd name="connsiteX6" fmla="*/ 1858563 w 2197617"/>
              <a:gd name="connsiteY6" fmla="*/ 1859574 h 2356532"/>
              <a:gd name="connsiteX7" fmla="*/ 2197617 w 2197617"/>
              <a:gd name="connsiteY7" fmla="*/ 1859574 h 2356532"/>
              <a:gd name="connsiteX8" fmla="*/ 1403361 w 2197617"/>
              <a:gd name="connsiteY8" fmla="*/ 2356532 h 2356532"/>
              <a:gd name="connsiteX9" fmla="*/ 609106 w 2197617"/>
              <a:gd name="connsiteY9" fmla="*/ 1859574 h 2356532"/>
              <a:gd name="connsiteX10" fmla="*/ 914946 w 2197617"/>
              <a:gd name="connsiteY10" fmla="*/ 1859574 h 2356532"/>
              <a:gd name="connsiteX11" fmla="*/ 909877 w 2197617"/>
              <a:gd name="connsiteY11" fmla="*/ 1825647 h 2356532"/>
              <a:gd name="connsiteX12" fmla="*/ 13792 w 2197617"/>
              <a:gd name="connsiteY12" fmla="*/ 945530 h 2356532"/>
              <a:gd name="connsiteX13" fmla="*/ 13326 w 2197617"/>
              <a:gd name="connsiteY13" fmla="*/ 945467 h 2356532"/>
              <a:gd name="connsiteX14" fmla="*/ 302448 w 2197617"/>
              <a:gd name="connsiteY14" fmla="*/ 483383 h 2356532"/>
              <a:gd name="connsiteX15" fmla="*/ 0 w 2197617"/>
              <a:gd name="connsiteY15" fmla="*/ 0 h 2356532"/>
              <a:gd name="connsiteX0" fmla="*/ 0 w 2197617"/>
              <a:gd name="connsiteY0" fmla="*/ 0 h 2356532"/>
              <a:gd name="connsiteX1" fmla="*/ 12330 w 2197617"/>
              <a:gd name="connsiteY1" fmla="*/ 584 h 2356532"/>
              <a:gd name="connsiteX2" fmla="*/ 1857263 w 2197617"/>
              <a:gd name="connsiteY2" fmla="*/ 1833842 h 2356532"/>
              <a:gd name="connsiteX3" fmla="*/ 1858563 w 2197617"/>
              <a:gd name="connsiteY3" fmla="*/ 1859574 h 2356532"/>
              <a:gd name="connsiteX4" fmla="*/ 2197617 w 2197617"/>
              <a:gd name="connsiteY4" fmla="*/ 1859574 h 2356532"/>
              <a:gd name="connsiteX5" fmla="*/ 1403361 w 2197617"/>
              <a:gd name="connsiteY5" fmla="*/ 2356532 h 2356532"/>
              <a:gd name="connsiteX6" fmla="*/ 609106 w 2197617"/>
              <a:gd name="connsiteY6" fmla="*/ 1859574 h 2356532"/>
              <a:gd name="connsiteX7" fmla="*/ 914946 w 2197617"/>
              <a:gd name="connsiteY7" fmla="*/ 1859574 h 2356532"/>
              <a:gd name="connsiteX8" fmla="*/ 909877 w 2197617"/>
              <a:gd name="connsiteY8" fmla="*/ 1825647 h 2356532"/>
              <a:gd name="connsiteX9" fmla="*/ 13792 w 2197617"/>
              <a:gd name="connsiteY9" fmla="*/ 945530 h 2356532"/>
              <a:gd name="connsiteX10" fmla="*/ 13326 w 2197617"/>
              <a:gd name="connsiteY10" fmla="*/ 945467 h 2356532"/>
              <a:gd name="connsiteX11" fmla="*/ 302448 w 2197617"/>
              <a:gd name="connsiteY11" fmla="*/ 483383 h 2356532"/>
              <a:gd name="connsiteX12" fmla="*/ 0 w 2197617"/>
              <a:gd name="connsiteY12" fmla="*/ 0 h 235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7617" h="2356532">
                <a:moveTo>
                  <a:pt x="0" y="0"/>
                </a:moveTo>
                <a:lnTo>
                  <a:pt x="12330" y="584"/>
                </a:lnTo>
                <a:cubicBezTo>
                  <a:pt x="984363" y="93103"/>
                  <a:pt x="1758727" y="863578"/>
                  <a:pt x="1857263" y="1833842"/>
                </a:cubicBezTo>
                <a:cubicBezTo>
                  <a:pt x="1857696" y="1842419"/>
                  <a:pt x="1858130" y="1850997"/>
                  <a:pt x="1858563" y="1859574"/>
                </a:cubicBezTo>
                <a:lnTo>
                  <a:pt x="2197617" y="1859574"/>
                </a:lnTo>
                <a:lnTo>
                  <a:pt x="1403361" y="2356532"/>
                </a:lnTo>
                <a:lnTo>
                  <a:pt x="609106" y="1859574"/>
                </a:lnTo>
                <a:lnTo>
                  <a:pt x="914946" y="1859574"/>
                </a:lnTo>
                <a:lnTo>
                  <a:pt x="909877" y="1825647"/>
                </a:lnTo>
                <a:cubicBezTo>
                  <a:pt x="821155" y="1377806"/>
                  <a:pt x="464413" y="1026387"/>
                  <a:pt x="13792" y="945530"/>
                </a:cubicBezTo>
                <a:lnTo>
                  <a:pt x="13326" y="945467"/>
                </a:lnTo>
                <a:lnTo>
                  <a:pt x="302448" y="4833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C3F90B9A-87F0-45B9-B705-DEAD7E466C7E}"/>
              </a:ext>
            </a:extLst>
          </p:cNvPr>
          <p:cNvSpPr/>
          <p:nvPr/>
        </p:nvSpPr>
        <p:spPr>
          <a:xfrm rot="10800000">
            <a:off x="6625218" y="3777045"/>
            <a:ext cx="1692272" cy="1814644"/>
          </a:xfrm>
          <a:custGeom>
            <a:avLst/>
            <a:gdLst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919963 w 2197617"/>
              <a:gd name="connsiteY5" fmla="*/ 2193465 h 2472461"/>
              <a:gd name="connsiteX6" fmla="*/ 1365865 w 2197617"/>
              <a:gd name="connsiteY6" fmla="*/ 2472461 h 2472461"/>
              <a:gd name="connsiteX7" fmla="*/ 843110 w 2197617"/>
              <a:gd name="connsiteY7" fmla="*/ 2472461 h 2472461"/>
              <a:gd name="connsiteX8" fmla="*/ 862290 w 2197617"/>
              <a:gd name="connsiteY8" fmla="*/ 2430523 h 2472461"/>
              <a:gd name="connsiteX9" fmla="*/ 908503 w 2197617"/>
              <a:gd name="connsiteY9" fmla="*/ 2268552 h 2472461"/>
              <a:gd name="connsiteX10" fmla="*/ 0 w 2197617"/>
              <a:gd name="connsiteY10" fmla="*/ 0 h 2472461"/>
              <a:gd name="connsiteX11" fmla="*/ 12330 w 2197617"/>
              <a:gd name="connsiteY11" fmla="*/ 584 h 2472461"/>
              <a:gd name="connsiteX12" fmla="*/ 1857263 w 2197617"/>
              <a:gd name="connsiteY12" fmla="*/ 1833842 h 2472461"/>
              <a:gd name="connsiteX13" fmla="*/ 1858563 w 2197617"/>
              <a:gd name="connsiteY13" fmla="*/ 1859574 h 2472461"/>
              <a:gd name="connsiteX14" fmla="*/ 2197617 w 2197617"/>
              <a:gd name="connsiteY14" fmla="*/ 1859574 h 2472461"/>
              <a:gd name="connsiteX15" fmla="*/ 1403361 w 2197617"/>
              <a:gd name="connsiteY15" fmla="*/ 2356532 h 2472461"/>
              <a:gd name="connsiteX16" fmla="*/ 609106 w 2197617"/>
              <a:gd name="connsiteY16" fmla="*/ 1859574 h 2472461"/>
              <a:gd name="connsiteX17" fmla="*/ 914946 w 2197617"/>
              <a:gd name="connsiteY17" fmla="*/ 1859574 h 2472461"/>
              <a:gd name="connsiteX18" fmla="*/ 909877 w 2197617"/>
              <a:gd name="connsiteY18" fmla="*/ 1825647 h 2472461"/>
              <a:gd name="connsiteX19" fmla="*/ 13792 w 2197617"/>
              <a:gd name="connsiteY19" fmla="*/ 945530 h 2472461"/>
              <a:gd name="connsiteX20" fmla="*/ 13326 w 2197617"/>
              <a:gd name="connsiteY20" fmla="*/ 945467 h 2472461"/>
              <a:gd name="connsiteX21" fmla="*/ 302448 w 2197617"/>
              <a:gd name="connsiteY21" fmla="*/ 483383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919963 w 2197617"/>
              <a:gd name="connsiteY6" fmla="*/ 2193465 h 2472461"/>
              <a:gd name="connsiteX7" fmla="*/ 1365865 w 2197617"/>
              <a:gd name="connsiteY7" fmla="*/ 2472461 h 2472461"/>
              <a:gd name="connsiteX8" fmla="*/ 843110 w 2197617"/>
              <a:gd name="connsiteY8" fmla="*/ 2472461 h 2472461"/>
              <a:gd name="connsiteX9" fmla="*/ 908503 w 2197617"/>
              <a:gd name="connsiteY9" fmla="*/ 2268552 h 2472461"/>
              <a:gd name="connsiteX10" fmla="*/ 919963 w 2197617"/>
              <a:gd name="connsiteY10" fmla="*/ 2193465 h 2472461"/>
              <a:gd name="connsiteX11" fmla="*/ 0 w 2197617"/>
              <a:gd name="connsiteY11" fmla="*/ 0 h 2472461"/>
              <a:gd name="connsiteX12" fmla="*/ 12330 w 2197617"/>
              <a:gd name="connsiteY12" fmla="*/ 584 h 2472461"/>
              <a:gd name="connsiteX13" fmla="*/ 1857263 w 2197617"/>
              <a:gd name="connsiteY13" fmla="*/ 1833842 h 2472461"/>
              <a:gd name="connsiteX14" fmla="*/ 1858563 w 2197617"/>
              <a:gd name="connsiteY14" fmla="*/ 1859574 h 2472461"/>
              <a:gd name="connsiteX15" fmla="*/ 2197617 w 2197617"/>
              <a:gd name="connsiteY15" fmla="*/ 1859574 h 2472461"/>
              <a:gd name="connsiteX16" fmla="*/ 1403361 w 2197617"/>
              <a:gd name="connsiteY16" fmla="*/ 2356532 h 2472461"/>
              <a:gd name="connsiteX17" fmla="*/ 609106 w 2197617"/>
              <a:gd name="connsiteY17" fmla="*/ 1859574 h 2472461"/>
              <a:gd name="connsiteX18" fmla="*/ 914946 w 2197617"/>
              <a:gd name="connsiteY18" fmla="*/ 1859574 h 2472461"/>
              <a:gd name="connsiteX19" fmla="*/ 909877 w 2197617"/>
              <a:gd name="connsiteY19" fmla="*/ 1825647 h 2472461"/>
              <a:gd name="connsiteX20" fmla="*/ 13792 w 2197617"/>
              <a:gd name="connsiteY20" fmla="*/ 945530 h 2472461"/>
              <a:gd name="connsiteX21" fmla="*/ 13326 w 2197617"/>
              <a:gd name="connsiteY21" fmla="*/ 945467 h 2472461"/>
              <a:gd name="connsiteX22" fmla="*/ 302448 w 2197617"/>
              <a:gd name="connsiteY22" fmla="*/ 483383 h 2472461"/>
              <a:gd name="connsiteX23" fmla="*/ 0 w 2197617"/>
              <a:gd name="connsiteY23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919963 w 2197617"/>
              <a:gd name="connsiteY6" fmla="*/ 2193465 h 2472461"/>
              <a:gd name="connsiteX7" fmla="*/ 1365865 w 2197617"/>
              <a:gd name="connsiteY7" fmla="*/ 2472461 h 2472461"/>
              <a:gd name="connsiteX8" fmla="*/ 843110 w 2197617"/>
              <a:gd name="connsiteY8" fmla="*/ 2472461 h 2472461"/>
              <a:gd name="connsiteX9" fmla="*/ 919963 w 2197617"/>
              <a:gd name="connsiteY9" fmla="*/ 2193465 h 2472461"/>
              <a:gd name="connsiteX10" fmla="*/ 0 w 2197617"/>
              <a:gd name="connsiteY10" fmla="*/ 0 h 2472461"/>
              <a:gd name="connsiteX11" fmla="*/ 12330 w 2197617"/>
              <a:gd name="connsiteY11" fmla="*/ 584 h 2472461"/>
              <a:gd name="connsiteX12" fmla="*/ 1857263 w 2197617"/>
              <a:gd name="connsiteY12" fmla="*/ 1833842 h 2472461"/>
              <a:gd name="connsiteX13" fmla="*/ 1858563 w 2197617"/>
              <a:gd name="connsiteY13" fmla="*/ 1859574 h 2472461"/>
              <a:gd name="connsiteX14" fmla="*/ 2197617 w 2197617"/>
              <a:gd name="connsiteY14" fmla="*/ 1859574 h 2472461"/>
              <a:gd name="connsiteX15" fmla="*/ 1403361 w 2197617"/>
              <a:gd name="connsiteY15" fmla="*/ 2356532 h 2472461"/>
              <a:gd name="connsiteX16" fmla="*/ 609106 w 2197617"/>
              <a:gd name="connsiteY16" fmla="*/ 1859574 h 2472461"/>
              <a:gd name="connsiteX17" fmla="*/ 914946 w 2197617"/>
              <a:gd name="connsiteY17" fmla="*/ 1859574 h 2472461"/>
              <a:gd name="connsiteX18" fmla="*/ 909877 w 2197617"/>
              <a:gd name="connsiteY18" fmla="*/ 1825647 h 2472461"/>
              <a:gd name="connsiteX19" fmla="*/ 13792 w 2197617"/>
              <a:gd name="connsiteY19" fmla="*/ 945530 h 2472461"/>
              <a:gd name="connsiteX20" fmla="*/ 13326 w 2197617"/>
              <a:gd name="connsiteY20" fmla="*/ 945467 h 2472461"/>
              <a:gd name="connsiteX21" fmla="*/ 302448 w 2197617"/>
              <a:gd name="connsiteY21" fmla="*/ 483383 h 2472461"/>
              <a:gd name="connsiteX22" fmla="*/ 0 w 2197617"/>
              <a:gd name="connsiteY22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843110 w 2197617"/>
              <a:gd name="connsiteY6" fmla="*/ 2472461 h 2472461"/>
              <a:gd name="connsiteX7" fmla="*/ 1365865 w 2197617"/>
              <a:gd name="connsiteY7" fmla="*/ 2472461 h 2472461"/>
              <a:gd name="connsiteX8" fmla="*/ 843110 w 2197617"/>
              <a:gd name="connsiteY8" fmla="*/ 2472461 h 2472461"/>
              <a:gd name="connsiteX9" fmla="*/ 0 w 2197617"/>
              <a:gd name="connsiteY9" fmla="*/ 0 h 2472461"/>
              <a:gd name="connsiteX10" fmla="*/ 12330 w 2197617"/>
              <a:gd name="connsiteY10" fmla="*/ 584 h 2472461"/>
              <a:gd name="connsiteX11" fmla="*/ 1857263 w 2197617"/>
              <a:gd name="connsiteY11" fmla="*/ 1833842 h 2472461"/>
              <a:gd name="connsiteX12" fmla="*/ 1858563 w 2197617"/>
              <a:gd name="connsiteY12" fmla="*/ 1859574 h 2472461"/>
              <a:gd name="connsiteX13" fmla="*/ 2197617 w 2197617"/>
              <a:gd name="connsiteY13" fmla="*/ 1859574 h 2472461"/>
              <a:gd name="connsiteX14" fmla="*/ 1403361 w 2197617"/>
              <a:gd name="connsiteY14" fmla="*/ 2356532 h 2472461"/>
              <a:gd name="connsiteX15" fmla="*/ 609106 w 2197617"/>
              <a:gd name="connsiteY15" fmla="*/ 1859574 h 2472461"/>
              <a:gd name="connsiteX16" fmla="*/ 914946 w 2197617"/>
              <a:gd name="connsiteY16" fmla="*/ 1859574 h 2472461"/>
              <a:gd name="connsiteX17" fmla="*/ 909877 w 2197617"/>
              <a:gd name="connsiteY17" fmla="*/ 1825647 h 2472461"/>
              <a:gd name="connsiteX18" fmla="*/ 13792 w 2197617"/>
              <a:gd name="connsiteY18" fmla="*/ 945530 h 2472461"/>
              <a:gd name="connsiteX19" fmla="*/ 13326 w 2197617"/>
              <a:gd name="connsiteY19" fmla="*/ 945467 h 2472461"/>
              <a:gd name="connsiteX20" fmla="*/ 302448 w 2197617"/>
              <a:gd name="connsiteY20" fmla="*/ 483383 h 2472461"/>
              <a:gd name="connsiteX21" fmla="*/ 0 w 2197617"/>
              <a:gd name="connsiteY21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0 w 2197617"/>
              <a:gd name="connsiteY6" fmla="*/ 0 h 2472461"/>
              <a:gd name="connsiteX7" fmla="*/ 12330 w 2197617"/>
              <a:gd name="connsiteY7" fmla="*/ 584 h 2472461"/>
              <a:gd name="connsiteX8" fmla="*/ 1857263 w 2197617"/>
              <a:gd name="connsiteY8" fmla="*/ 1833842 h 2472461"/>
              <a:gd name="connsiteX9" fmla="*/ 1858563 w 2197617"/>
              <a:gd name="connsiteY9" fmla="*/ 1859574 h 2472461"/>
              <a:gd name="connsiteX10" fmla="*/ 2197617 w 2197617"/>
              <a:gd name="connsiteY10" fmla="*/ 1859574 h 2472461"/>
              <a:gd name="connsiteX11" fmla="*/ 1403361 w 2197617"/>
              <a:gd name="connsiteY11" fmla="*/ 2356532 h 2472461"/>
              <a:gd name="connsiteX12" fmla="*/ 609106 w 2197617"/>
              <a:gd name="connsiteY12" fmla="*/ 1859574 h 2472461"/>
              <a:gd name="connsiteX13" fmla="*/ 914946 w 2197617"/>
              <a:gd name="connsiteY13" fmla="*/ 1859574 h 2472461"/>
              <a:gd name="connsiteX14" fmla="*/ 909877 w 2197617"/>
              <a:gd name="connsiteY14" fmla="*/ 1825647 h 2472461"/>
              <a:gd name="connsiteX15" fmla="*/ 13792 w 2197617"/>
              <a:gd name="connsiteY15" fmla="*/ 945530 h 2472461"/>
              <a:gd name="connsiteX16" fmla="*/ 13326 w 2197617"/>
              <a:gd name="connsiteY16" fmla="*/ 945467 h 2472461"/>
              <a:gd name="connsiteX17" fmla="*/ 302448 w 2197617"/>
              <a:gd name="connsiteY17" fmla="*/ 483383 h 2472461"/>
              <a:gd name="connsiteX18" fmla="*/ 0 w 2197617"/>
              <a:gd name="connsiteY18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859433 w 2197617"/>
              <a:gd name="connsiteY4" fmla="*/ 2210563 h 2472461"/>
              <a:gd name="connsiteX5" fmla="*/ 0 w 2197617"/>
              <a:gd name="connsiteY5" fmla="*/ 0 h 2472461"/>
              <a:gd name="connsiteX6" fmla="*/ 12330 w 2197617"/>
              <a:gd name="connsiteY6" fmla="*/ 584 h 2472461"/>
              <a:gd name="connsiteX7" fmla="*/ 1857263 w 2197617"/>
              <a:gd name="connsiteY7" fmla="*/ 1833842 h 2472461"/>
              <a:gd name="connsiteX8" fmla="*/ 1858563 w 2197617"/>
              <a:gd name="connsiteY8" fmla="*/ 1859574 h 2472461"/>
              <a:gd name="connsiteX9" fmla="*/ 2197617 w 2197617"/>
              <a:gd name="connsiteY9" fmla="*/ 1859574 h 2472461"/>
              <a:gd name="connsiteX10" fmla="*/ 1403361 w 2197617"/>
              <a:gd name="connsiteY10" fmla="*/ 2356532 h 2472461"/>
              <a:gd name="connsiteX11" fmla="*/ 609106 w 2197617"/>
              <a:gd name="connsiteY11" fmla="*/ 1859574 h 2472461"/>
              <a:gd name="connsiteX12" fmla="*/ 914946 w 2197617"/>
              <a:gd name="connsiteY12" fmla="*/ 1859574 h 2472461"/>
              <a:gd name="connsiteX13" fmla="*/ 909877 w 2197617"/>
              <a:gd name="connsiteY13" fmla="*/ 1825647 h 2472461"/>
              <a:gd name="connsiteX14" fmla="*/ 13792 w 2197617"/>
              <a:gd name="connsiteY14" fmla="*/ 945530 h 2472461"/>
              <a:gd name="connsiteX15" fmla="*/ 13326 w 2197617"/>
              <a:gd name="connsiteY15" fmla="*/ 945467 h 2472461"/>
              <a:gd name="connsiteX16" fmla="*/ 302448 w 2197617"/>
              <a:gd name="connsiteY16" fmla="*/ 483383 h 2472461"/>
              <a:gd name="connsiteX17" fmla="*/ 0 w 2197617"/>
              <a:gd name="connsiteY17" fmla="*/ 0 h 2472461"/>
              <a:gd name="connsiteX0" fmla="*/ 1859433 w 2197617"/>
              <a:gd name="connsiteY0" fmla="*/ 2210563 h 2433007"/>
              <a:gd name="connsiteX1" fmla="*/ 1857263 w 2197617"/>
              <a:gd name="connsiteY1" fmla="*/ 2253540 h 2433007"/>
              <a:gd name="connsiteX2" fmla="*/ 1830985 w 2197617"/>
              <a:gd name="connsiteY2" fmla="*/ 2433007 h 2433007"/>
              <a:gd name="connsiteX3" fmla="*/ 1859433 w 2197617"/>
              <a:gd name="connsiteY3" fmla="*/ 2210563 h 2433007"/>
              <a:gd name="connsiteX4" fmla="*/ 0 w 2197617"/>
              <a:gd name="connsiteY4" fmla="*/ 0 h 2433007"/>
              <a:gd name="connsiteX5" fmla="*/ 12330 w 2197617"/>
              <a:gd name="connsiteY5" fmla="*/ 584 h 2433007"/>
              <a:gd name="connsiteX6" fmla="*/ 1857263 w 2197617"/>
              <a:gd name="connsiteY6" fmla="*/ 1833842 h 2433007"/>
              <a:gd name="connsiteX7" fmla="*/ 1858563 w 2197617"/>
              <a:gd name="connsiteY7" fmla="*/ 1859574 h 2433007"/>
              <a:gd name="connsiteX8" fmla="*/ 2197617 w 2197617"/>
              <a:gd name="connsiteY8" fmla="*/ 1859574 h 2433007"/>
              <a:gd name="connsiteX9" fmla="*/ 1403361 w 2197617"/>
              <a:gd name="connsiteY9" fmla="*/ 2356532 h 2433007"/>
              <a:gd name="connsiteX10" fmla="*/ 609106 w 2197617"/>
              <a:gd name="connsiteY10" fmla="*/ 1859574 h 2433007"/>
              <a:gd name="connsiteX11" fmla="*/ 914946 w 2197617"/>
              <a:gd name="connsiteY11" fmla="*/ 1859574 h 2433007"/>
              <a:gd name="connsiteX12" fmla="*/ 909877 w 2197617"/>
              <a:gd name="connsiteY12" fmla="*/ 1825647 h 2433007"/>
              <a:gd name="connsiteX13" fmla="*/ 13792 w 2197617"/>
              <a:gd name="connsiteY13" fmla="*/ 945530 h 2433007"/>
              <a:gd name="connsiteX14" fmla="*/ 13326 w 2197617"/>
              <a:gd name="connsiteY14" fmla="*/ 945467 h 2433007"/>
              <a:gd name="connsiteX15" fmla="*/ 302448 w 2197617"/>
              <a:gd name="connsiteY15" fmla="*/ 483383 h 2433007"/>
              <a:gd name="connsiteX16" fmla="*/ 0 w 2197617"/>
              <a:gd name="connsiteY16" fmla="*/ 0 h 2433007"/>
              <a:gd name="connsiteX0" fmla="*/ 1859433 w 2197617"/>
              <a:gd name="connsiteY0" fmla="*/ 2210563 h 2356532"/>
              <a:gd name="connsiteX1" fmla="*/ 1857263 w 2197617"/>
              <a:gd name="connsiteY1" fmla="*/ 2253540 h 2356532"/>
              <a:gd name="connsiteX2" fmla="*/ 1859433 w 2197617"/>
              <a:gd name="connsiteY2" fmla="*/ 2210563 h 2356532"/>
              <a:gd name="connsiteX3" fmla="*/ 0 w 2197617"/>
              <a:gd name="connsiteY3" fmla="*/ 0 h 2356532"/>
              <a:gd name="connsiteX4" fmla="*/ 12330 w 2197617"/>
              <a:gd name="connsiteY4" fmla="*/ 584 h 2356532"/>
              <a:gd name="connsiteX5" fmla="*/ 1857263 w 2197617"/>
              <a:gd name="connsiteY5" fmla="*/ 1833842 h 2356532"/>
              <a:gd name="connsiteX6" fmla="*/ 1858563 w 2197617"/>
              <a:gd name="connsiteY6" fmla="*/ 1859574 h 2356532"/>
              <a:gd name="connsiteX7" fmla="*/ 2197617 w 2197617"/>
              <a:gd name="connsiteY7" fmla="*/ 1859574 h 2356532"/>
              <a:gd name="connsiteX8" fmla="*/ 1403361 w 2197617"/>
              <a:gd name="connsiteY8" fmla="*/ 2356532 h 2356532"/>
              <a:gd name="connsiteX9" fmla="*/ 609106 w 2197617"/>
              <a:gd name="connsiteY9" fmla="*/ 1859574 h 2356532"/>
              <a:gd name="connsiteX10" fmla="*/ 914946 w 2197617"/>
              <a:gd name="connsiteY10" fmla="*/ 1859574 h 2356532"/>
              <a:gd name="connsiteX11" fmla="*/ 909877 w 2197617"/>
              <a:gd name="connsiteY11" fmla="*/ 1825647 h 2356532"/>
              <a:gd name="connsiteX12" fmla="*/ 13792 w 2197617"/>
              <a:gd name="connsiteY12" fmla="*/ 945530 h 2356532"/>
              <a:gd name="connsiteX13" fmla="*/ 13326 w 2197617"/>
              <a:gd name="connsiteY13" fmla="*/ 945467 h 2356532"/>
              <a:gd name="connsiteX14" fmla="*/ 302448 w 2197617"/>
              <a:gd name="connsiteY14" fmla="*/ 483383 h 2356532"/>
              <a:gd name="connsiteX15" fmla="*/ 0 w 2197617"/>
              <a:gd name="connsiteY15" fmla="*/ 0 h 2356532"/>
              <a:gd name="connsiteX0" fmla="*/ 0 w 2197617"/>
              <a:gd name="connsiteY0" fmla="*/ 0 h 2356532"/>
              <a:gd name="connsiteX1" fmla="*/ 12330 w 2197617"/>
              <a:gd name="connsiteY1" fmla="*/ 584 h 2356532"/>
              <a:gd name="connsiteX2" fmla="*/ 1857263 w 2197617"/>
              <a:gd name="connsiteY2" fmla="*/ 1833842 h 2356532"/>
              <a:gd name="connsiteX3" fmla="*/ 1858563 w 2197617"/>
              <a:gd name="connsiteY3" fmla="*/ 1859574 h 2356532"/>
              <a:gd name="connsiteX4" fmla="*/ 2197617 w 2197617"/>
              <a:gd name="connsiteY4" fmla="*/ 1859574 h 2356532"/>
              <a:gd name="connsiteX5" fmla="*/ 1403361 w 2197617"/>
              <a:gd name="connsiteY5" fmla="*/ 2356532 h 2356532"/>
              <a:gd name="connsiteX6" fmla="*/ 609106 w 2197617"/>
              <a:gd name="connsiteY6" fmla="*/ 1859574 h 2356532"/>
              <a:gd name="connsiteX7" fmla="*/ 914946 w 2197617"/>
              <a:gd name="connsiteY7" fmla="*/ 1859574 h 2356532"/>
              <a:gd name="connsiteX8" fmla="*/ 909877 w 2197617"/>
              <a:gd name="connsiteY8" fmla="*/ 1825647 h 2356532"/>
              <a:gd name="connsiteX9" fmla="*/ 13792 w 2197617"/>
              <a:gd name="connsiteY9" fmla="*/ 945530 h 2356532"/>
              <a:gd name="connsiteX10" fmla="*/ 13326 w 2197617"/>
              <a:gd name="connsiteY10" fmla="*/ 945467 h 2356532"/>
              <a:gd name="connsiteX11" fmla="*/ 302448 w 2197617"/>
              <a:gd name="connsiteY11" fmla="*/ 483383 h 2356532"/>
              <a:gd name="connsiteX12" fmla="*/ 0 w 2197617"/>
              <a:gd name="connsiteY12" fmla="*/ 0 h 235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7617" h="2356532">
                <a:moveTo>
                  <a:pt x="0" y="0"/>
                </a:moveTo>
                <a:lnTo>
                  <a:pt x="12330" y="584"/>
                </a:lnTo>
                <a:cubicBezTo>
                  <a:pt x="984363" y="93103"/>
                  <a:pt x="1758727" y="863578"/>
                  <a:pt x="1857263" y="1833842"/>
                </a:cubicBezTo>
                <a:cubicBezTo>
                  <a:pt x="1857696" y="1842419"/>
                  <a:pt x="1858130" y="1850997"/>
                  <a:pt x="1858563" y="1859574"/>
                </a:cubicBezTo>
                <a:lnTo>
                  <a:pt x="2197617" y="1859574"/>
                </a:lnTo>
                <a:lnTo>
                  <a:pt x="1403361" y="2356532"/>
                </a:lnTo>
                <a:lnTo>
                  <a:pt x="609106" y="1859574"/>
                </a:lnTo>
                <a:lnTo>
                  <a:pt x="914946" y="1859574"/>
                </a:lnTo>
                <a:lnTo>
                  <a:pt x="909877" y="1825647"/>
                </a:lnTo>
                <a:cubicBezTo>
                  <a:pt x="821155" y="1377806"/>
                  <a:pt x="464413" y="1026387"/>
                  <a:pt x="13792" y="945530"/>
                </a:cubicBezTo>
                <a:lnTo>
                  <a:pt x="13326" y="945467"/>
                </a:lnTo>
                <a:lnTo>
                  <a:pt x="302448" y="4833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0A016CB-435C-4EE1-86CF-62E88BD5BDC6}"/>
              </a:ext>
            </a:extLst>
          </p:cNvPr>
          <p:cNvGrpSpPr/>
          <p:nvPr/>
        </p:nvGrpSpPr>
        <p:grpSpPr>
          <a:xfrm>
            <a:off x="6869326" y="2207144"/>
            <a:ext cx="1814644" cy="1692272"/>
            <a:chOff x="4521927" y="2146853"/>
            <a:chExt cx="1814644" cy="1692272"/>
          </a:xfrm>
          <a:solidFill>
            <a:schemeClr val="accent2"/>
          </a:solidFill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39C3E1CD-EA4B-45AC-8EC1-95416A7FBDD0}"/>
                </a:ext>
              </a:extLst>
            </p:cNvPr>
            <p:cNvSpPr/>
            <p:nvPr/>
          </p:nvSpPr>
          <p:spPr>
            <a:xfrm rot="16200000">
              <a:off x="4583113" y="2085667"/>
              <a:ext cx="1692272" cy="1814644"/>
            </a:xfrm>
            <a:custGeom>
              <a:avLst/>
              <a:gdLst>
                <a:gd name="connsiteX0" fmla="*/ 1859433 w 2197617"/>
                <a:gd name="connsiteY0" fmla="*/ 2210563 h 2472461"/>
                <a:gd name="connsiteX1" fmla="*/ 1857263 w 2197617"/>
                <a:gd name="connsiteY1" fmla="*/ 2253540 h 2472461"/>
                <a:gd name="connsiteX2" fmla="*/ 1830985 w 2197617"/>
                <a:gd name="connsiteY2" fmla="*/ 2433007 h 2472461"/>
                <a:gd name="connsiteX3" fmla="*/ 1821598 w 2197617"/>
                <a:gd name="connsiteY3" fmla="*/ 2472461 h 2472461"/>
                <a:gd name="connsiteX4" fmla="*/ 1440858 w 2197617"/>
                <a:gd name="connsiteY4" fmla="*/ 2472461 h 2472461"/>
                <a:gd name="connsiteX5" fmla="*/ 919963 w 2197617"/>
                <a:gd name="connsiteY5" fmla="*/ 2193465 h 2472461"/>
                <a:gd name="connsiteX6" fmla="*/ 1365865 w 2197617"/>
                <a:gd name="connsiteY6" fmla="*/ 2472461 h 2472461"/>
                <a:gd name="connsiteX7" fmla="*/ 843110 w 2197617"/>
                <a:gd name="connsiteY7" fmla="*/ 2472461 h 2472461"/>
                <a:gd name="connsiteX8" fmla="*/ 862290 w 2197617"/>
                <a:gd name="connsiteY8" fmla="*/ 2430523 h 2472461"/>
                <a:gd name="connsiteX9" fmla="*/ 908503 w 2197617"/>
                <a:gd name="connsiteY9" fmla="*/ 2268552 h 2472461"/>
                <a:gd name="connsiteX10" fmla="*/ 0 w 2197617"/>
                <a:gd name="connsiteY10" fmla="*/ 0 h 2472461"/>
                <a:gd name="connsiteX11" fmla="*/ 12330 w 2197617"/>
                <a:gd name="connsiteY11" fmla="*/ 584 h 2472461"/>
                <a:gd name="connsiteX12" fmla="*/ 1857263 w 2197617"/>
                <a:gd name="connsiteY12" fmla="*/ 1833842 h 2472461"/>
                <a:gd name="connsiteX13" fmla="*/ 1858563 w 2197617"/>
                <a:gd name="connsiteY13" fmla="*/ 1859574 h 2472461"/>
                <a:gd name="connsiteX14" fmla="*/ 2197617 w 2197617"/>
                <a:gd name="connsiteY14" fmla="*/ 1859574 h 2472461"/>
                <a:gd name="connsiteX15" fmla="*/ 1403361 w 2197617"/>
                <a:gd name="connsiteY15" fmla="*/ 2356532 h 2472461"/>
                <a:gd name="connsiteX16" fmla="*/ 609106 w 2197617"/>
                <a:gd name="connsiteY16" fmla="*/ 1859574 h 2472461"/>
                <a:gd name="connsiteX17" fmla="*/ 914946 w 2197617"/>
                <a:gd name="connsiteY17" fmla="*/ 1859574 h 2472461"/>
                <a:gd name="connsiteX18" fmla="*/ 909877 w 2197617"/>
                <a:gd name="connsiteY18" fmla="*/ 1825647 h 2472461"/>
                <a:gd name="connsiteX19" fmla="*/ 13792 w 2197617"/>
                <a:gd name="connsiteY19" fmla="*/ 945530 h 2472461"/>
                <a:gd name="connsiteX20" fmla="*/ 13326 w 2197617"/>
                <a:gd name="connsiteY20" fmla="*/ 945467 h 2472461"/>
                <a:gd name="connsiteX21" fmla="*/ 302448 w 2197617"/>
                <a:gd name="connsiteY21" fmla="*/ 483383 h 2472461"/>
                <a:gd name="connsiteX0" fmla="*/ 1859433 w 2197617"/>
                <a:gd name="connsiteY0" fmla="*/ 2210563 h 2472461"/>
                <a:gd name="connsiteX1" fmla="*/ 1857263 w 2197617"/>
                <a:gd name="connsiteY1" fmla="*/ 2253540 h 2472461"/>
                <a:gd name="connsiteX2" fmla="*/ 1830985 w 2197617"/>
                <a:gd name="connsiteY2" fmla="*/ 2433007 h 2472461"/>
                <a:gd name="connsiteX3" fmla="*/ 1821598 w 2197617"/>
                <a:gd name="connsiteY3" fmla="*/ 2472461 h 2472461"/>
                <a:gd name="connsiteX4" fmla="*/ 1440858 w 2197617"/>
                <a:gd name="connsiteY4" fmla="*/ 2472461 h 2472461"/>
                <a:gd name="connsiteX5" fmla="*/ 1859433 w 2197617"/>
                <a:gd name="connsiteY5" fmla="*/ 2210563 h 2472461"/>
                <a:gd name="connsiteX6" fmla="*/ 919963 w 2197617"/>
                <a:gd name="connsiteY6" fmla="*/ 2193465 h 2472461"/>
                <a:gd name="connsiteX7" fmla="*/ 1365865 w 2197617"/>
                <a:gd name="connsiteY7" fmla="*/ 2472461 h 2472461"/>
                <a:gd name="connsiteX8" fmla="*/ 843110 w 2197617"/>
                <a:gd name="connsiteY8" fmla="*/ 2472461 h 2472461"/>
                <a:gd name="connsiteX9" fmla="*/ 908503 w 2197617"/>
                <a:gd name="connsiteY9" fmla="*/ 2268552 h 2472461"/>
                <a:gd name="connsiteX10" fmla="*/ 919963 w 2197617"/>
                <a:gd name="connsiteY10" fmla="*/ 2193465 h 2472461"/>
                <a:gd name="connsiteX11" fmla="*/ 0 w 2197617"/>
                <a:gd name="connsiteY11" fmla="*/ 0 h 2472461"/>
                <a:gd name="connsiteX12" fmla="*/ 12330 w 2197617"/>
                <a:gd name="connsiteY12" fmla="*/ 584 h 2472461"/>
                <a:gd name="connsiteX13" fmla="*/ 1857263 w 2197617"/>
                <a:gd name="connsiteY13" fmla="*/ 1833842 h 2472461"/>
                <a:gd name="connsiteX14" fmla="*/ 1858563 w 2197617"/>
                <a:gd name="connsiteY14" fmla="*/ 1859574 h 2472461"/>
                <a:gd name="connsiteX15" fmla="*/ 2197617 w 2197617"/>
                <a:gd name="connsiteY15" fmla="*/ 1859574 h 2472461"/>
                <a:gd name="connsiteX16" fmla="*/ 1403361 w 2197617"/>
                <a:gd name="connsiteY16" fmla="*/ 2356532 h 2472461"/>
                <a:gd name="connsiteX17" fmla="*/ 609106 w 2197617"/>
                <a:gd name="connsiteY17" fmla="*/ 1859574 h 2472461"/>
                <a:gd name="connsiteX18" fmla="*/ 914946 w 2197617"/>
                <a:gd name="connsiteY18" fmla="*/ 1859574 h 2472461"/>
                <a:gd name="connsiteX19" fmla="*/ 909877 w 2197617"/>
                <a:gd name="connsiteY19" fmla="*/ 1825647 h 2472461"/>
                <a:gd name="connsiteX20" fmla="*/ 13792 w 2197617"/>
                <a:gd name="connsiteY20" fmla="*/ 945530 h 2472461"/>
                <a:gd name="connsiteX21" fmla="*/ 13326 w 2197617"/>
                <a:gd name="connsiteY21" fmla="*/ 945467 h 2472461"/>
                <a:gd name="connsiteX22" fmla="*/ 302448 w 2197617"/>
                <a:gd name="connsiteY22" fmla="*/ 483383 h 2472461"/>
                <a:gd name="connsiteX23" fmla="*/ 0 w 2197617"/>
                <a:gd name="connsiteY23" fmla="*/ 0 h 2472461"/>
                <a:gd name="connsiteX0" fmla="*/ 1859433 w 2197617"/>
                <a:gd name="connsiteY0" fmla="*/ 2210563 h 2472461"/>
                <a:gd name="connsiteX1" fmla="*/ 1857263 w 2197617"/>
                <a:gd name="connsiteY1" fmla="*/ 2253540 h 2472461"/>
                <a:gd name="connsiteX2" fmla="*/ 1830985 w 2197617"/>
                <a:gd name="connsiteY2" fmla="*/ 2433007 h 2472461"/>
                <a:gd name="connsiteX3" fmla="*/ 1821598 w 2197617"/>
                <a:gd name="connsiteY3" fmla="*/ 2472461 h 2472461"/>
                <a:gd name="connsiteX4" fmla="*/ 1440858 w 2197617"/>
                <a:gd name="connsiteY4" fmla="*/ 2472461 h 2472461"/>
                <a:gd name="connsiteX5" fmla="*/ 1859433 w 2197617"/>
                <a:gd name="connsiteY5" fmla="*/ 2210563 h 2472461"/>
                <a:gd name="connsiteX6" fmla="*/ 919963 w 2197617"/>
                <a:gd name="connsiteY6" fmla="*/ 2193465 h 2472461"/>
                <a:gd name="connsiteX7" fmla="*/ 1365865 w 2197617"/>
                <a:gd name="connsiteY7" fmla="*/ 2472461 h 2472461"/>
                <a:gd name="connsiteX8" fmla="*/ 843110 w 2197617"/>
                <a:gd name="connsiteY8" fmla="*/ 2472461 h 2472461"/>
                <a:gd name="connsiteX9" fmla="*/ 919963 w 2197617"/>
                <a:gd name="connsiteY9" fmla="*/ 2193465 h 2472461"/>
                <a:gd name="connsiteX10" fmla="*/ 0 w 2197617"/>
                <a:gd name="connsiteY10" fmla="*/ 0 h 2472461"/>
                <a:gd name="connsiteX11" fmla="*/ 12330 w 2197617"/>
                <a:gd name="connsiteY11" fmla="*/ 584 h 2472461"/>
                <a:gd name="connsiteX12" fmla="*/ 1857263 w 2197617"/>
                <a:gd name="connsiteY12" fmla="*/ 1833842 h 2472461"/>
                <a:gd name="connsiteX13" fmla="*/ 1858563 w 2197617"/>
                <a:gd name="connsiteY13" fmla="*/ 1859574 h 2472461"/>
                <a:gd name="connsiteX14" fmla="*/ 2197617 w 2197617"/>
                <a:gd name="connsiteY14" fmla="*/ 1859574 h 2472461"/>
                <a:gd name="connsiteX15" fmla="*/ 1403361 w 2197617"/>
                <a:gd name="connsiteY15" fmla="*/ 2356532 h 2472461"/>
                <a:gd name="connsiteX16" fmla="*/ 609106 w 2197617"/>
                <a:gd name="connsiteY16" fmla="*/ 1859574 h 2472461"/>
                <a:gd name="connsiteX17" fmla="*/ 914946 w 2197617"/>
                <a:gd name="connsiteY17" fmla="*/ 1859574 h 2472461"/>
                <a:gd name="connsiteX18" fmla="*/ 909877 w 2197617"/>
                <a:gd name="connsiteY18" fmla="*/ 1825647 h 2472461"/>
                <a:gd name="connsiteX19" fmla="*/ 13792 w 2197617"/>
                <a:gd name="connsiteY19" fmla="*/ 945530 h 2472461"/>
                <a:gd name="connsiteX20" fmla="*/ 13326 w 2197617"/>
                <a:gd name="connsiteY20" fmla="*/ 945467 h 2472461"/>
                <a:gd name="connsiteX21" fmla="*/ 302448 w 2197617"/>
                <a:gd name="connsiteY21" fmla="*/ 483383 h 2472461"/>
                <a:gd name="connsiteX22" fmla="*/ 0 w 2197617"/>
                <a:gd name="connsiteY22" fmla="*/ 0 h 2472461"/>
                <a:gd name="connsiteX0" fmla="*/ 1859433 w 2197617"/>
                <a:gd name="connsiteY0" fmla="*/ 2210563 h 2472461"/>
                <a:gd name="connsiteX1" fmla="*/ 1857263 w 2197617"/>
                <a:gd name="connsiteY1" fmla="*/ 2253540 h 2472461"/>
                <a:gd name="connsiteX2" fmla="*/ 1830985 w 2197617"/>
                <a:gd name="connsiteY2" fmla="*/ 2433007 h 2472461"/>
                <a:gd name="connsiteX3" fmla="*/ 1821598 w 2197617"/>
                <a:gd name="connsiteY3" fmla="*/ 2472461 h 2472461"/>
                <a:gd name="connsiteX4" fmla="*/ 1440858 w 2197617"/>
                <a:gd name="connsiteY4" fmla="*/ 2472461 h 2472461"/>
                <a:gd name="connsiteX5" fmla="*/ 1859433 w 2197617"/>
                <a:gd name="connsiteY5" fmla="*/ 2210563 h 2472461"/>
                <a:gd name="connsiteX6" fmla="*/ 843110 w 2197617"/>
                <a:gd name="connsiteY6" fmla="*/ 2472461 h 2472461"/>
                <a:gd name="connsiteX7" fmla="*/ 1365865 w 2197617"/>
                <a:gd name="connsiteY7" fmla="*/ 2472461 h 2472461"/>
                <a:gd name="connsiteX8" fmla="*/ 843110 w 2197617"/>
                <a:gd name="connsiteY8" fmla="*/ 2472461 h 2472461"/>
                <a:gd name="connsiteX9" fmla="*/ 0 w 2197617"/>
                <a:gd name="connsiteY9" fmla="*/ 0 h 2472461"/>
                <a:gd name="connsiteX10" fmla="*/ 12330 w 2197617"/>
                <a:gd name="connsiteY10" fmla="*/ 584 h 2472461"/>
                <a:gd name="connsiteX11" fmla="*/ 1857263 w 2197617"/>
                <a:gd name="connsiteY11" fmla="*/ 1833842 h 2472461"/>
                <a:gd name="connsiteX12" fmla="*/ 1858563 w 2197617"/>
                <a:gd name="connsiteY12" fmla="*/ 1859574 h 2472461"/>
                <a:gd name="connsiteX13" fmla="*/ 2197617 w 2197617"/>
                <a:gd name="connsiteY13" fmla="*/ 1859574 h 2472461"/>
                <a:gd name="connsiteX14" fmla="*/ 1403361 w 2197617"/>
                <a:gd name="connsiteY14" fmla="*/ 2356532 h 2472461"/>
                <a:gd name="connsiteX15" fmla="*/ 609106 w 2197617"/>
                <a:gd name="connsiteY15" fmla="*/ 1859574 h 2472461"/>
                <a:gd name="connsiteX16" fmla="*/ 914946 w 2197617"/>
                <a:gd name="connsiteY16" fmla="*/ 1859574 h 2472461"/>
                <a:gd name="connsiteX17" fmla="*/ 909877 w 2197617"/>
                <a:gd name="connsiteY17" fmla="*/ 1825647 h 2472461"/>
                <a:gd name="connsiteX18" fmla="*/ 13792 w 2197617"/>
                <a:gd name="connsiteY18" fmla="*/ 945530 h 2472461"/>
                <a:gd name="connsiteX19" fmla="*/ 13326 w 2197617"/>
                <a:gd name="connsiteY19" fmla="*/ 945467 h 2472461"/>
                <a:gd name="connsiteX20" fmla="*/ 302448 w 2197617"/>
                <a:gd name="connsiteY20" fmla="*/ 483383 h 2472461"/>
                <a:gd name="connsiteX21" fmla="*/ 0 w 2197617"/>
                <a:gd name="connsiteY21" fmla="*/ 0 h 2472461"/>
                <a:gd name="connsiteX0" fmla="*/ 1859433 w 2197617"/>
                <a:gd name="connsiteY0" fmla="*/ 2210563 h 2472461"/>
                <a:gd name="connsiteX1" fmla="*/ 1857263 w 2197617"/>
                <a:gd name="connsiteY1" fmla="*/ 2253540 h 2472461"/>
                <a:gd name="connsiteX2" fmla="*/ 1830985 w 2197617"/>
                <a:gd name="connsiteY2" fmla="*/ 2433007 h 2472461"/>
                <a:gd name="connsiteX3" fmla="*/ 1821598 w 2197617"/>
                <a:gd name="connsiteY3" fmla="*/ 2472461 h 2472461"/>
                <a:gd name="connsiteX4" fmla="*/ 1440858 w 2197617"/>
                <a:gd name="connsiteY4" fmla="*/ 2472461 h 2472461"/>
                <a:gd name="connsiteX5" fmla="*/ 1859433 w 2197617"/>
                <a:gd name="connsiteY5" fmla="*/ 2210563 h 2472461"/>
                <a:gd name="connsiteX6" fmla="*/ 0 w 2197617"/>
                <a:gd name="connsiteY6" fmla="*/ 0 h 2472461"/>
                <a:gd name="connsiteX7" fmla="*/ 12330 w 2197617"/>
                <a:gd name="connsiteY7" fmla="*/ 584 h 2472461"/>
                <a:gd name="connsiteX8" fmla="*/ 1857263 w 2197617"/>
                <a:gd name="connsiteY8" fmla="*/ 1833842 h 2472461"/>
                <a:gd name="connsiteX9" fmla="*/ 1858563 w 2197617"/>
                <a:gd name="connsiteY9" fmla="*/ 1859574 h 2472461"/>
                <a:gd name="connsiteX10" fmla="*/ 2197617 w 2197617"/>
                <a:gd name="connsiteY10" fmla="*/ 1859574 h 2472461"/>
                <a:gd name="connsiteX11" fmla="*/ 1403361 w 2197617"/>
                <a:gd name="connsiteY11" fmla="*/ 2356532 h 2472461"/>
                <a:gd name="connsiteX12" fmla="*/ 609106 w 2197617"/>
                <a:gd name="connsiteY12" fmla="*/ 1859574 h 2472461"/>
                <a:gd name="connsiteX13" fmla="*/ 914946 w 2197617"/>
                <a:gd name="connsiteY13" fmla="*/ 1859574 h 2472461"/>
                <a:gd name="connsiteX14" fmla="*/ 909877 w 2197617"/>
                <a:gd name="connsiteY14" fmla="*/ 1825647 h 2472461"/>
                <a:gd name="connsiteX15" fmla="*/ 13792 w 2197617"/>
                <a:gd name="connsiteY15" fmla="*/ 945530 h 2472461"/>
                <a:gd name="connsiteX16" fmla="*/ 13326 w 2197617"/>
                <a:gd name="connsiteY16" fmla="*/ 945467 h 2472461"/>
                <a:gd name="connsiteX17" fmla="*/ 302448 w 2197617"/>
                <a:gd name="connsiteY17" fmla="*/ 483383 h 2472461"/>
                <a:gd name="connsiteX18" fmla="*/ 0 w 2197617"/>
                <a:gd name="connsiteY18" fmla="*/ 0 h 2472461"/>
                <a:gd name="connsiteX0" fmla="*/ 1859433 w 2197617"/>
                <a:gd name="connsiteY0" fmla="*/ 2210563 h 2472461"/>
                <a:gd name="connsiteX1" fmla="*/ 1857263 w 2197617"/>
                <a:gd name="connsiteY1" fmla="*/ 2253540 h 2472461"/>
                <a:gd name="connsiteX2" fmla="*/ 1830985 w 2197617"/>
                <a:gd name="connsiteY2" fmla="*/ 2433007 h 2472461"/>
                <a:gd name="connsiteX3" fmla="*/ 1821598 w 2197617"/>
                <a:gd name="connsiteY3" fmla="*/ 2472461 h 2472461"/>
                <a:gd name="connsiteX4" fmla="*/ 1859433 w 2197617"/>
                <a:gd name="connsiteY4" fmla="*/ 2210563 h 2472461"/>
                <a:gd name="connsiteX5" fmla="*/ 0 w 2197617"/>
                <a:gd name="connsiteY5" fmla="*/ 0 h 2472461"/>
                <a:gd name="connsiteX6" fmla="*/ 12330 w 2197617"/>
                <a:gd name="connsiteY6" fmla="*/ 584 h 2472461"/>
                <a:gd name="connsiteX7" fmla="*/ 1857263 w 2197617"/>
                <a:gd name="connsiteY7" fmla="*/ 1833842 h 2472461"/>
                <a:gd name="connsiteX8" fmla="*/ 1858563 w 2197617"/>
                <a:gd name="connsiteY8" fmla="*/ 1859574 h 2472461"/>
                <a:gd name="connsiteX9" fmla="*/ 2197617 w 2197617"/>
                <a:gd name="connsiteY9" fmla="*/ 1859574 h 2472461"/>
                <a:gd name="connsiteX10" fmla="*/ 1403361 w 2197617"/>
                <a:gd name="connsiteY10" fmla="*/ 2356532 h 2472461"/>
                <a:gd name="connsiteX11" fmla="*/ 609106 w 2197617"/>
                <a:gd name="connsiteY11" fmla="*/ 1859574 h 2472461"/>
                <a:gd name="connsiteX12" fmla="*/ 914946 w 2197617"/>
                <a:gd name="connsiteY12" fmla="*/ 1859574 h 2472461"/>
                <a:gd name="connsiteX13" fmla="*/ 909877 w 2197617"/>
                <a:gd name="connsiteY13" fmla="*/ 1825647 h 2472461"/>
                <a:gd name="connsiteX14" fmla="*/ 13792 w 2197617"/>
                <a:gd name="connsiteY14" fmla="*/ 945530 h 2472461"/>
                <a:gd name="connsiteX15" fmla="*/ 13326 w 2197617"/>
                <a:gd name="connsiteY15" fmla="*/ 945467 h 2472461"/>
                <a:gd name="connsiteX16" fmla="*/ 302448 w 2197617"/>
                <a:gd name="connsiteY16" fmla="*/ 483383 h 2472461"/>
                <a:gd name="connsiteX17" fmla="*/ 0 w 2197617"/>
                <a:gd name="connsiteY17" fmla="*/ 0 h 2472461"/>
                <a:gd name="connsiteX0" fmla="*/ 1859433 w 2197617"/>
                <a:gd name="connsiteY0" fmla="*/ 2210563 h 2433007"/>
                <a:gd name="connsiteX1" fmla="*/ 1857263 w 2197617"/>
                <a:gd name="connsiteY1" fmla="*/ 2253540 h 2433007"/>
                <a:gd name="connsiteX2" fmla="*/ 1830985 w 2197617"/>
                <a:gd name="connsiteY2" fmla="*/ 2433007 h 2433007"/>
                <a:gd name="connsiteX3" fmla="*/ 1859433 w 2197617"/>
                <a:gd name="connsiteY3" fmla="*/ 2210563 h 2433007"/>
                <a:gd name="connsiteX4" fmla="*/ 0 w 2197617"/>
                <a:gd name="connsiteY4" fmla="*/ 0 h 2433007"/>
                <a:gd name="connsiteX5" fmla="*/ 12330 w 2197617"/>
                <a:gd name="connsiteY5" fmla="*/ 584 h 2433007"/>
                <a:gd name="connsiteX6" fmla="*/ 1857263 w 2197617"/>
                <a:gd name="connsiteY6" fmla="*/ 1833842 h 2433007"/>
                <a:gd name="connsiteX7" fmla="*/ 1858563 w 2197617"/>
                <a:gd name="connsiteY7" fmla="*/ 1859574 h 2433007"/>
                <a:gd name="connsiteX8" fmla="*/ 2197617 w 2197617"/>
                <a:gd name="connsiteY8" fmla="*/ 1859574 h 2433007"/>
                <a:gd name="connsiteX9" fmla="*/ 1403361 w 2197617"/>
                <a:gd name="connsiteY9" fmla="*/ 2356532 h 2433007"/>
                <a:gd name="connsiteX10" fmla="*/ 609106 w 2197617"/>
                <a:gd name="connsiteY10" fmla="*/ 1859574 h 2433007"/>
                <a:gd name="connsiteX11" fmla="*/ 914946 w 2197617"/>
                <a:gd name="connsiteY11" fmla="*/ 1859574 h 2433007"/>
                <a:gd name="connsiteX12" fmla="*/ 909877 w 2197617"/>
                <a:gd name="connsiteY12" fmla="*/ 1825647 h 2433007"/>
                <a:gd name="connsiteX13" fmla="*/ 13792 w 2197617"/>
                <a:gd name="connsiteY13" fmla="*/ 945530 h 2433007"/>
                <a:gd name="connsiteX14" fmla="*/ 13326 w 2197617"/>
                <a:gd name="connsiteY14" fmla="*/ 945467 h 2433007"/>
                <a:gd name="connsiteX15" fmla="*/ 302448 w 2197617"/>
                <a:gd name="connsiteY15" fmla="*/ 483383 h 2433007"/>
                <a:gd name="connsiteX16" fmla="*/ 0 w 2197617"/>
                <a:gd name="connsiteY16" fmla="*/ 0 h 2433007"/>
                <a:gd name="connsiteX0" fmla="*/ 1859433 w 2197617"/>
                <a:gd name="connsiteY0" fmla="*/ 2210563 h 2356532"/>
                <a:gd name="connsiteX1" fmla="*/ 1857263 w 2197617"/>
                <a:gd name="connsiteY1" fmla="*/ 2253540 h 2356532"/>
                <a:gd name="connsiteX2" fmla="*/ 1859433 w 2197617"/>
                <a:gd name="connsiteY2" fmla="*/ 2210563 h 2356532"/>
                <a:gd name="connsiteX3" fmla="*/ 0 w 2197617"/>
                <a:gd name="connsiteY3" fmla="*/ 0 h 2356532"/>
                <a:gd name="connsiteX4" fmla="*/ 12330 w 2197617"/>
                <a:gd name="connsiteY4" fmla="*/ 584 h 2356532"/>
                <a:gd name="connsiteX5" fmla="*/ 1857263 w 2197617"/>
                <a:gd name="connsiteY5" fmla="*/ 1833842 h 2356532"/>
                <a:gd name="connsiteX6" fmla="*/ 1858563 w 2197617"/>
                <a:gd name="connsiteY6" fmla="*/ 1859574 h 2356532"/>
                <a:gd name="connsiteX7" fmla="*/ 2197617 w 2197617"/>
                <a:gd name="connsiteY7" fmla="*/ 1859574 h 2356532"/>
                <a:gd name="connsiteX8" fmla="*/ 1403361 w 2197617"/>
                <a:gd name="connsiteY8" fmla="*/ 2356532 h 2356532"/>
                <a:gd name="connsiteX9" fmla="*/ 609106 w 2197617"/>
                <a:gd name="connsiteY9" fmla="*/ 1859574 h 2356532"/>
                <a:gd name="connsiteX10" fmla="*/ 914946 w 2197617"/>
                <a:gd name="connsiteY10" fmla="*/ 1859574 h 2356532"/>
                <a:gd name="connsiteX11" fmla="*/ 909877 w 2197617"/>
                <a:gd name="connsiteY11" fmla="*/ 1825647 h 2356532"/>
                <a:gd name="connsiteX12" fmla="*/ 13792 w 2197617"/>
                <a:gd name="connsiteY12" fmla="*/ 945530 h 2356532"/>
                <a:gd name="connsiteX13" fmla="*/ 13326 w 2197617"/>
                <a:gd name="connsiteY13" fmla="*/ 945467 h 2356532"/>
                <a:gd name="connsiteX14" fmla="*/ 302448 w 2197617"/>
                <a:gd name="connsiteY14" fmla="*/ 483383 h 2356532"/>
                <a:gd name="connsiteX15" fmla="*/ 0 w 2197617"/>
                <a:gd name="connsiteY15" fmla="*/ 0 h 2356532"/>
                <a:gd name="connsiteX0" fmla="*/ 0 w 2197617"/>
                <a:gd name="connsiteY0" fmla="*/ 0 h 2356532"/>
                <a:gd name="connsiteX1" fmla="*/ 12330 w 2197617"/>
                <a:gd name="connsiteY1" fmla="*/ 584 h 2356532"/>
                <a:gd name="connsiteX2" fmla="*/ 1857263 w 2197617"/>
                <a:gd name="connsiteY2" fmla="*/ 1833842 h 2356532"/>
                <a:gd name="connsiteX3" fmla="*/ 1858563 w 2197617"/>
                <a:gd name="connsiteY3" fmla="*/ 1859574 h 2356532"/>
                <a:gd name="connsiteX4" fmla="*/ 2197617 w 2197617"/>
                <a:gd name="connsiteY4" fmla="*/ 1859574 h 2356532"/>
                <a:gd name="connsiteX5" fmla="*/ 1403361 w 2197617"/>
                <a:gd name="connsiteY5" fmla="*/ 2356532 h 2356532"/>
                <a:gd name="connsiteX6" fmla="*/ 609106 w 2197617"/>
                <a:gd name="connsiteY6" fmla="*/ 1859574 h 2356532"/>
                <a:gd name="connsiteX7" fmla="*/ 914946 w 2197617"/>
                <a:gd name="connsiteY7" fmla="*/ 1859574 h 2356532"/>
                <a:gd name="connsiteX8" fmla="*/ 909877 w 2197617"/>
                <a:gd name="connsiteY8" fmla="*/ 1825647 h 2356532"/>
                <a:gd name="connsiteX9" fmla="*/ 13792 w 2197617"/>
                <a:gd name="connsiteY9" fmla="*/ 945530 h 2356532"/>
                <a:gd name="connsiteX10" fmla="*/ 13326 w 2197617"/>
                <a:gd name="connsiteY10" fmla="*/ 945467 h 2356532"/>
                <a:gd name="connsiteX11" fmla="*/ 302448 w 2197617"/>
                <a:gd name="connsiteY11" fmla="*/ 483383 h 2356532"/>
                <a:gd name="connsiteX12" fmla="*/ 0 w 2197617"/>
                <a:gd name="connsiteY12" fmla="*/ 0 h 235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7617" h="2356532">
                  <a:moveTo>
                    <a:pt x="0" y="0"/>
                  </a:moveTo>
                  <a:lnTo>
                    <a:pt x="12330" y="584"/>
                  </a:lnTo>
                  <a:cubicBezTo>
                    <a:pt x="984363" y="93103"/>
                    <a:pt x="1758727" y="863578"/>
                    <a:pt x="1857263" y="1833842"/>
                  </a:cubicBezTo>
                  <a:cubicBezTo>
                    <a:pt x="1857696" y="1842419"/>
                    <a:pt x="1858130" y="1850997"/>
                    <a:pt x="1858563" y="1859574"/>
                  </a:cubicBezTo>
                  <a:lnTo>
                    <a:pt x="2197617" y="1859574"/>
                  </a:lnTo>
                  <a:lnTo>
                    <a:pt x="1403361" y="2356532"/>
                  </a:lnTo>
                  <a:lnTo>
                    <a:pt x="609106" y="1859574"/>
                  </a:lnTo>
                  <a:lnTo>
                    <a:pt x="914946" y="1859574"/>
                  </a:lnTo>
                  <a:lnTo>
                    <a:pt x="909877" y="1825647"/>
                  </a:lnTo>
                  <a:cubicBezTo>
                    <a:pt x="821155" y="1377806"/>
                    <a:pt x="464413" y="1026387"/>
                    <a:pt x="13792" y="945530"/>
                  </a:cubicBezTo>
                  <a:lnTo>
                    <a:pt x="13326" y="945467"/>
                  </a:lnTo>
                  <a:lnTo>
                    <a:pt x="302448" y="48338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7A52886B-D730-47A3-B71A-30D44687328E}"/>
                </a:ext>
              </a:extLst>
            </p:cNvPr>
            <p:cNvSpPr/>
            <p:nvPr/>
          </p:nvSpPr>
          <p:spPr>
            <a:xfrm>
              <a:off x="4752698" y="2421066"/>
              <a:ext cx="1217393" cy="747341"/>
            </a:xfrm>
            <a:custGeom>
              <a:avLst/>
              <a:gdLst>
                <a:gd name="connsiteX0" fmla="*/ 0 w 1217393"/>
                <a:gd name="connsiteY0" fmla="*/ 0 h 747341"/>
                <a:gd name="connsiteX1" fmla="*/ 1217393 w 1217393"/>
                <a:gd name="connsiteY1" fmla="*/ 0 h 747341"/>
                <a:gd name="connsiteX2" fmla="*/ 1217393 w 1217393"/>
                <a:gd name="connsiteY2" fmla="*/ 747341 h 747341"/>
                <a:gd name="connsiteX3" fmla="*/ 19111 w 1217393"/>
                <a:gd name="connsiteY3" fmla="*/ 747341 h 747341"/>
                <a:gd name="connsiteX4" fmla="*/ 231681 w 1217393"/>
                <a:gd name="connsiteY4" fmla="*/ 389745 h 74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393" h="747341">
                  <a:moveTo>
                    <a:pt x="0" y="0"/>
                  </a:moveTo>
                  <a:lnTo>
                    <a:pt x="1217393" y="0"/>
                  </a:lnTo>
                  <a:lnTo>
                    <a:pt x="1217393" y="747341"/>
                  </a:lnTo>
                  <a:lnTo>
                    <a:pt x="19111" y="747341"/>
                  </a:lnTo>
                  <a:lnTo>
                    <a:pt x="231681" y="38974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C63111F9-A157-4207-B2A6-6DB01AFCC483}"/>
              </a:ext>
            </a:extLst>
          </p:cNvPr>
          <p:cNvGrpSpPr/>
          <p:nvPr/>
        </p:nvGrpSpPr>
        <p:grpSpPr>
          <a:xfrm>
            <a:off x="693336" y="2270935"/>
            <a:ext cx="6507647" cy="1218356"/>
            <a:chOff x="-1623598" y="2201633"/>
            <a:chExt cx="6507647" cy="1218356"/>
          </a:xfrm>
          <a:solidFill>
            <a:schemeClr val="accent1"/>
          </a:solidFill>
        </p:grpSpPr>
        <p:sp>
          <p:nvSpPr>
            <p:cNvPr id="10" name="Isosceles Triangle 10">
              <a:extLst>
                <a:ext uri="{FF2B5EF4-FFF2-40B4-BE49-F238E27FC236}">
                  <a16:creationId xmlns:a16="http://schemas.microsoft.com/office/drawing/2014/main" id="{CC2F01A3-A556-44D0-A5E2-2E75E93D8DB5}"/>
                </a:ext>
              </a:extLst>
            </p:cNvPr>
            <p:cNvSpPr/>
            <p:nvPr/>
          </p:nvSpPr>
          <p:spPr>
            <a:xfrm rot="5400000">
              <a:off x="4093810" y="2629750"/>
              <a:ext cx="1218356" cy="36212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18A44501-A76A-48A5-AED9-6B13E429E189}"/>
                </a:ext>
              </a:extLst>
            </p:cNvPr>
            <p:cNvSpPr/>
            <p:nvPr/>
          </p:nvSpPr>
          <p:spPr>
            <a:xfrm>
              <a:off x="-1623598" y="2421066"/>
              <a:ext cx="6145525" cy="7473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Block Arc 14">
            <a:extLst>
              <a:ext uri="{FF2B5EF4-FFF2-40B4-BE49-F238E27FC236}">
                <a16:creationId xmlns:a16="http://schemas.microsoft.com/office/drawing/2014/main" id="{AC4BF9AD-933B-4C36-85A8-EB1DEE90C29F}"/>
              </a:ext>
            </a:extLst>
          </p:cNvPr>
          <p:cNvSpPr/>
          <p:nvPr/>
        </p:nvSpPr>
        <p:spPr>
          <a:xfrm rot="16200000">
            <a:off x="6190742" y="2642704"/>
            <a:ext cx="479365" cy="47968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4330BABA-58F4-4CCE-94F7-02E6D5C0A97E}"/>
              </a:ext>
            </a:extLst>
          </p:cNvPr>
          <p:cNvSpPr/>
          <p:nvPr/>
        </p:nvSpPr>
        <p:spPr>
          <a:xfrm>
            <a:off x="9116809" y="4713134"/>
            <a:ext cx="365679" cy="3656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Teardrop 1">
            <a:extLst>
              <a:ext uri="{FF2B5EF4-FFF2-40B4-BE49-F238E27FC236}">
                <a16:creationId xmlns:a16="http://schemas.microsoft.com/office/drawing/2014/main" id="{A8AF1E12-45D0-4FF6-8A96-DB238F7A9DD7}"/>
              </a:ext>
            </a:extLst>
          </p:cNvPr>
          <p:cNvSpPr/>
          <p:nvPr/>
        </p:nvSpPr>
        <p:spPr>
          <a:xfrm rot="18805991">
            <a:off x="7510234" y="2811691"/>
            <a:ext cx="397120" cy="39297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ectangle 130">
            <a:extLst>
              <a:ext uri="{FF2B5EF4-FFF2-40B4-BE49-F238E27FC236}">
                <a16:creationId xmlns:a16="http://schemas.microsoft.com/office/drawing/2014/main" id="{759BA98A-F723-4405-88C7-4D46DDA15AD6}"/>
              </a:ext>
            </a:extLst>
          </p:cNvPr>
          <p:cNvSpPr/>
          <p:nvPr/>
        </p:nvSpPr>
        <p:spPr>
          <a:xfrm>
            <a:off x="9225992" y="3191494"/>
            <a:ext cx="391891" cy="393670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Parallelogram 30">
            <a:extLst>
              <a:ext uri="{FF2B5EF4-FFF2-40B4-BE49-F238E27FC236}">
                <a16:creationId xmlns:a16="http://schemas.microsoft.com/office/drawing/2014/main" id="{E396F359-80BB-41C3-9090-EEFC6167C37A}"/>
              </a:ext>
            </a:extLst>
          </p:cNvPr>
          <p:cNvSpPr/>
          <p:nvPr/>
        </p:nvSpPr>
        <p:spPr>
          <a:xfrm flipH="1">
            <a:off x="7281544" y="4602474"/>
            <a:ext cx="386300" cy="38725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69EE251D-4D63-478A-816F-56235B54336A}"/>
              </a:ext>
            </a:extLst>
          </p:cNvPr>
          <p:cNvGrpSpPr/>
          <p:nvPr/>
        </p:nvGrpSpPr>
        <p:grpSpPr>
          <a:xfrm>
            <a:off x="9789064" y="2028469"/>
            <a:ext cx="2107662" cy="894132"/>
            <a:chOff x="7026501" y="4509120"/>
            <a:chExt cx="1499710" cy="894132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99246D-FB6A-4785-8F88-FF148E52D49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85A01D3-5D09-4CAC-A17E-19B8BCA0794A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2CD74DC5-42DA-4475-844C-9159AA6ACB84}"/>
              </a:ext>
            </a:extLst>
          </p:cNvPr>
          <p:cNvGrpSpPr/>
          <p:nvPr/>
        </p:nvGrpSpPr>
        <p:grpSpPr>
          <a:xfrm>
            <a:off x="9789064" y="5388800"/>
            <a:ext cx="2107662" cy="894132"/>
            <a:chOff x="7026501" y="4509120"/>
            <a:chExt cx="1499710" cy="894132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BE445A-31C7-4720-814B-64E0DE55165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5DA9FF-62F2-4240-B374-2A16250DF85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50C01EB6-0992-474A-A12C-B0D794F26EAA}"/>
              </a:ext>
            </a:extLst>
          </p:cNvPr>
          <p:cNvGrpSpPr/>
          <p:nvPr/>
        </p:nvGrpSpPr>
        <p:grpSpPr>
          <a:xfrm>
            <a:off x="5209845" y="5383090"/>
            <a:ext cx="2107662" cy="894132"/>
            <a:chOff x="7026501" y="4509120"/>
            <a:chExt cx="1499710" cy="894132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486F9E-3A26-44FF-A0DD-B15CE40F1CB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66D5CC-DBE8-4337-9261-9C59B57C15F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169C8C7-0619-4C36-BE9F-EEB27CB35F05}"/>
              </a:ext>
            </a:extLst>
          </p:cNvPr>
          <p:cNvGrpSpPr/>
          <p:nvPr/>
        </p:nvGrpSpPr>
        <p:grpSpPr>
          <a:xfrm>
            <a:off x="1081703" y="2617713"/>
            <a:ext cx="4797964" cy="524800"/>
            <a:chOff x="7026501" y="4509120"/>
            <a:chExt cx="1499710" cy="524800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F21EB87-96CA-4116-B39F-A42B21D5B30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94E9DB-63D9-42EE-8F24-EDCC97DB0C4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2F172952-B382-4745-A0F7-567534E8E110}"/>
              </a:ext>
            </a:extLst>
          </p:cNvPr>
          <p:cNvGrpSpPr/>
          <p:nvPr/>
        </p:nvGrpSpPr>
        <p:grpSpPr>
          <a:xfrm>
            <a:off x="4803112" y="1578277"/>
            <a:ext cx="3399659" cy="709466"/>
            <a:chOff x="7026501" y="4509120"/>
            <a:chExt cx="1499710" cy="709466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BF3AD32-75F9-470A-85CA-53549C74F8F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7CD5B2-D2DA-408C-A159-881E517D50DA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08B6039-DEA1-4D7C-A5B8-7922FB6125A2}"/>
              </a:ext>
            </a:extLst>
          </p:cNvPr>
          <p:cNvSpPr txBox="1"/>
          <p:nvPr/>
        </p:nvSpPr>
        <p:spPr>
          <a:xfrm>
            <a:off x="1076127" y="4471136"/>
            <a:ext cx="4174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1A5FAF-BAE5-4529-9FE4-D1C89902F5C1}"/>
              </a:ext>
            </a:extLst>
          </p:cNvPr>
          <p:cNvSpPr txBox="1"/>
          <p:nvPr/>
        </p:nvSpPr>
        <p:spPr>
          <a:xfrm>
            <a:off x="2301929" y="3899018"/>
            <a:ext cx="279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74A215-691A-4C9D-BD33-FCD23972A16D}"/>
              </a:ext>
            </a:extLst>
          </p:cNvPr>
          <p:cNvSpPr txBox="1"/>
          <p:nvPr/>
        </p:nvSpPr>
        <p:spPr>
          <a:xfrm>
            <a:off x="1032594" y="3844872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2DB504-872E-438F-B931-8E3FB08D6F2B}"/>
              </a:ext>
            </a:extLst>
          </p:cNvPr>
          <p:cNvSpPr txBox="1"/>
          <p:nvPr/>
        </p:nvSpPr>
        <p:spPr>
          <a:xfrm>
            <a:off x="1076129" y="3535031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A8F6BDA-759E-46B2-BA30-37BFFF4C8F43}"/>
              </a:ext>
            </a:extLst>
          </p:cNvPr>
          <p:cNvSpPr txBox="1"/>
          <p:nvPr/>
        </p:nvSpPr>
        <p:spPr>
          <a:xfrm>
            <a:off x="1076127" y="1889776"/>
            <a:ext cx="339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Healthy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Food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D6871E50-A055-4937-A452-D46168991151}"/>
              </a:ext>
            </a:extLst>
          </p:cNvPr>
          <p:cNvGrpSpPr/>
          <p:nvPr/>
        </p:nvGrpSpPr>
        <p:grpSpPr>
          <a:xfrm>
            <a:off x="7941547" y="3596873"/>
            <a:ext cx="1133624" cy="930674"/>
            <a:chOff x="7718793" y="3466380"/>
            <a:chExt cx="1526605" cy="1253300"/>
          </a:xfrm>
        </p:grpSpPr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1466CEE6-0AE8-4D55-BB84-E819B2E5245B}"/>
                </a:ext>
              </a:extLst>
            </p:cNvPr>
            <p:cNvSpPr/>
            <p:nvPr/>
          </p:nvSpPr>
          <p:spPr>
            <a:xfrm flipH="1">
              <a:off x="7718793" y="3466380"/>
              <a:ext cx="1526605" cy="1253300"/>
            </a:xfrm>
            <a:custGeom>
              <a:avLst/>
              <a:gdLst>
                <a:gd name="connsiteX0" fmla="*/ 676560 w 1526605"/>
                <a:gd name="connsiteY0" fmla="*/ 1065521 h 1253300"/>
                <a:gd name="connsiteX1" fmla="*/ 625450 w 1526605"/>
                <a:gd name="connsiteY1" fmla="*/ 1071957 h 1253300"/>
                <a:gd name="connsiteX2" fmla="*/ 553721 w 1526605"/>
                <a:gd name="connsiteY2" fmla="*/ 1101449 h 1253300"/>
                <a:gd name="connsiteX3" fmla="*/ 440004 w 1526605"/>
                <a:gd name="connsiteY3" fmla="*/ 1133190 h 1253300"/>
                <a:gd name="connsiteX4" fmla="*/ 349530 w 1526605"/>
                <a:gd name="connsiteY4" fmla="*/ 1134189 h 1253300"/>
                <a:gd name="connsiteX5" fmla="*/ 298795 w 1526605"/>
                <a:gd name="connsiteY5" fmla="*/ 1129191 h 1253300"/>
                <a:gd name="connsiteX6" fmla="*/ 375772 w 1526605"/>
                <a:gd name="connsiteY6" fmla="*/ 1178676 h 1253300"/>
                <a:gd name="connsiteX7" fmla="*/ 427507 w 1526605"/>
                <a:gd name="connsiteY7" fmla="*/ 1198421 h 1253300"/>
                <a:gd name="connsiteX8" fmla="*/ 548222 w 1526605"/>
                <a:gd name="connsiteY8" fmla="*/ 1183175 h 1253300"/>
                <a:gd name="connsiteX9" fmla="*/ 610455 w 1526605"/>
                <a:gd name="connsiteY9" fmla="*/ 1140937 h 1253300"/>
                <a:gd name="connsiteX10" fmla="*/ 671687 w 1526605"/>
                <a:gd name="connsiteY10" fmla="*/ 1106697 h 1253300"/>
                <a:gd name="connsiteX11" fmla="*/ 721860 w 1526605"/>
                <a:gd name="connsiteY11" fmla="*/ 1101480 h 1253300"/>
                <a:gd name="connsiteX12" fmla="*/ 731215 w 1526605"/>
                <a:gd name="connsiteY12" fmla="*/ 1103110 h 1253300"/>
                <a:gd name="connsiteX13" fmla="*/ 724207 w 1526605"/>
                <a:gd name="connsiteY13" fmla="*/ 1106556 h 1253300"/>
                <a:gd name="connsiteX14" fmla="*/ 684719 w 1526605"/>
                <a:gd name="connsiteY14" fmla="*/ 1130612 h 1253300"/>
                <a:gd name="connsiteX15" fmla="*/ 553257 w 1526605"/>
                <a:gd name="connsiteY15" fmla="*/ 1223585 h 1253300"/>
                <a:gd name="connsiteX16" fmla="*/ 552507 w 1526605"/>
                <a:gd name="connsiteY16" fmla="*/ 1227334 h 1253300"/>
                <a:gd name="connsiteX17" fmla="*/ 574501 w 1526605"/>
                <a:gd name="connsiteY17" fmla="*/ 1252327 h 1253300"/>
                <a:gd name="connsiteX18" fmla="*/ 578250 w 1526605"/>
                <a:gd name="connsiteY18" fmla="*/ 1251577 h 1253300"/>
                <a:gd name="connsiteX19" fmla="*/ 590996 w 1526605"/>
                <a:gd name="connsiteY19" fmla="*/ 1238830 h 1253300"/>
                <a:gd name="connsiteX20" fmla="*/ 690217 w 1526605"/>
                <a:gd name="connsiteY20" fmla="*/ 1153855 h 1253300"/>
                <a:gd name="connsiteX21" fmla="*/ 747450 w 1526605"/>
                <a:gd name="connsiteY21" fmla="*/ 1120615 h 1253300"/>
                <a:gd name="connsiteX22" fmla="*/ 772666 w 1526605"/>
                <a:gd name="connsiteY22" fmla="*/ 1113317 h 1253300"/>
                <a:gd name="connsiteX23" fmla="*/ 779155 w 1526605"/>
                <a:gd name="connsiteY23" fmla="*/ 1115195 h 1253300"/>
                <a:gd name="connsiteX24" fmla="*/ 836389 w 1526605"/>
                <a:gd name="connsiteY24" fmla="*/ 1148435 h 1253300"/>
                <a:gd name="connsiteX25" fmla="*/ 935609 w 1526605"/>
                <a:gd name="connsiteY25" fmla="*/ 1233410 h 1253300"/>
                <a:gd name="connsiteX26" fmla="*/ 948356 w 1526605"/>
                <a:gd name="connsiteY26" fmla="*/ 1246157 h 1253300"/>
                <a:gd name="connsiteX27" fmla="*/ 952105 w 1526605"/>
                <a:gd name="connsiteY27" fmla="*/ 1246907 h 1253300"/>
                <a:gd name="connsiteX28" fmla="*/ 974098 w 1526605"/>
                <a:gd name="connsiteY28" fmla="*/ 1221914 h 1253300"/>
                <a:gd name="connsiteX29" fmla="*/ 973349 w 1526605"/>
                <a:gd name="connsiteY29" fmla="*/ 1218165 h 1253300"/>
                <a:gd name="connsiteX30" fmla="*/ 841887 w 1526605"/>
                <a:gd name="connsiteY30" fmla="*/ 1125192 h 1253300"/>
                <a:gd name="connsiteX31" fmla="*/ 830624 w 1526605"/>
                <a:gd name="connsiteY31" fmla="*/ 1117850 h 1253300"/>
                <a:gd name="connsiteX32" fmla="*/ 812351 w 1526605"/>
                <a:gd name="connsiteY32" fmla="*/ 1107030 h 1253300"/>
                <a:gd name="connsiteX33" fmla="*/ 827864 w 1526605"/>
                <a:gd name="connsiteY33" fmla="*/ 1107294 h 1253300"/>
                <a:gd name="connsiteX34" fmla="*/ 854919 w 1526605"/>
                <a:gd name="connsiteY34" fmla="*/ 1112117 h 1253300"/>
                <a:gd name="connsiteX35" fmla="*/ 916151 w 1526605"/>
                <a:gd name="connsiteY35" fmla="*/ 1146357 h 1253300"/>
                <a:gd name="connsiteX36" fmla="*/ 978383 w 1526605"/>
                <a:gd name="connsiteY36" fmla="*/ 1188595 h 1253300"/>
                <a:gd name="connsiteX37" fmla="*/ 1099098 w 1526605"/>
                <a:gd name="connsiteY37" fmla="*/ 1203841 h 1253300"/>
                <a:gd name="connsiteX38" fmla="*/ 1150833 w 1526605"/>
                <a:gd name="connsiteY38" fmla="*/ 1184096 h 1253300"/>
                <a:gd name="connsiteX39" fmla="*/ 1227810 w 1526605"/>
                <a:gd name="connsiteY39" fmla="*/ 1134611 h 1253300"/>
                <a:gd name="connsiteX40" fmla="*/ 1177075 w 1526605"/>
                <a:gd name="connsiteY40" fmla="*/ 1139609 h 1253300"/>
                <a:gd name="connsiteX41" fmla="*/ 1086601 w 1526605"/>
                <a:gd name="connsiteY41" fmla="*/ 1138610 h 1253300"/>
                <a:gd name="connsiteX42" fmla="*/ 972885 w 1526605"/>
                <a:gd name="connsiteY42" fmla="*/ 1106869 h 1253300"/>
                <a:gd name="connsiteX43" fmla="*/ 901155 w 1526605"/>
                <a:gd name="connsiteY43" fmla="*/ 1077377 h 1253300"/>
                <a:gd name="connsiteX44" fmla="*/ 850045 w 1526605"/>
                <a:gd name="connsiteY44" fmla="*/ 1070942 h 1253300"/>
                <a:gd name="connsiteX45" fmla="*/ 798185 w 1526605"/>
                <a:gd name="connsiteY45" fmla="*/ 1076878 h 1253300"/>
                <a:gd name="connsiteX46" fmla="*/ 770557 w 1526605"/>
                <a:gd name="connsiteY46" fmla="*/ 1085479 h 1253300"/>
                <a:gd name="connsiteX47" fmla="*/ 765550 w 1526605"/>
                <a:gd name="connsiteY47" fmla="*/ 1083017 h 1253300"/>
                <a:gd name="connsiteX48" fmla="*/ 728420 w 1526605"/>
                <a:gd name="connsiteY48" fmla="*/ 1071458 h 1253300"/>
                <a:gd name="connsiteX49" fmla="*/ 676560 w 1526605"/>
                <a:gd name="connsiteY49" fmla="*/ 1065521 h 1253300"/>
                <a:gd name="connsiteX50" fmla="*/ 1190571 w 1526605"/>
                <a:gd name="connsiteY50" fmla="*/ 910925 h 1253300"/>
                <a:gd name="connsiteX51" fmla="*/ 1180824 w 1526605"/>
                <a:gd name="connsiteY51" fmla="*/ 914674 h 1253300"/>
                <a:gd name="connsiteX52" fmla="*/ 1129089 w 1526605"/>
                <a:gd name="connsiteY52" fmla="*/ 952663 h 1253300"/>
                <a:gd name="connsiteX53" fmla="*/ 1054360 w 1526605"/>
                <a:gd name="connsiteY53" fmla="*/ 1021143 h 1253300"/>
                <a:gd name="connsiteX54" fmla="*/ 999126 w 1526605"/>
                <a:gd name="connsiteY54" fmla="*/ 1055383 h 1253300"/>
                <a:gd name="connsiteX55" fmla="*/ 934645 w 1526605"/>
                <a:gd name="connsiteY55" fmla="*/ 1082126 h 1253300"/>
                <a:gd name="connsiteX56" fmla="*/ 995377 w 1526605"/>
                <a:gd name="connsiteY56" fmla="*/ 1099620 h 1253300"/>
                <a:gd name="connsiteX57" fmla="*/ 1111344 w 1526605"/>
                <a:gd name="connsiteY57" fmla="*/ 1122364 h 1253300"/>
                <a:gd name="connsiteX58" fmla="*/ 1220062 w 1526605"/>
                <a:gd name="connsiteY58" fmla="*/ 1114866 h 1253300"/>
                <a:gd name="connsiteX59" fmla="*/ 1280795 w 1526605"/>
                <a:gd name="connsiteY59" fmla="*/ 1079126 h 1253300"/>
                <a:gd name="connsiteX60" fmla="*/ 1349025 w 1526605"/>
                <a:gd name="connsiteY60" fmla="*/ 1006897 h 1253300"/>
                <a:gd name="connsiteX61" fmla="*/ 1330530 w 1526605"/>
                <a:gd name="connsiteY61" fmla="*/ 1019394 h 1253300"/>
                <a:gd name="connsiteX62" fmla="*/ 1221062 w 1526605"/>
                <a:gd name="connsiteY62" fmla="*/ 1066130 h 1253300"/>
                <a:gd name="connsiteX63" fmla="*/ 1169827 w 1526605"/>
                <a:gd name="connsiteY63" fmla="*/ 1068379 h 1253300"/>
                <a:gd name="connsiteX64" fmla="*/ 1094099 w 1526605"/>
                <a:gd name="connsiteY64" fmla="*/ 1070628 h 1253300"/>
                <a:gd name="connsiteX65" fmla="*/ 1068356 w 1526605"/>
                <a:gd name="connsiteY65" fmla="*/ 1070129 h 1253300"/>
                <a:gd name="connsiteX66" fmla="*/ 1091350 w 1526605"/>
                <a:gd name="connsiteY66" fmla="*/ 1058382 h 1253300"/>
                <a:gd name="connsiteX67" fmla="*/ 1142085 w 1526605"/>
                <a:gd name="connsiteY67" fmla="*/ 996900 h 1253300"/>
                <a:gd name="connsiteX68" fmla="*/ 1190571 w 1526605"/>
                <a:gd name="connsiteY68" fmla="*/ 910925 h 1253300"/>
                <a:gd name="connsiteX69" fmla="*/ 336033 w 1526605"/>
                <a:gd name="connsiteY69" fmla="*/ 905505 h 1253300"/>
                <a:gd name="connsiteX70" fmla="*/ 384519 w 1526605"/>
                <a:gd name="connsiteY70" fmla="*/ 991480 h 1253300"/>
                <a:gd name="connsiteX71" fmla="*/ 435254 w 1526605"/>
                <a:gd name="connsiteY71" fmla="*/ 1052962 h 1253300"/>
                <a:gd name="connsiteX72" fmla="*/ 458248 w 1526605"/>
                <a:gd name="connsiteY72" fmla="*/ 1064709 h 1253300"/>
                <a:gd name="connsiteX73" fmla="*/ 432505 w 1526605"/>
                <a:gd name="connsiteY73" fmla="*/ 1065208 h 1253300"/>
                <a:gd name="connsiteX74" fmla="*/ 356777 w 1526605"/>
                <a:gd name="connsiteY74" fmla="*/ 1062959 h 1253300"/>
                <a:gd name="connsiteX75" fmla="*/ 305542 w 1526605"/>
                <a:gd name="connsiteY75" fmla="*/ 1060710 h 1253300"/>
                <a:gd name="connsiteX76" fmla="*/ 196074 w 1526605"/>
                <a:gd name="connsiteY76" fmla="*/ 1013974 h 1253300"/>
                <a:gd name="connsiteX77" fmla="*/ 177579 w 1526605"/>
                <a:gd name="connsiteY77" fmla="*/ 1001477 h 1253300"/>
                <a:gd name="connsiteX78" fmla="*/ 245809 w 1526605"/>
                <a:gd name="connsiteY78" fmla="*/ 1073706 h 1253300"/>
                <a:gd name="connsiteX79" fmla="*/ 306542 w 1526605"/>
                <a:gd name="connsiteY79" fmla="*/ 1109446 h 1253300"/>
                <a:gd name="connsiteX80" fmla="*/ 415260 w 1526605"/>
                <a:gd name="connsiteY80" fmla="*/ 1116944 h 1253300"/>
                <a:gd name="connsiteX81" fmla="*/ 531227 w 1526605"/>
                <a:gd name="connsiteY81" fmla="*/ 1094200 h 1253300"/>
                <a:gd name="connsiteX82" fmla="*/ 591959 w 1526605"/>
                <a:gd name="connsiteY82" fmla="*/ 1076706 h 1253300"/>
                <a:gd name="connsiteX83" fmla="*/ 527478 w 1526605"/>
                <a:gd name="connsiteY83" fmla="*/ 1049963 h 1253300"/>
                <a:gd name="connsiteX84" fmla="*/ 472244 w 1526605"/>
                <a:gd name="connsiteY84" fmla="*/ 1015723 h 1253300"/>
                <a:gd name="connsiteX85" fmla="*/ 397515 w 1526605"/>
                <a:gd name="connsiteY85" fmla="*/ 947243 h 1253300"/>
                <a:gd name="connsiteX86" fmla="*/ 345780 w 1526605"/>
                <a:gd name="connsiteY86" fmla="*/ 909254 h 1253300"/>
                <a:gd name="connsiteX87" fmla="*/ 336033 w 1526605"/>
                <a:gd name="connsiteY87" fmla="*/ 905505 h 1253300"/>
                <a:gd name="connsiteX88" fmla="*/ 1295791 w 1526605"/>
                <a:gd name="connsiteY88" fmla="*/ 750722 h 1253300"/>
                <a:gd name="connsiteX89" fmla="*/ 1286793 w 1526605"/>
                <a:gd name="connsiteY89" fmla="*/ 761969 h 1253300"/>
                <a:gd name="connsiteX90" fmla="*/ 1257552 w 1526605"/>
                <a:gd name="connsiteY90" fmla="*/ 798458 h 1253300"/>
                <a:gd name="connsiteX91" fmla="*/ 1205317 w 1526605"/>
                <a:gd name="connsiteY91" fmla="*/ 913924 h 1253300"/>
                <a:gd name="connsiteX92" fmla="*/ 1158831 w 1526605"/>
                <a:gd name="connsiteY92" fmla="*/ 1009396 h 1253300"/>
                <a:gd name="connsiteX93" fmla="*/ 1132338 w 1526605"/>
                <a:gd name="connsiteY93" fmla="*/ 1048635 h 1253300"/>
                <a:gd name="connsiteX94" fmla="*/ 1137587 w 1526605"/>
                <a:gd name="connsiteY94" fmla="*/ 1048885 h 1253300"/>
                <a:gd name="connsiteX95" fmla="*/ 1250304 w 1526605"/>
                <a:gd name="connsiteY95" fmla="*/ 1020393 h 1253300"/>
                <a:gd name="connsiteX96" fmla="*/ 1362771 w 1526605"/>
                <a:gd name="connsiteY96" fmla="*/ 979405 h 1253300"/>
                <a:gd name="connsiteX97" fmla="*/ 1441748 w 1526605"/>
                <a:gd name="connsiteY97" fmla="*/ 893180 h 1253300"/>
                <a:gd name="connsiteX98" fmla="*/ 1464492 w 1526605"/>
                <a:gd name="connsiteY98" fmla="*/ 810704 h 1253300"/>
                <a:gd name="connsiteX99" fmla="*/ 1463492 w 1526605"/>
                <a:gd name="connsiteY99" fmla="*/ 810454 h 1253300"/>
                <a:gd name="connsiteX100" fmla="*/ 1418255 w 1526605"/>
                <a:gd name="connsiteY100" fmla="*/ 867188 h 1253300"/>
                <a:gd name="connsiteX101" fmla="*/ 1337029 w 1526605"/>
                <a:gd name="connsiteY101" fmla="*/ 925671 h 1253300"/>
                <a:gd name="connsiteX102" fmla="*/ 1243056 w 1526605"/>
                <a:gd name="connsiteY102" fmla="*/ 971657 h 1253300"/>
                <a:gd name="connsiteX103" fmla="*/ 1257552 w 1526605"/>
                <a:gd name="connsiteY103" fmla="*/ 945665 h 1253300"/>
                <a:gd name="connsiteX104" fmla="*/ 1274547 w 1526605"/>
                <a:gd name="connsiteY104" fmla="*/ 865938 h 1253300"/>
                <a:gd name="connsiteX105" fmla="*/ 1288793 w 1526605"/>
                <a:gd name="connsiteY105" fmla="*/ 780463 h 1253300"/>
                <a:gd name="connsiteX106" fmla="*/ 1295791 w 1526605"/>
                <a:gd name="connsiteY106" fmla="*/ 750722 h 1253300"/>
                <a:gd name="connsiteX107" fmla="*/ 230814 w 1526605"/>
                <a:gd name="connsiteY107" fmla="*/ 745302 h 1253300"/>
                <a:gd name="connsiteX108" fmla="*/ 237812 w 1526605"/>
                <a:gd name="connsiteY108" fmla="*/ 775043 h 1253300"/>
                <a:gd name="connsiteX109" fmla="*/ 252058 w 1526605"/>
                <a:gd name="connsiteY109" fmla="*/ 860518 h 1253300"/>
                <a:gd name="connsiteX110" fmla="*/ 269053 w 1526605"/>
                <a:gd name="connsiteY110" fmla="*/ 940245 h 1253300"/>
                <a:gd name="connsiteX111" fmla="*/ 283549 w 1526605"/>
                <a:gd name="connsiteY111" fmla="*/ 966237 h 1253300"/>
                <a:gd name="connsiteX112" fmla="*/ 189576 w 1526605"/>
                <a:gd name="connsiteY112" fmla="*/ 920251 h 1253300"/>
                <a:gd name="connsiteX113" fmla="*/ 108350 w 1526605"/>
                <a:gd name="connsiteY113" fmla="*/ 861768 h 1253300"/>
                <a:gd name="connsiteX114" fmla="*/ 63113 w 1526605"/>
                <a:gd name="connsiteY114" fmla="*/ 805034 h 1253300"/>
                <a:gd name="connsiteX115" fmla="*/ 62113 w 1526605"/>
                <a:gd name="connsiteY115" fmla="*/ 805284 h 1253300"/>
                <a:gd name="connsiteX116" fmla="*/ 84857 w 1526605"/>
                <a:gd name="connsiteY116" fmla="*/ 887760 h 1253300"/>
                <a:gd name="connsiteX117" fmla="*/ 163834 w 1526605"/>
                <a:gd name="connsiteY117" fmla="*/ 973985 h 1253300"/>
                <a:gd name="connsiteX118" fmla="*/ 276301 w 1526605"/>
                <a:gd name="connsiteY118" fmla="*/ 1014973 h 1253300"/>
                <a:gd name="connsiteX119" fmla="*/ 389018 w 1526605"/>
                <a:gd name="connsiteY119" fmla="*/ 1043465 h 1253300"/>
                <a:gd name="connsiteX120" fmla="*/ 394267 w 1526605"/>
                <a:gd name="connsiteY120" fmla="*/ 1043215 h 1253300"/>
                <a:gd name="connsiteX121" fmla="*/ 367774 w 1526605"/>
                <a:gd name="connsiteY121" fmla="*/ 1003976 h 1253300"/>
                <a:gd name="connsiteX122" fmla="*/ 321288 w 1526605"/>
                <a:gd name="connsiteY122" fmla="*/ 908504 h 1253300"/>
                <a:gd name="connsiteX123" fmla="*/ 269053 w 1526605"/>
                <a:gd name="connsiteY123" fmla="*/ 793038 h 1253300"/>
                <a:gd name="connsiteX124" fmla="*/ 239812 w 1526605"/>
                <a:gd name="connsiteY124" fmla="*/ 756549 h 1253300"/>
                <a:gd name="connsiteX125" fmla="*/ 230814 w 1526605"/>
                <a:gd name="connsiteY125" fmla="*/ 745302 h 1253300"/>
                <a:gd name="connsiteX126" fmla="*/ 1347275 w 1526605"/>
                <a:gd name="connsiteY126" fmla="*/ 597517 h 1253300"/>
                <a:gd name="connsiteX127" fmla="*/ 1321033 w 1526605"/>
                <a:gd name="connsiteY127" fmla="*/ 659499 h 1253300"/>
                <a:gd name="connsiteX128" fmla="*/ 1315785 w 1526605"/>
                <a:gd name="connsiteY128" fmla="*/ 724480 h 1253300"/>
                <a:gd name="connsiteX129" fmla="*/ 1312035 w 1526605"/>
                <a:gd name="connsiteY129" fmla="*/ 770966 h 1253300"/>
                <a:gd name="connsiteX130" fmla="*/ 1300289 w 1526605"/>
                <a:gd name="connsiteY130" fmla="*/ 850443 h 1253300"/>
                <a:gd name="connsiteX131" fmla="*/ 1281544 w 1526605"/>
                <a:gd name="connsiteY131" fmla="*/ 925671 h 1253300"/>
                <a:gd name="connsiteX132" fmla="*/ 1284794 w 1526605"/>
                <a:gd name="connsiteY132" fmla="*/ 926671 h 1253300"/>
                <a:gd name="connsiteX133" fmla="*/ 1435500 w 1526605"/>
                <a:gd name="connsiteY133" fmla="*/ 819952 h 1253300"/>
                <a:gd name="connsiteX134" fmla="*/ 1510228 w 1526605"/>
                <a:gd name="connsiteY134" fmla="*/ 704236 h 1253300"/>
                <a:gd name="connsiteX135" fmla="*/ 1519725 w 1526605"/>
                <a:gd name="connsiteY135" fmla="*/ 650501 h 1253300"/>
                <a:gd name="connsiteX136" fmla="*/ 1519975 w 1526605"/>
                <a:gd name="connsiteY136" fmla="*/ 615512 h 1253300"/>
                <a:gd name="connsiteX137" fmla="*/ 1514227 w 1526605"/>
                <a:gd name="connsiteY137" fmla="*/ 624009 h 1253300"/>
                <a:gd name="connsiteX138" fmla="*/ 1478737 w 1526605"/>
                <a:gd name="connsiteY138" fmla="*/ 679493 h 1253300"/>
                <a:gd name="connsiteX139" fmla="*/ 1421504 w 1526605"/>
                <a:gd name="connsiteY139" fmla="*/ 750472 h 1253300"/>
                <a:gd name="connsiteX140" fmla="*/ 1360022 w 1526605"/>
                <a:gd name="connsiteY140" fmla="*/ 809955 h 1253300"/>
                <a:gd name="connsiteX141" fmla="*/ 1366770 w 1526605"/>
                <a:gd name="connsiteY141" fmla="*/ 731228 h 1253300"/>
                <a:gd name="connsiteX142" fmla="*/ 1347275 w 1526605"/>
                <a:gd name="connsiteY142" fmla="*/ 597517 h 1253300"/>
                <a:gd name="connsiteX143" fmla="*/ 179330 w 1526605"/>
                <a:gd name="connsiteY143" fmla="*/ 592097 h 1253300"/>
                <a:gd name="connsiteX144" fmla="*/ 159835 w 1526605"/>
                <a:gd name="connsiteY144" fmla="*/ 725808 h 1253300"/>
                <a:gd name="connsiteX145" fmla="*/ 166583 w 1526605"/>
                <a:gd name="connsiteY145" fmla="*/ 804535 h 1253300"/>
                <a:gd name="connsiteX146" fmla="*/ 105101 w 1526605"/>
                <a:gd name="connsiteY146" fmla="*/ 745052 h 1253300"/>
                <a:gd name="connsiteX147" fmla="*/ 47868 w 1526605"/>
                <a:gd name="connsiteY147" fmla="*/ 674073 h 1253300"/>
                <a:gd name="connsiteX148" fmla="*/ 12378 w 1526605"/>
                <a:gd name="connsiteY148" fmla="*/ 618589 h 1253300"/>
                <a:gd name="connsiteX149" fmla="*/ 6630 w 1526605"/>
                <a:gd name="connsiteY149" fmla="*/ 610092 h 1253300"/>
                <a:gd name="connsiteX150" fmla="*/ 6880 w 1526605"/>
                <a:gd name="connsiteY150" fmla="*/ 645081 h 1253300"/>
                <a:gd name="connsiteX151" fmla="*/ 16377 w 1526605"/>
                <a:gd name="connsiteY151" fmla="*/ 698816 h 1253300"/>
                <a:gd name="connsiteX152" fmla="*/ 91105 w 1526605"/>
                <a:gd name="connsiteY152" fmla="*/ 814532 h 1253300"/>
                <a:gd name="connsiteX153" fmla="*/ 241811 w 1526605"/>
                <a:gd name="connsiteY153" fmla="*/ 921251 h 1253300"/>
                <a:gd name="connsiteX154" fmla="*/ 245061 w 1526605"/>
                <a:gd name="connsiteY154" fmla="*/ 920251 h 1253300"/>
                <a:gd name="connsiteX155" fmla="*/ 226316 w 1526605"/>
                <a:gd name="connsiteY155" fmla="*/ 845023 h 1253300"/>
                <a:gd name="connsiteX156" fmla="*/ 214570 w 1526605"/>
                <a:gd name="connsiteY156" fmla="*/ 765546 h 1253300"/>
                <a:gd name="connsiteX157" fmla="*/ 210820 w 1526605"/>
                <a:gd name="connsiteY157" fmla="*/ 719060 h 1253300"/>
                <a:gd name="connsiteX158" fmla="*/ 205572 w 1526605"/>
                <a:gd name="connsiteY158" fmla="*/ 654079 h 1253300"/>
                <a:gd name="connsiteX159" fmla="*/ 179330 w 1526605"/>
                <a:gd name="connsiteY159" fmla="*/ 592097 h 1253300"/>
                <a:gd name="connsiteX160" fmla="*/ 1508229 w 1526605"/>
                <a:gd name="connsiteY160" fmla="*/ 387078 h 1253300"/>
                <a:gd name="connsiteX161" fmla="*/ 1488984 w 1526605"/>
                <a:gd name="connsiteY161" fmla="*/ 468804 h 1253300"/>
                <a:gd name="connsiteX162" fmla="*/ 1451245 w 1526605"/>
                <a:gd name="connsiteY162" fmla="*/ 557278 h 1253300"/>
                <a:gd name="connsiteX163" fmla="*/ 1434250 w 1526605"/>
                <a:gd name="connsiteY163" fmla="*/ 600515 h 1253300"/>
                <a:gd name="connsiteX164" fmla="*/ 1425753 w 1526605"/>
                <a:gd name="connsiteY164" fmla="*/ 623759 h 1253300"/>
                <a:gd name="connsiteX165" fmla="*/ 1423753 w 1526605"/>
                <a:gd name="connsiteY165" fmla="*/ 600015 h 1253300"/>
                <a:gd name="connsiteX166" fmla="*/ 1391263 w 1526605"/>
                <a:gd name="connsiteY166" fmla="*/ 505793 h 1253300"/>
                <a:gd name="connsiteX167" fmla="*/ 1341028 w 1526605"/>
                <a:gd name="connsiteY167" fmla="*/ 418569 h 1253300"/>
                <a:gd name="connsiteX168" fmla="*/ 1340278 w 1526605"/>
                <a:gd name="connsiteY168" fmla="*/ 463805 h 1253300"/>
                <a:gd name="connsiteX169" fmla="*/ 1367270 w 1526605"/>
                <a:gd name="connsiteY169" fmla="*/ 593767 h 1253300"/>
                <a:gd name="connsiteX170" fmla="*/ 1386014 w 1526605"/>
                <a:gd name="connsiteY170" fmla="*/ 664247 h 1253300"/>
                <a:gd name="connsiteX171" fmla="*/ 1389263 w 1526605"/>
                <a:gd name="connsiteY171" fmla="*/ 714982 h 1253300"/>
                <a:gd name="connsiteX172" fmla="*/ 1389014 w 1526605"/>
                <a:gd name="connsiteY172" fmla="*/ 751221 h 1253300"/>
                <a:gd name="connsiteX173" fmla="*/ 1409008 w 1526605"/>
                <a:gd name="connsiteY173" fmla="*/ 731227 h 1253300"/>
                <a:gd name="connsiteX174" fmla="*/ 1501231 w 1526605"/>
                <a:gd name="connsiteY174" fmla="*/ 603265 h 1253300"/>
                <a:gd name="connsiteX175" fmla="*/ 1526473 w 1526605"/>
                <a:gd name="connsiteY175" fmla="*/ 502794 h 1253300"/>
                <a:gd name="connsiteX176" fmla="*/ 1514977 w 1526605"/>
                <a:gd name="connsiteY176" fmla="*/ 409821 h 1253300"/>
                <a:gd name="connsiteX177" fmla="*/ 1508229 w 1526605"/>
                <a:gd name="connsiteY177" fmla="*/ 387078 h 1253300"/>
                <a:gd name="connsiteX178" fmla="*/ 18376 w 1526605"/>
                <a:gd name="connsiteY178" fmla="*/ 381658 h 1253300"/>
                <a:gd name="connsiteX179" fmla="*/ 11628 w 1526605"/>
                <a:gd name="connsiteY179" fmla="*/ 404401 h 1253300"/>
                <a:gd name="connsiteX180" fmla="*/ 132 w 1526605"/>
                <a:gd name="connsiteY180" fmla="*/ 497374 h 1253300"/>
                <a:gd name="connsiteX181" fmla="*/ 25374 w 1526605"/>
                <a:gd name="connsiteY181" fmla="*/ 597845 h 1253300"/>
                <a:gd name="connsiteX182" fmla="*/ 117597 w 1526605"/>
                <a:gd name="connsiteY182" fmla="*/ 725807 h 1253300"/>
                <a:gd name="connsiteX183" fmla="*/ 137591 w 1526605"/>
                <a:gd name="connsiteY183" fmla="*/ 745801 h 1253300"/>
                <a:gd name="connsiteX184" fmla="*/ 137342 w 1526605"/>
                <a:gd name="connsiteY184" fmla="*/ 709562 h 1253300"/>
                <a:gd name="connsiteX185" fmla="*/ 140591 w 1526605"/>
                <a:gd name="connsiteY185" fmla="*/ 658827 h 1253300"/>
                <a:gd name="connsiteX186" fmla="*/ 159335 w 1526605"/>
                <a:gd name="connsiteY186" fmla="*/ 588347 h 1253300"/>
                <a:gd name="connsiteX187" fmla="*/ 186327 w 1526605"/>
                <a:gd name="connsiteY187" fmla="*/ 458385 h 1253300"/>
                <a:gd name="connsiteX188" fmla="*/ 185577 w 1526605"/>
                <a:gd name="connsiteY188" fmla="*/ 413149 h 1253300"/>
                <a:gd name="connsiteX189" fmla="*/ 135342 w 1526605"/>
                <a:gd name="connsiteY189" fmla="*/ 500373 h 1253300"/>
                <a:gd name="connsiteX190" fmla="*/ 102852 w 1526605"/>
                <a:gd name="connsiteY190" fmla="*/ 594595 h 1253300"/>
                <a:gd name="connsiteX191" fmla="*/ 100852 w 1526605"/>
                <a:gd name="connsiteY191" fmla="*/ 618339 h 1253300"/>
                <a:gd name="connsiteX192" fmla="*/ 92355 w 1526605"/>
                <a:gd name="connsiteY192" fmla="*/ 595095 h 1253300"/>
                <a:gd name="connsiteX193" fmla="*/ 75360 w 1526605"/>
                <a:gd name="connsiteY193" fmla="*/ 551858 h 1253300"/>
                <a:gd name="connsiteX194" fmla="*/ 37621 w 1526605"/>
                <a:gd name="connsiteY194" fmla="*/ 463384 h 1253300"/>
                <a:gd name="connsiteX195" fmla="*/ 18376 w 1526605"/>
                <a:gd name="connsiteY195" fmla="*/ 381658 h 1253300"/>
                <a:gd name="connsiteX196" fmla="*/ 1426752 w 1526605"/>
                <a:gd name="connsiteY196" fmla="*/ 189886 h 1253300"/>
                <a:gd name="connsiteX197" fmla="*/ 1438499 w 1526605"/>
                <a:gd name="connsiteY197" fmla="*/ 257866 h 1253300"/>
                <a:gd name="connsiteX198" fmla="*/ 1432500 w 1526605"/>
                <a:gd name="connsiteY198" fmla="*/ 324596 h 1253300"/>
                <a:gd name="connsiteX199" fmla="*/ 1428502 w 1526605"/>
                <a:gd name="connsiteY199" fmla="*/ 368583 h 1253300"/>
                <a:gd name="connsiteX200" fmla="*/ 1424753 w 1526605"/>
                <a:gd name="connsiteY200" fmla="*/ 422568 h 1253300"/>
                <a:gd name="connsiteX201" fmla="*/ 1413006 w 1526605"/>
                <a:gd name="connsiteY201" fmla="*/ 392826 h 1253300"/>
                <a:gd name="connsiteX202" fmla="*/ 1387513 w 1526605"/>
                <a:gd name="connsiteY202" fmla="*/ 360086 h 1253300"/>
                <a:gd name="connsiteX203" fmla="*/ 1359272 w 1526605"/>
                <a:gd name="connsiteY203" fmla="*/ 340342 h 1253300"/>
                <a:gd name="connsiteX204" fmla="*/ 1302538 w 1526605"/>
                <a:gd name="connsiteY204" fmla="*/ 274611 h 1253300"/>
                <a:gd name="connsiteX205" fmla="*/ 1299789 w 1526605"/>
                <a:gd name="connsiteY205" fmla="*/ 267613 h 1253300"/>
                <a:gd name="connsiteX206" fmla="*/ 1302288 w 1526605"/>
                <a:gd name="connsiteY206" fmla="*/ 299354 h 1253300"/>
                <a:gd name="connsiteX207" fmla="*/ 1347025 w 1526605"/>
                <a:gd name="connsiteY207" fmla="*/ 399574 h 1253300"/>
                <a:gd name="connsiteX208" fmla="*/ 1390513 w 1526605"/>
                <a:gd name="connsiteY208" fmla="*/ 452559 h 1253300"/>
                <a:gd name="connsiteX209" fmla="*/ 1435499 w 1526605"/>
                <a:gd name="connsiteY209" fmla="*/ 556778 h 1253300"/>
                <a:gd name="connsiteX210" fmla="*/ 1452745 w 1526605"/>
                <a:gd name="connsiteY210" fmla="*/ 489048 h 1253300"/>
                <a:gd name="connsiteX211" fmla="*/ 1482986 w 1526605"/>
                <a:gd name="connsiteY211" fmla="*/ 355337 h 1253300"/>
                <a:gd name="connsiteX212" fmla="*/ 1482986 w 1526605"/>
                <a:gd name="connsiteY212" fmla="*/ 285108 h 1253300"/>
                <a:gd name="connsiteX213" fmla="*/ 1426752 w 1526605"/>
                <a:gd name="connsiteY213" fmla="*/ 189886 h 1253300"/>
                <a:gd name="connsiteX214" fmla="*/ 99853 w 1526605"/>
                <a:gd name="connsiteY214" fmla="*/ 184466 h 1253300"/>
                <a:gd name="connsiteX215" fmla="*/ 43619 w 1526605"/>
                <a:gd name="connsiteY215" fmla="*/ 279688 h 1253300"/>
                <a:gd name="connsiteX216" fmla="*/ 43619 w 1526605"/>
                <a:gd name="connsiteY216" fmla="*/ 349917 h 1253300"/>
                <a:gd name="connsiteX217" fmla="*/ 73860 w 1526605"/>
                <a:gd name="connsiteY217" fmla="*/ 483628 h 1253300"/>
                <a:gd name="connsiteX218" fmla="*/ 91106 w 1526605"/>
                <a:gd name="connsiteY218" fmla="*/ 551358 h 1253300"/>
                <a:gd name="connsiteX219" fmla="*/ 136092 w 1526605"/>
                <a:gd name="connsiteY219" fmla="*/ 447139 h 1253300"/>
                <a:gd name="connsiteX220" fmla="*/ 179580 w 1526605"/>
                <a:gd name="connsiteY220" fmla="*/ 394154 h 1253300"/>
                <a:gd name="connsiteX221" fmla="*/ 224317 w 1526605"/>
                <a:gd name="connsiteY221" fmla="*/ 293934 h 1253300"/>
                <a:gd name="connsiteX222" fmla="*/ 226816 w 1526605"/>
                <a:gd name="connsiteY222" fmla="*/ 262193 h 1253300"/>
                <a:gd name="connsiteX223" fmla="*/ 224067 w 1526605"/>
                <a:gd name="connsiteY223" fmla="*/ 269191 h 1253300"/>
                <a:gd name="connsiteX224" fmla="*/ 167333 w 1526605"/>
                <a:gd name="connsiteY224" fmla="*/ 334922 h 1253300"/>
                <a:gd name="connsiteX225" fmla="*/ 139092 w 1526605"/>
                <a:gd name="connsiteY225" fmla="*/ 354666 h 1253300"/>
                <a:gd name="connsiteX226" fmla="*/ 113599 w 1526605"/>
                <a:gd name="connsiteY226" fmla="*/ 387406 h 1253300"/>
                <a:gd name="connsiteX227" fmla="*/ 101852 w 1526605"/>
                <a:gd name="connsiteY227" fmla="*/ 417148 h 1253300"/>
                <a:gd name="connsiteX228" fmla="*/ 98103 w 1526605"/>
                <a:gd name="connsiteY228" fmla="*/ 363163 h 1253300"/>
                <a:gd name="connsiteX229" fmla="*/ 94105 w 1526605"/>
                <a:gd name="connsiteY229" fmla="*/ 319176 h 1253300"/>
                <a:gd name="connsiteX230" fmla="*/ 88106 w 1526605"/>
                <a:gd name="connsiteY230" fmla="*/ 252446 h 1253300"/>
                <a:gd name="connsiteX231" fmla="*/ 99853 w 1526605"/>
                <a:gd name="connsiteY231" fmla="*/ 184466 h 1253300"/>
                <a:gd name="connsiteX232" fmla="*/ 1311286 w 1526605"/>
                <a:gd name="connsiteY232" fmla="*/ 83667 h 1253300"/>
                <a:gd name="connsiteX233" fmla="*/ 1338278 w 1526605"/>
                <a:gd name="connsiteY233" fmla="*/ 129653 h 1253300"/>
                <a:gd name="connsiteX234" fmla="*/ 1365770 w 1526605"/>
                <a:gd name="connsiteY234" fmla="*/ 208630 h 1253300"/>
                <a:gd name="connsiteX235" fmla="*/ 1372518 w 1526605"/>
                <a:gd name="connsiteY235" fmla="*/ 253367 h 1253300"/>
                <a:gd name="connsiteX236" fmla="*/ 1373268 w 1526605"/>
                <a:gd name="connsiteY236" fmla="*/ 265364 h 1253300"/>
                <a:gd name="connsiteX237" fmla="*/ 1352274 w 1526605"/>
                <a:gd name="connsiteY237" fmla="*/ 237372 h 1253300"/>
                <a:gd name="connsiteX238" fmla="*/ 1333779 w 1526605"/>
                <a:gd name="connsiteY238" fmla="*/ 217628 h 1253300"/>
                <a:gd name="connsiteX239" fmla="*/ 1270798 w 1526605"/>
                <a:gd name="connsiteY239" fmla="*/ 174140 h 1253300"/>
                <a:gd name="connsiteX240" fmla="*/ 1230809 w 1526605"/>
                <a:gd name="connsiteY240" fmla="*/ 130153 h 1253300"/>
                <a:gd name="connsiteX241" fmla="*/ 1231559 w 1526605"/>
                <a:gd name="connsiteY241" fmla="*/ 140900 h 1253300"/>
                <a:gd name="connsiteX242" fmla="*/ 1238057 w 1526605"/>
                <a:gd name="connsiteY242" fmla="*/ 175890 h 1253300"/>
                <a:gd name="connsiteX243" fmla="*/ 1296290 w 1526605"/>
                <a:gd name="connsiteY243" fmla="*/ 252368 h 1253300"/>
                <a:gd name="connsiteX244" fmla="*/ 1354023 w 1526605"/>
                <a:gd name="connsiteY244" fmla="*/ 289607 h 1253300"/>
                <a:gd name="connsiteX245" fmla="*/ 1404509 w 1526605"/>
                <a:gd name="connsiteY245" fmla="*/ 354838 h 1253300"/>
                <a:gd name="connsiteX246" fmla="*/ 1414006 w 1526605"/>
                <a:gd name="connsiteY246" fmla="*/ 372333 h 1253300"/>
                <a:gd name="connsiteX247" fmla="*/ 1416255 w 1526605"/>
                <a:gd name="connsiteY247" fmla="*/ 296105 h 1253300"/>
                <a:gd name="connsiteX248" fmla="*/ 1411756 w 1526605"/>
                <a:gd name="connsiteY248" fmla="*/ 199883 h 1253300"/>
                <a:gd name="connsiteX249" fmla="*/ 1386764 w 1526605"/>
                <a:gd name="connsiteY249" fmla="*/ 139901 h 1253300"/>
                <a:gd name="connsiteX250" fmla="*/ 1311286 w 1526605"/>
                <a:gd name="connsiteY250" fmla="*/ 83667 h 1253300"/>
                <a:gd name="connsiteX251" fmla="*/ 215319 w 1526605"/>
                <a:gd name="connsiteY251" fmla="*/ 78247 h 1253300"/>
                <a:gd name="connsiteX252" fmla="*/ 139841 w 1526605"/>
                <a:gd name="connsiteY252" fmla="*/ 134481 h 1253300"/>
                <a:gd name="connsiteX253" fmla="*/ 114849 w 1526605"/>
                <a:gd name="connsiteY253" fmla="*/ 194463 h 1253300"/>
                <a:gd name="connsiteX254" fmla="*/ 110350 w 1526605"/>
                <a:gd name="connsiteY254" fmla="*/ 290685 h 1253300"/>
                <a:gd name="connsiteX255" fmla="*/ 112599 w 1526605"/>
                <a:gd name="connsiteY255" fmla="*/ 366913 h 1253300"/>
                <a:gd name="connsiteX256" fmla="*/ 122096 w 1526605"/>
                <a:gd name="connsiteY256" fmla="*/ 349418 h 1253300"/>
                <a:gd name="connsiteX257" fmla="*/ 172582 w 1526605"/>
                <a:gd name="connsiteY257" fmla="*/ 284187 h 1253300"/>
                <a:gd name="connsiteX258" fmla="*/ 230315 w 1526605"/>
                <a:gd name="connsiteY258" fmla="*/ 246948 h 1253300"/>
                <a:gd name="connsiteX259" fmla="*/ 288548 w 1526605"/>
                <a:gd name="connsiteY259" fmla="*/ 170470 h 1253300"/>
                <a:gd name="connsiteX260" fmla="*/ 295046 w 1526605"/>
                <a:gd name="connsiteY260" fmla="*/ 135480 h 1253300"/>
                <a:gd name="connsiteX261" fmla="*/ 295796 w 1526605"/>
                <a:gd name="connsiteY261" fmla="*/ 124733 h 1253300"/>
                <a:gd name="connsiteX262" fmla="*/ 255807 w 1526605"/>
                <a:gd name="connsiteY262" fmla="*/ 168720 h 1253300"/>
                <a:gd name="connsiteX263" fmla="*/ 192826 w 1526605"/>
                <a:gd name="connsiteY263" fmla="*/ 212208 h 1253300"/>
                <a:gd name="connsiteX264" fmla="*/ 174331 w 1526605"/>
                <a:gd name="connsiteY264" fmla="*/ 231952 h 1253300"/>
                <a:gd name="connsiteX265" fmla="*/ 153337 w 1526605"/>
                <a:gd name="connsiteY265" fmla="*/ 259944 h 1253300"/>
                <a:gd name="connsiteX266" fmla="*/ 154087 w 1526605"/>
                <a:gd name="connsiteY266" fmla="*/ 247947 h 1253300"/>
                <a:gd name="connsiteX267" fmla="*/ 160835 w 1526605"/>
                <a:gd name="connsiteY267" fmla="*/ 203210 h 1253300"/>
                <a:gd name="connsiteX268" fmla="*/ 188327 w 1526605"/>
                <a:gd name="connsiteY268" fmla="*/ 124233 h 1253300"/>
                <a:gd name="connsiteX269" fmla="*/ 215319 w 1526605"/>
                <a:gd name="connsiteY269" fmla="*/ 78247 h 1253300"/>
                <a:gd name="connsiteX270" fmla="*/ 1153832 w 1526605"/>
                <a:gd name="connsiteY270" fmla="*/ 5439 h 1253300"/>
                <a:gd name="connsiteX271" fmla="*/ 1157081 w 1526605"/>
                <a:gd name="connsiteY271" fmla="*/ 8938 h 1253300"/>
                <a:gd name="connsiteX272" fmla="*/ 1206567 w 1526605"/>
                <a:gd name="connsiteY272" fmla="*/ 67171 h 1253300"/>
                <a:gd name="connsiteX273" fmla="*/ 1251304 w 1526605"/>
                <a:gd name="connsiteY273" fmla="*/ 129903 h 1253300"/>
                <a:gd name="connsiteX274" fmla="*/ 1296290 w 1526605"/>
                <a:gd name="connsiteY274" fmla="*/ 175390 h 1253300"/>
                <a:gd name="connsiteX275" fmla="*/ 1342277 w 1526605"/>
                <a:gd name="connsiteY275" fmla="*/ 207131 h 1253300"/>
                <a:gd name="connsiteX276" fmla="*/ 1310786 w 1526605"/>
                <a:gd name="connsiteY276" fmla="*/ 115657 h 1253300"/>
                <a:gd name="connsiteX277" fmla="*/ 1291292 w 1526605"/>
                <a:gd name="connsiteY277" fmla="*/ 82167 h 1253300"/>
                <a:gd name="connsiteX278" fmla="*/ 1256052 w 1526605"/>
                <a:gd name="connsiteY278" fmla="*/ 53425 h 1253300"/>
                <a:gd name="connsiteX279" fmla="*/ 1162580 w 1526605"/>
                <a:gd name="connsiteY279" fmla="*/ 7939 h 1253300"/>
                <a:gd name="connsiteX280" fmla="*/ 1153832 w 1526605"/>
                <a:gd name="connsiteY280" fmla="*/ 5439 h 1253300"/>
                <a:gd name="connsiteX281" fmla="*/ 372773 w 1526605"/>
                <a:gd name="connsiteY281" fmla="*/ 19 h 1253300"/>
                <a:gd name="connsiteX282" fmla="*/ 364025 w 1526605"/>
                <a:gd name="connsiteY282" fmla="*/ 2519 h 1253300"/>
                <a:gd name="connsiteX283" fmla="*/ 270553 w 1526605"/>
                <a:gd name="connsiteY283" fmla="*/ 48005 h 1253300"/>
                <a:gd name="connsiteX284" fmla="*/ 235313 w 1526605"/>
                <a:gd name="connsiteY284" fmla="*/ 76747 h 1253300"/>
                <a:gd name="connsiteX285" fmla="*/ 215819 w 1526605"/>
                <a:gd name="connsiteY285" fmla="*/ 110237 h 1253300"/>
                <a:gd name="connsiteX286" fmla="*/ 184328 w 1526605"/>
                <a:gd name="connsiteY286" fmla="*/ 201711 h 1253300"/>
                <a:gd name="connsiteX287" fmla="*/ 230315 w 1526605"/>
                <a:gd name="connsiteY287" fmla="*/ 169970 h 1253300"/>
                <a:gd name="connsiteX288" fmla="*/ 275301 w 1526605"/>
                <a:gd name="connsiteY288" fmla="*/ 124483 h 1253300"/>
                <a:gd name="connsiteX289" fmla="*/ 320038 w 1526605"/>
                <a:gd name="connsiteY289" fmla="*/ 61751 h 1253300"/>
                <a:gd name="connsiteX290" fmla="*/ 369524 w 1526605"/>
                <a:gd name="connsiteY290" fmla="*/ 3518 h 1253300"/>
                <a:gd name="connsiteX291" fmla="*/ 372773 w 1526605"/>
                <a:gd name="connsiteY291" fmla="*/ 19 h 125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</a:cxnLst>
              <a:rect l="l" t="t" r="r" b="b"/>
              <a:pathLst>
                <a:path w="1526605" h="1253300">
                  <a:moveTo>
                    <a:pt x="676560" y="1065521"/>
                  </a:moveTo>
                  <a:cubicBezTo>
                    <a:pt x="659503" y="1064959"/>
                    <a:pt x="642570" y="1066459"/>
                    <a:pt x="625450" y="1071957"/>
                  </a:cubicBezTo>
                  <a:cubicBezTo>
                    <a:pt x="600707" y="1079955"/>
                    <a:pt x="577464" y="1090952"/>
                    <a:pt x="553721" y="1101449"/>
                  </a:cubicBezTo>
                  <a:cubicBezTo>
                    <a:pt x="517231" y="1117444"/>
                    <a:pt x="479492" y="1128691"/>
                    <a:pt x="440004" y="1133190"/>
                  </a:cubicBezTo>
                  <a:cubicBezTo>
                    <a:pt x="410013" y="1136689"/>
                    <a:pt x="379771" y="1136938"/>
                    <a:pt x="349530" y="1134189"/>
                  </a:cubicBezTo>
                  <a:cubicBezTo>
                    <a:pt x="337284" y="1132940"/>
                    <a:pt x="304044" y="1129191"/>
                    <a:pt x="298795" y="1129191"/>
                  </a:cubicBezTo>
                  <a:cubicBezTo>
                    <a:pt x="323538" y="1148435"/>
                    <a:pt x="348780" y="1165180"/>
                    <a:pt x="375772" y="1178676"/>
                  </a:cubicBezTo>
                  <a:cubicBezTo>
                    <a:pt x="387269" y="1184925"/>
                    <a:pt x="408513" y="1193672"/>
                    <a:pt x="427507" y="1198421"/>
                  </a:cubicBezTo>
                  <a:cubicBezTo>
                    <a:pt x="469745" y="1209917"/>
                    <a:pt x="509983" y="1204669"/>
                    <a:pt x="548222" y="1183175"/>
                  </a:cubicBezTo>
                  <a:cubicBezTo>
                    <a:pt x="570216" y="1170929"/>
                    <a:pt x="589960" y="1155433"/>
                    <a:pt x="610455" y="1140937"/>
                  </a:cubicBezTo>
                  <a:cubicBezTo>
                    <a:pt x="629699" y="1127441"/>
                    <a:pt x="648443" y="1111946"/>
                    <a:pt x="671687" y="1106697"/>
                  </a:cubicBezTo>
                  <a:cubicBezTo>
                    <a:pt x="692306" y="1102073"/>
                    <a:pt x="706489" y="1100199"/>
                    <a:pt x="721860" y="1101480"/>
                  </a:cubicBezTo>
                  <a:lnTo>
                    <a:pt x="731215" y="1103110"/>
                  </a:lnTo>
                  <a:lnTo>
                    <a:pt x="724207" y="1106556"/>
                  </a:lnTo>
                  <a:cubicBezTo>
                    <a:pt x="701589" y="1119053"/>
                    <a:pt x="684719" y="1130612"/>
                    <a:pt x="684719" y="1130612"/>
                  </a:cubicBezTo>
                  <a:cubicBezTo>
                    <a:pt x="638982" y="1159104"/>
                    <a:pt x="595745" y="1190844"/>
                    <a:pt x="553257" y="1223585"/>
                  </a:cubicBezTo>
                  <a:cubicBezTo>
                    <a:pt x="551507" y="1225085"/>
                    <a:pt x="551757" y="1225584"/>
                    <a:pt x="552507" y="1227334"/>
                  </a:cubicBezTo>
                  <a:cubicBezTo>
                    <a:pt x="556006" y="1234582"/>
                    <a:pt x="573001" y="1249077"/>
                    <a:pt x="574501" y="1252327"/>
                  </a:cubicBezTo>
                  <a:cubicBezTo>
                    <a:pt x="576250" y="1254326"/>
                    <a:pt x="577250" y="1252826"/>
                    <a:pt x="578250" y="1251577"/>
                  </a:cubicBezTo>
                  <a:cubicBezTo>
                    <a:pt x="582499" y="1247328"/>
                    <a:pt x="586747" y="1243079"/>
                    <a:pt x="590996" y="1238830"/>
                  </a:cubicBezTo>
                  <a:cubicBezTo>
                    <a:pt x="621737" y="1208589"/>
                    <a:pt x="689467" y="1153605"/>
                    <a:pt x="690217" y="1153855"/>
                  </a:cubicBezTo>
                  <a:cubicBezTo>
                    <a:pt x="690717" y="1153355"/>
                    <a:pt x="726956" y="1126863"/>
                    <a:pt x="747450" y="1120615"/>
                  </a:cubicBezTo>
                  <a:lnTo>
                    <a:pt x="772666" y="1113317"/>
                  </a:lnTo>
                  <a:lnTo>
                    <a:pt x="779155" y="1115195"/>
                  </a:lnTo>
                  <a:cubicBezTo>
                    <a:pt x="799649" y="1121443"/>
                    <a:pt x="835889" y="1147935"/>
                    <a:pt x="836389" y="1148435"/>
                  </a:cubicBezTo>
                  <a:cubicBezTo>
                    <a:pt x="837138" y="1148185"/>
                    <a:pt x="904869" y="1203169"/>
                    <a:pt x="935609" y="1233410"/>
                  </a:cubicBezTo>
                  <a:cubicBezTo>
                    <a:pt x="939858" y="1237659"/>
                    <a:pt x="944107" y="1241908"/>
                    <a:pt x="948356" y="1246157"/>
                  </a:cubicBezTo>
                  <a:cubicBezTo>
                    <a:pt x="949356" y="1247406"/>
                    <a:pt x="950355" y="1248906"/>
                    <a:pt x="952105" y="1246907"/>
                  </a:cubicBezTo>
                  <a:cubicBezTo>
                    <a:pt x="953604" y="1243657"/>
                    <a:pt x="970599" y="1229162"/>
                    <a:pt x="974098" y="1221914"/>
                  </a:cubicBezTo>
                  <a:cubicBezTo>
                    <a:pt x="974848" y="1220164"/>
                    <a:pt x="975098" y="1219665"/>
                    <a:pt x="973349" y="1218165"/>
                  </a:cubicBezTo>
                  <a:cubicBezTo>
                    <a:pt x="930861" y="1185424"/>
                    <a:pt x="887623" y="1153684"/>
                    <a:pt x="841887" y="1125192"/>
                  </a:cubicBezTo>
                  <a:cubicBezTo>
                    <a:pt x="841887" y="1125192"/>
                    <a:pt x="837669" y="1122302"/>
                    <a:pt x="830624" y="1117850"/>
                  </a:cubicBezTo>
                  <a:lnTo>
                    <a:pt x="812351" y="1107030"/>
                  </a:lnTo>
                  <a:lnTo>
                    <a:pt x="827864" y="1107294"/>
                  </a:lnTo>
                  <a:cubicBezTo>
                    <a:pt x="835909" y="1108181"/>
                    <a:pt x="844609" y="1109805"/>
                    <a:pt x="854919" y="1112117"/>
                  </a:cubicBezTo>
                  <a:cubicBezTo>
                    <a:pt x="878162" y="1117366"/>
                    <a:pt x="896907" y="1132861"/>
                    <a:pt x="916151" y="1146357"/>
                  </a:cubicBezTo>
                  <a:cubicBezTo>
                    <a:pt x="936645" y="1160853"/>
                    <a:pt x="956389" y="1176349"/>
                    <a:pt x="978383" y="1188595"/>
                  </a:cubicBezTo>
                  <a:cubicBezTo>
                    <a:pt x="1016622" y="1210089"/>
                    <a:pt x="1056860" y="1215337"/>
                    <a:pt x="1099098" y="1203841"/>
                  </a:cubicBezTo>
                  <a:cubicBezTo>
                    <a:pt x="1118092" y="1199092"/>
                    <a:pt x="1139336" y="1190345"/>
                    <a:pt x="1150833" y="1184096"/>
                  </a:cubicBezTo>
                  <a:cubicBezTo>
                    <a:pt x="1177825" y="1170600"/>
                    <a:pt x="1203067" y="1153855"/>
                    <a:pt x="1227810" y="1134611"/>
                  </a:cubicBezTo>
                  <a:cubicBezTo>
                    <a:pt x="1222561" y="1134611"/>
                    <a:pt x="1189321" y="1138360"/>
                    <a:pt x="1177075" y="1139609"/>
                  </a:cubicBezTo>
                  <a:cubicBezTo>
                    <a:pt x="1146834" y="1142358"/>
                    <a:pt x="1116592" y="1142109"/>
                    <a:pt x="1086601" y="1138610"/>
                  </a:cubicBezTo>
                  <a:cubicBezTo>
                    <a:pt x="1047113" y="1134111"/>
                    <a:pt x="1009374" y="1122864"/>
                    <a:pt x="972885" y="1106869"/>
                  </a:cubicBezTo>
                  <a:cubicBezTo>
                    <a:pt x="949141" y="1096372"/>
                    <a:pt x="925898" y="1085375"/>
                    <a:pt x="901155" y="1077377"/>
                  </a:cubicBezTo>
                  <a:cubicBezTo>
                    <a:pt x="884035" y="1071879"/>
                    <a:pt x="867103" y="1070379"/>
                    <a:pt x="850045" y="1070942"/>
                  </a:cubicBezTo>
                  <a:cubicBezTo>
                    <a:pt x="832988" y="1071504"/>
                    <a:pt x="815805" y="1074128"/>
                    <a:pt x="798185" y="1076878"/>
                  </a:cubicBezTo>
                  <a:lnTo>
                    <a:pt x="770557" y="1085479"/>
                  </a:lnTo>
                  <a:lnTo>
                    <a:pt x="765550" y="1083017"/>
                  </a:lnTo>
                  <a:cubicBezTo>
                    <a:pt x="752757" y="1077628"/>
                    <a:pt x="739917" y="1073332"/>
                    <a:pt x="728420" y="1071458"/>
                  </a:cubicBezTo>
                  <a:cubicBezTo>
                    <a:pt x="710800" y="1068708"/>
                    <a:pt x="693618" y="1066084"/>
                    <a:pt x="676560" y="1065521"/>
                  </a:cubicBezTo>
                  <a:close/>
                  <a:moveTo>
                    <a:pt x="1190571" y="910925"/>
                  </a:moveTo>
                  <a:cubicBezTo>
                    <a:pt x="1191321" y="909675"/>
                    <a:pt x="1184573" y="912175"/>
                    <a:pt x="1180824" y="914674"/>
                  </a:cubicBezTo>
                  <a:cubicBezTo>
                    <a:pt x="1163579" y="927420"/>
                    <a:pt x="1145834" y="939417"/>
                    <a:pt x="1129089" y="952663"/>
                  </a:cubicBezTo>
                  <a:cubicBezTo>
                    <a:pt x="1102346" y="973657"/>
                    <a:pt x="1076854" y="995650"/>
                    <a:pt x="1054360" y="1021143"/>
                  </a:cubicBezTo>
                  <a:cubicBezTo>
                    <a:pt x="1039365" y="1038138"/>
                    <a:pt x="1019370" y="1047135"/>
                    <a:pt x="999126" y="1055383"/>
                  </a:cubicBezTo>
                  <a:cubicBezTo>
                    <a:pt x="979382" y="1063381"/>
                    <a:pt x="935895" y="1079876"/>
                    <a:pt x="934645" y="1082126"/>
                  </a:cubicBezTo>
                  <a:cubicBezTo>
                    <a:pt x="954889" y="1088874"/>
                    <a:pt x="975133" y="1094372"/>
                    <a:pt x="995377" y="1099620"/>
                  </a:cubicBezTo>
                  <a:cubicBezTo>
                    <a:pt x="1033616" y="1109618"/>
                    <a:pt x="1072105" y="1118365"/>
                    <a:pt x="1111344" y="1122364"/>
                  </a:cubicBezTo>
                  <a:cubicBezTo>
                    <a:pt x="1147833" y="1126113"/>
                    <a:pt x="1184322" y="1126613"/>
                    <a:pt x="1220062" y="1114866"/>
                  </a:cubicBezTo>
                  <a:cubicBezTo>
                    <a:pt x="1233058" y="1110617"/>
                    <a:pt x="1263550" y="1094372"/>
                    <a:pt x="1280795" y="1079126"/>
                  </a:cubicBezTo>
                  <a:cubicBezTo>
                    <a:pt x="1308786" y="1057132"/>
                    <a:pt x="1349275" y="1007147"/>
                    <a:pt x="1349025" y="1006897"/>
                  </a:cubicBezTo>
                  <a:cubicBezTo>
                    <a:pt x="1343026" y="1011146"/>
                    <a:pt x="1336778" y="1015145"/>
                    <a:pt x="1330530" y="1019394"/>
                  </a:cubicBezTo>
                  <a:cubicBezTo>
                    <a:pt x="1296790" y="1041387"/>
                    <a:pt x="1261800" y="1060132"/>
                    <a:pt x="1221062" y="1066130"/>
                  </a:cubicBezTo>
                  <a:cubicBezTo>
                    <a:pt x="1204067" y="1068629"/>
                    <a:pt x="1187072" y="1068379"/>
                    <a:pt x="1169827" y="1068379"/>
                  </a:cubicBezTo>
                  <a:cubicBezTo>
                    <a:pt x="1144584" y="1068129"/>
                    <a:pt x="1119341" y="1067879"/>
                    <a:pt x="1094099" y="1070628"/>
                  </a:cubicBezTo>
                  <a:cubicBezTo>
                    <a:pt x="1088851" y="1071129"/>
                    <a:pt x="1072355" y="1071379"/>
                    <a:pt x="1068356" y="1070129"/>
                  </a:cubicBezTo>
                  <a:cubicBezTo>
                    <a:pt x="1076604" y="1065880"/>
                    <a:pt x="1084102" y="1062131"/>
                    <a:pt x="1091350" y="1058382"/>
                  </a:cubicBezTo>
                  <a:cubicBezTo>
                    <a:pt x="1114343" y="1042887"/>
                    <a:pt x="1129338" y="1020893"/>
                    <a:pt x="1142085" y="996900"/>
                  </a:cubicBezTo>
                  <a:cubicBezTo>
                    <a:pt x="1157580" y="967909"/>
                    <a:pt x="1172826" y="938667"/>
                    <a:pt x="1190571" y="910925"/>
                  </a:cubicBezTo>
                  <a:close/>
                  <a:moveTo>
                    <a:pt x="336033" y="905505"/>
                  </a:moveTo>
                  <a:cubicBezTo>
                    <a:pt x="353778" y="933247"/>
                    <a:pt x="369024" y="962489"/>
                    <a:pt x="384519" y="991480"/>
                  </a:cubicBezTo>
                  <a:cubicBezTo>
                    <a:pt x="397266" y="1015473"/>
                    <a:pt x="412261" y="1037467"/>
                    <a:pt x="435254" y="1052962"/>
                  </a:cubicBezTo>
                  <a:cubicBezTo>
                    <a:pt x="442502" y="1056711"/>
                    <a:pt x="450000" y="1060460"/>
                    <a:pt x="458248" y="1064709"/>
                  </a:cubicBezTo>
                  <a:cubicBezTo>
                    <a:pt x="454249" y="1065958"/>
                    <a:pt x="437753" y="1065708"/>
                    <a:pt x="432505" y="1065208"/>
                  </a:cubicBezTo>
                  <a:cubicBezTo>
                    <a:pt x="407263" y="1062459"/>
                    <a:pt x="382020" y="1062709"/>
                    <a:pt x="356777" y="1062959"/>
                  </a:cubicBezTo>
                  <a:cubicBezTo>
                    <a:pt x="339532" y="1062959"/>
                    <a:pt x="322537" y="1063209"/>
                    <a:pt x="305542" y="1060710"/>
                  </a:cubicBezTo>
                  <a:cubicBezTo>
                    <a:pt x="264804" y="1054712"/>
                    <a:pt x="229814" y="1035967"/>
                    <a:pt x="196074" y="1013974"/>
                  </a:cubicBezTo>
                  <a:cubicBezTo>
                    <a:pt x="189826" y="1009725"/>
                    <a:pt x="183578" y="1005726"/>
                    <a:pt x="177579" y="1001477"/>
                  </a:cubicBezTo>
                  <a:cubicBezTo>
                    <a:pt x="177329" y="1001727"/>
                    <a:pt x="217818" y="1051712"/>
                    <a:pt x="245809" y="1073706"/>
                  </a:cubicBezTo>
                  <a:cubicBezTo>
                    <a:pt x="263054" y="1088952"/>
                    <a:pt x="293546" y="1105197"/>
                    <a:pt x="306542" y="1109446"/>
                  </a:cubicBezTo>
                  <a:cubicBezTo>
                    <a:pt x="342282" y="1121193"/>
                    <a:pt x="378771" y="1120693"/>
                    <a:pt x="415260" y="1116944"/>
                  </a:cubicBezTo>
                  <a:cubicBezTo>
                    <a:pt x="454499" y="1112945"/>
                    <a:pt x="492988" y="1104198"/>
                    <a:pt x="531227" y="1094200"/>
                  </a:cubicBezTo>
                  <a:cubicBezTo>
                    <a:pt x="551471" y="1088952"/>
                    <a:pt x="571715" y="1083454"/>
                    <a:pt x="591959" y="1076706"/>
                  </a:cubicBezTo>
                  <a:cubicBezTo>
                    <a:pt x="590709" y="1074456"/>
                    <a:pt x="547222" y="1057961"/>
                    <a:pt x="527478" y="1049963"/>
                  </a:cubicBezTo>
                  <a:cubicBezTo>
                    <a:pt x="507234" y="1041715"/>
                    <a:pt x="487239" y="1032718"/>
                    <a:pt x="472244" y="1015723"/>
                  </a:cubicBezTo>
                  <a:cubicBezTo>
                    <a:pt x="449750" y="990230"/>
                    <a:pt x="424258" y="968237"/>
                    <a:pt x="397515" y="947243"/>
                  </a:cubicBezTo>
                  <a:cubicBezTo>
                    <a:pt x="380770" y="933997"/>
                    <a:pt x="363025" y="922000"/>
                    <a:pt x="345780" y="909254"/>
                  </a:cubicBezTo>
                  <a:cubicBezTo>
                    <a:pt x="342031" y="906755"/>
                    <a:pt x="335283" y="904255"/>
                    <a:pt x="336033" y="905505"/>
                  </a:cubicBezTo>
                  <a:close/>
                  <a:moveTo>
                    <a:pt x="1295791" y="750722"/>
                  </a:moveTo>
                  <a:cubicBezTo>
                    <a:pt x="1292792" y="754471"/>
                    <a:pt x="1289792" y="758220"/>
                    <a:pt x="1286793" y="761969"/>
                  </a:cubicBezTo>
                  <a:cubicBezTo>
                    <a:pt x="1280295" y="769716"/>
                    <a:pt x="1260301" y="794209"/>
                    <a:pt x="1257552" y="798458"/>
                  </a:cubicBezTo>
                  <a:cubicBezTo>
                    <a:pt x="1233559" y="833948"/>
                    <a:pt x="1215564" y="872186"/>
                    <a:pt x="1205317" y="913924"/>
                  </a:cubicBezTo>
                  <a:cubicBezTo>
                    <a:pt x="1196569" y="948914"/>
                    <a:pt x="1179575" y="980155"/>
                    <a:pt x="1158831" y="1009396"/>
                  </a:cubicBezTo>
                  <a:cubicBezTo>
                    <a:pt x="1152582" y="1018394"/>
                    <a:pt x="1136587" y="1045635"/>
                    <a:pt x="1132338" y="1048635"/>
                  </a:cubicBezTo>
                  <a:cubicBezTo>
                    <a:pt x="1133838" y="1051384"/>
                    <a:pt x="1136087" y="1049134"/>
                    <a:pt x="1137587" y="1048885"/>
                  </a:cubicBezTo>
                  <a:cubicBezTo>
                    <a:pt x="1175326" y="1040387"/>
                    <a:pt x="1213065" y="1031140"/>
                    <a:pt x="1250304" y="1020393"/>
                  </a:cubicBezTo>
                  <a:cubicBezTo>
                    <a:pt x="1288793" y="1009646"/>
                    <a:pt x="1326782" y="997400"/>
                    <a:pt x="1362771" y="979405"/>
                  </a:cubicBezTo>
                  <a:cubicBezTo>
                    <a:pt x="1400260" y="960660"/>
                    <a:pt x="1428252" y="933668"/>
                    <a:pt x="1441748" y="893180"/>
                  </a:cubicBezTo>
                  <a:cubicBezTo>
                    <a:pt x="1448746" y="872186"/>
                    <a:pt x="1462992" y="816953"/>
                    <a:pt x="1464492" y="810704"/>
                  </a:cubicBezTo>
                  <a:cubicBezTo>
                    <a:pt x="1463992" y="810704"/>
                    <a:pt x="1463742" y="810454"/>
                    <a:pt x="1463492" y="810454"/>
                  </a:cubicBezTo>
                  <a:cubicBezTo>
                    <a:pt x="1460743" y="814453"/>
                    <a:pt x="1423753" y="860440"/>
                    <a:pt x="1418255" y="867188"/>
                  </a:cubicBezTo>
                  <a:cubicBezTo>
                    <a:pt x="1396012" y="889931"/>
                    <a:pt x="1373018" y="907926"/>
                    <a:pt x="1337029" y="925671"/>
                  </a:cubicBezTo>
                  <a:cubicBezTo>
                    <a:pt x="1308537" y="938167"/>
                    <a:pt x="1247555" y="971157"/>
                    <a:pt x="1243056" y="971657"/>
                  </a:cubicBezTo>
                  <a:cubicBezTo>
                    <a:pt x="1247055" y="964909"/>
                    <a:pt x="1256552" y="947914"/>
                    <a:pt x="1257552" y="945665"/>
                  </a:cubicBezTo>
                  <a:cubicBezTo>
                    <a:pt x="1269298" y="920422"/>
                    <a:pt x="1271548" y="893180"/>
                    <a:pt x="1274547" y="865938"/>
                  </a:cubicBezTo>
                  <a:cubicBezTo>
                    <a:pt x="1277796" y="837196"/>
                    <a:pt x="1281295" y="808455"/>
                    <a:pt x="1288793" y="780463"/>
                  </a:cubicBezTo>
                  <a:cubicBezTo>
                    <a:pt x="1291292" y="770716"/>
                    <a:pt x="1296041" y="750722"/>
                    <a:pt x="1295791" y="750722"/>
                  </a:cubicBezTo>
                  <a:close/>
                  <a:moveTo>
                    <a:pt x="230814" y="745302"/>
                  </a:moveTo>
                  <a:cubicBezTo>
                    <a:pt x="230564" y="745302"/>
                    <a:pt x="235313" y="765296"/>
                    <a:pt x="237812" y="775043"/>
                  </a:cubicBezTo>
                  <a:cubicBezTo>
                    <a:pt x="245310" y="803035"/>
                    <a:pt x="248809" y="831776"/>
                    <a:pt x="252058" y="860518"/>
                  </a:cubicBezTo>
                  <a:cubicBezTo>
                    <a:pt x="255057" y="887760"/>
                    <a:pt x="257307" y="915002"/>
                    <a:pt x="269053" y="940245"/>
                  </a:cubicBezTo>
                  <a:cubicBezTo>
                    <a:pt x="270053" y="942494"/>
                    <a:pt x="279550" y="959489"/>
                    <a:pt x="283549" y="966237"/>
                  </a:cubicBezTo>
                  <a:cubicBezTo>
                    <a:pt x="279050" y="965737"/>
                    <a:pt x="218068" y="932747"/>
                    <a:pt x="189576" y="920251"/>
                  </a:cubicBezTo>
                  <a:cubicBezTo>
                    <a:pt x="153587" y="902506"/>
                    <a:pt x="130593" y="884511"/>
                    <a:pt x="108350" y="861768"/>
                  </a:cubicBezTo>
                  <a:cubicBezTo>
                    <a:pt x="102852" y="855020"/>
                    <a:pt x="65862" y="809033"/>
                    <a:pt x="63113" y="805034"/>
                  </a:cubicBezTo>
                  <a:cubicBezTo>
                    <a:pt x="62863" y="805034"/>
                    <a:pt x="62613" y="805284"/>
                    <a:pt x="62113" y="805284"/>
                  </a:cubicBezTo>
                  <a:cubicBezTo>
                    <a:pt x="63613" y="811533"/>
                    <a:pt x="77859" y="866766"/>
                    <a:pt x="84857" y="887760"/>
                  </a:cubicBezTo>
                  <a:cubicBezTo>
                    <a:pt x="98353" y="928248"/>
                    <a:pt x="126345" y="955240"/>
                    <a:pt x="163834" y="973985"/>
                  </a:cubicBezTo>
                  <a:cubicBezTo>
                    <a:pt x="199823" y="991980"/>
                    <a:pt x="237812" y="1004226"/>
                    <a:pt x="276301" y="1014973"/>
                  </a:cubicBezTo>
                  <a:cubicBezTo>
                    <a:pt x="313540" y="1025720"/>
                    <a:pt x="351279" y="1034967"/>
                    <a:pt x="389018" y="1043465"/>
                  </a:cubicBezTo>
                  <a:cubicBezTo>
                    <a:pt x="390518" y="1043714"/>
                    <a:pt x="392767" y="1045964"/>
                    <a:pt x="394267" y="1043215"/>
                  </a:cubicBezTo>
                  <a:cubicBezTo>
                    <a:pt x="390018" y="1040215"/>
                    <a:pt x="374023" y="1012974"/>
                    <a:pt x="367774" y="1003976"/>
                  </a:cubicBezTo>
                  <a:cubicBezTo>
                    <a:pt x="347030" y="974735"/>
                    <a:pt x="330036" y="943494"/>
                    <a:pt x="321288" y="908504"/>
                  </a:cubicBezTo>
                  <a:cubicBezTo>
                    <a:pt x="311041" y="866766"/>
                    <a:pt x="293046" y="828528"/>
                    <a:pt x="269053" y="793038"/>
                  </a:cubicBezTo>
                  <a:cubicBezTo>
                    <a:pt x="266304" y="788789"/>
                    <a:pt x="246310" y="764296"/>
                    <a:pt x="239812" y="756549"/>
                  </a:cubicBezTo>
                  <a:cubicBezTo>
                    <a:pt x="236813" y="752800"/>
                    <a:pt x="233813" y="749051"/>
                    <a:pt x="230814" y="745302"/>
                  </a:cubicBezTo>
                  <a:close/>
                  <a:moveTo>
                    <a:pt x="1347275" y="597517"/>
                  </a:moveTo>
                  <a:cubicBezTo>
                    <a:pt x="1345276" y="600766"/>
                    <a:pt x="1323032" y="650001"/>
                    <a:pt x="1321033" y="659499"/>
                  </a:cubicBezTo>
                  <a:cubicBezTo>
                    <a:pt x="1316284" y="683242"/>
                    <a:pt x="1317784" y="700237"/>
                    <a:pt x="1315785" y="724480"/>
                  </a:cubicBezTo>
                  <a:cubicBezTo>
                    <a:pt x="1314535" y="739975"/>
                    <a:pt x="1313285" y="755471"/>
                    <a:pt x="1312035" y="770966"/>
                  </a:cubicBezTo>
                  <a:cubicBezTo>
                    <a:pt x="1310036" y="797709"/>
                    <a:pt x="1305787" y="824201"/>
                    <a:pt x="1300289" y="850443"/>
                  </a:cubicBezTo>
                  <a:cubicBezTo>
                    <a:pt x="1296540" y="868438"/>
                    <a:pt x="1285793" y="918923"/>
                    <a:pt x="1281544" y="925671"/>
                  </a:cubicBezTo>
                  <a:cubicBezTo>
                    <a:pt x="1281044" y="930670"/>
                    <a:pt x="1283794" y="927171"/>
                    <a:pt x="1284794" y="926671"/>
                  </a:cubicBezTo>
                  <a:cubicBezTo>
                    <a:pt x="1338028" y="895180"/>
                    <a:pt x="1389763" y="862190"/>
                    <a:pt x="1435500" y="819952"/>
                  </a:cubicBezTo>
                  <a:cubicBezTo>
                    <a:pt x="1461992" y="791960"/>
                    <a:pt x="1494233" y="748473"/>
                    <a:pt x="1510228" y="704236"/>
                  </a:cubicBezTo>
                  <a:cubicBezTo>
                    <a:pt x="1515476" y="686741"/>
                    <a:pt x="1518226" y="668746"/>
                    <a:pt x="1519725" y="650501"/>
                  </a:cubicBezTo>
                  <a:cubicBezTo>
                    <a:pt x="1520725" y="639005"/>
                    <a:pt x="1520725" y="627508"/>
                    <a:pt x="1519975" y="615512"/>
                  </a:cubicBezTo>
                  <a:cubicBezTo>
                    <a:pt x="1517726" y="620260"/>
                    <a:pt x="1514227" y="624009"/>
                    <a:pt x="1514227" y="624009"/>
                  </a:cubicBezTo>
                  <a:cubicBezTo>
                    <a:pt x="1514227" y="624509"/>
                    <a:pt x="1485735" y="667996"/>
                    <a:pt x="1478737" y="679493"/>
                  </a:cubicBezTo>
                  <a:cubicBezTo>
                    <a:pt x="1462742" y="705735"/>
                    <a:pt x="1446496" y="722980"/>
                    <a:pt x="1421504" y="750472"/>
                  </a:cubicBezTo>
                  <a:cubicBezTo>
                    <a:pt x="1399760" y="773215"/>
                    <a:pt x="1381016" y="787211"/>
                    <a:pt x="1360022" y="809955"/>
                  </a:cubicBezTo>
                  <a:cubicBezTo>
                    <a:pt x="1359022" y="803957"/>
                    <a:pt x="1366770" y="740975"/>
                    <a:pt x="1366770" y="731228"/>
                  </a:cubicBezTo>
                  <a:cubicBezTo>
                    <a:pt x="1368519" y="685241"/>
                    <a:pt x="1359522" y="643253"/>
                    <a:pt x="1347275" y="597517"/>
                  </a:cubicBezTo>
                  <a:close/>
                  <a:moveTo>
                    <a:pt x="179330" y="592097"/>
                  </a:moveTo>
                  <a:cubicBezTo>
                    <a:pt x="167083" y="637833"/>
                    <a:pt x="158086" y="679821"/>
                    <a:pt x="159835" y="725808"/>
                  </a:cubicBezTo>
                  <a:cubicBezTo>
                    <a:pt x="159835" y="735555"/>
                    <a:pt x="167583" y="798537"/>
                    <a:pt x="166583" y="804535"/>
                  </a:cubicBezTo>
                  <a:cubicBezTo>
                    <a:pt x="145589" y="781791"/>
                    <a:pt x="126845" y="767795"/>
                    <a:pt x="105101" y="745052"/>
                  </a:cubicBezTo>
                  <a:cubicBezTo>
                    <a:pt x="80109" y="717560"/>
                    <a:pt x="63863" y="700315"/>
                    <a:pt x="47868" y="674073"/>
                  </a:cubicBezTo>
                  <a:cubicBezTo>
                    <a:pt x="40870" y="662576"/>
                    <a:pt x="12378" y="619089"/>
                    <a:pt x="12378" y="618589"/>
                  </a:cubicBezTo>
                  <a:cubicBezTo>
                    <a:pt x="12378" y="618589"/>
                    <a:pt x="8879" y="614840"/>
                    <a:pt x="6630" y="610092"/>
                  </a:cubicBezTo>
                  <a:cubicBezTo>
                    <a:pt x="5880" y="622088"/>
                    <a:pt x="5880" y="633585"/>
                    <a:pt x="6880" y="645081"/>
                  </a:cubicBezTo>
                  <a:cubicBezTo>
                    <a:pt x="8379" y="663326"/>
                    <a:pt x="11129" y="681321"/>
                    <a:pt x="16377" y="698816"/>
                  </a:cubicBezTo>
                  <a:cubicBezTo>
                    <a:pt x="32372" y="743053"/>
                    <a:pt x="64613" y="786540"/>
                    <a:pt x="91105" y="814532"/>
                  </a:cubicBezTo>
                  <a:cubicBezTo>
                    <a:pt x="136842" y="856770"/>
                    <a:pt x="188577" y="889760"/>
                    <a:pt x="241811" y="921251"/>
                  </a:cubicBezTo>
                  <a:cubicBezTo>
                    <a:pt x="242811" y="921751"/>
                    <a:pt x="245561" y="925250"/>
                    <a:pt x="245061" y="920251"/>
                  </a:cubicBezTo>
                  <a:cubicBezTo>
                    <a:pt x="240812" y="913503"/>
                    <a:pt x="230065" y="863018"/>
                    <a:pt x="226316" y="845023"/>
                  </a:cubicBezTo>
                  <a:cubicBezTo>
                    <a:pt x="220818" y="818781"/>
                    <a:pt x="216569" y="792289"/>
                    <a:pt x="214570" y="765546"/>
                  </a:cubicBezTo>
                  <a:cubicBezTo>
                    <a:pt x="213320" y="750051"/>
                    <a:pt x="212070" y="734555"/>
                    <a:pt x="210820" y="719060"/>
                  </a:cubicBezTo>
                  <a:cubicBezTo>
                    <a:pt x="208821" y="694817"/>
                    <a:pt x="210321" y="677822"/>
                    <a:pt x="205572" y="654079"/>
                  </a:cubicBezTo>
                  <a:cubicBezTo>
                    <a:pt x="203573" y="644581"/>
                    <a:pt x="181329" y="595346"/>
                    <a:pt x="179330" y="592097"/>
                  </a:cubicBezTo>
                  <a:close/>
                  <a:moveTo>
                    <a:pt x="1508229" y="387078"/>
                  </a:moveTo>
                  <a:cubicBezTo>
                    <a:pt x="1507229" y="391576"/>
                    <a:pt x="1492983" y="456058"/>
                    <a:pt x="1488984" y="468804"/>
                  </a:cubicBezTo>
                  <a:cubicBezTo>
                    <a:pt x="1480487" y="500545"/>
                    <a:pt x="1465991" y="524538"/>
                    <a:pt x="1451245" y="557278"/>
                  </a:cubicBezTo>
                  <a:cubicBezTo>
                    <a:pt x="1444247" y="571024"/>
                    <a:pt x="1438749" y="585520"/>
                    <a:pt x="1434250" y="600515"/>
                  </a:cubicBezTo>
                  <a:cubicBezTo>
                    <a:pt x="1431751" y="608513"/>
                    <a:pt x="1428752" y="616011"/>
                    <a:pt x="1425753" y="623759"/>
                  </a:cubicBezTo>
                  <a:cubicBezTo>
                    <a:pt x="1426003" y="615761"/>
                    <a:pt x="1424003" y="608013"/>
                    <a:pt x="1423753" y="600015"/>
                  </a:cubicBezTo>
                  <a:cubicBezTo>
                    <a:pt x="1419255" y="566275"/>
                    <a:pt x="1406509" y="535784"/>
                    <a:pt x="1391263" y="505793"/>
                  </a:cubicBezTo>
                  <a:cubicBezTo>
                    <a:pt x="1376017" y="475802"/>
                    <a:pt x="1359272" y="446810"/>
                    <a:pt x="1341028" y="418569"/>
                  </a:cubicBezTo>
                  <a:cubicBezTo>
                    <a:pt x="1342027" y="421818"/>
                    <a:pt x="1339778" y="458807"/>
                    <a:pt x="1340278" y="463805"/>
                  </a:cubicBezTo>
                  <a:cubicBezTo>
                    <a:pt x="1345026" y="508042"/>
                    <a:pt x="1352524" y="551530"/>
                    <a:pt x="1367270" y="593767"/>
                  </a:cubicBezTo>
                  <a:cubicBezTo>
                    <a:pt x="1375268" y="616761"/>
                    <a:pt x="1383015" y="640004"/>
                    <a:pt x="1386014" y="664247"/>
                  </a:cubicBezTo>
                  <a:cubicBezTo>
                    <a:pt x="1388014" y="680992"/>
                    <a:pt x="1389263" y="698237"/>
                    <a:pt x="1389263" y="714982"/>
                  </a:cubicBezTo>
                  <a:cubicBezTo>
                    <a:pt x="1389263" y="721230"/>
                    <a:pt x="1388764" y="749472"/>
                    <a:pt x="1389014" y="751221"/>
                  </a:cubicBezTo>
                  <a:cubicBezTo>
                    <a:pt x="1393262" y="747223"/>
                    <a:pt x="1408258" y="732227"/>
                    <a:pt x="1409008" y="731227"/>
                  </a:cubicBezTo>
                  <a:cubicBezTo>
                    <a:pt x="1444747" y="692239"/>
                    <a:pt x="1477988" y="651251"/>
                    <a:pt x="1501231" y="603265"/>
                  </a:cubicBezTo>
                  <a:cubicBezTo>
                    <a:pt x="1516726" y="571524"/>
                    <a:pt x="1525224" y="538034"/>
                    <a:pt x="1526473" y="502794"/>
                  </a:cubicBezTo>
                  <a:cubicBezTo>
                    <a:pt x="1527473" y="471303"/>
                    <a:pt x="1522724" y="440312"/>
                    <a:pt x="1514977" y="409821"/>
                  </a:cubicBezTo>
                  <a:cubicBezTo>
                    <a:pt x="1512977" y="402323"/>
                    <a:pt x="1510478" y="394576"/>
                    <a:pt x="1508229" y="387078"/>
                  </a:cubicBezTo>
                  <a:close/>
                  <a:moveTo>
                    <a:pt x="18376" y="381658"/>
                  </a:moveTo>
                  <a:cubicBezTo>
                    <a:pt x="16127" y="389156"/>
                    <a:pt x="13628" y="396903"/>
                    <a:pt x="11628" y="404401"/>
                  </a:cubicBezTo>
                  <a:cubicBezTo>
                    <a:pt x="3881" y="434892"/>
                    <a:pt x="-868" y="465883"/>
                    <a:pt x="132" y="497374"/>
                  </a:cubicBezTo>
                  <a:cubicBezTo>
                    <a:pt x="1381" y="532614"/>
                    <a:pt x="9879" y="566104"/>
                    <a:pt x="25374" y="597845"/>
                  </a:cubicBezTo>
                  <a:cubicBezTo>
                    <a:pt x="48617" y="645831"/>
                    <a:pt x="81858" y="686819"/>
                    <a:pt x="117597" y="725807"/>
                  </a:cubicBezTo>
                  <a:cubicBezTo>
                    <a:pt x="118347" y="726807"/>
                    <a:pt x="133343" y="741803"/>
                    <a:pt x="137591" y="745801"/>
                  </a:cubicBezTo>
                  <a:cubicBezTo>
                    <a:pt x="137841" y="744052"/>
                    <a:pt x="137342" y="715810"/>
                    <a:pt x="137342" y="709562"/>
                  </a:cubicBezTo>
                  <a:cubicBezTo>
                    <a:pt x="137342" y="692817"/>
                    <a:pt x="138591" y="675572"/>
                    <a:pt x="140591" y="658827"/>
                  </a:cubicBezTo>
                  <a:cubicBezTo>
                    <a:pt x="143590" y="634584"/>
                    <a:pt x="151337" y="611341"/>
                    <a:pt x="159335" y="588347"/>
                  </a:cubicBezTo>
                  <a:cubicBezTo>
                    <a:pt x="174081" y="546110"/>
                    <a:pt x="181579" y="502622"/>
                    <a:pt x="186327" y="458385"/>
                  </a:cubicBezTo>
                  <a:cubicBezTo>
                    <a:pt x="186827" y="453387"/>
                    <a:pt x="184578" y="416398"/>
                    <a:pt x="185577" y="413149"/>
                  </a:cubicBezTo>
                  <a:cubicBezTo>
                    <a:pt x="167333" y="441390"/>
                    <a:pt x="150588" y="470382"/>
                    <a:pt x="135342" y="500373"/>
                  </a:cubicBezTo>
                  <a:cubicBezTo>
                    <a:pt x="120096" y="530364"/>
                    <a:pt x="107350" y="560855"/>
                    <a:pt x="102852" y="594595"/>
                  </a:cubicBezTo>
                  <a:cubicBezTo>
                    <a:pt x="102602" y="602593"/>
                    <a:pt x="100602" y="610341"/>
                    <a:pt x="100852" y="618339"/>
                  </a:cubicBezTo>
                  <a:cubicBezTo>
                    <a:pt x="97853" y="610591"/>
                    <a:pt x="94854" y="603093"/>
                    <a:pt x="92355" y="595095"/>
                  </a:cubicBezTo>
                  <a:cubicBezTo>
                    <a:pt x="87856" y="580100"/>
                    <a:pt x="82358" y="565604"/>
                    <a:pt x="75360" y="551858"/>
                  </a:cubicBezTo>
                  <a:cubicBezTo>
                    <a:pt x="60614" y="519118"/>
                    <a:pt x="46118" y="495125"/>
                    <a:pt x="37621" y="463384"/>
                  </a:cubicBezTo>
                  <a:cubicBezTo>
                    <a:pt x="33622" y="450638"/>
                    <a:pt x="19376" y="386156"/>
                    <a:pt x="18376" y="381658"/>
                  </a:cubicBezTo>
                  <a:close/>
                  <a:moveTo>
                    <a:pt x="1426752" y="189886"/>
                  </a:moveTo>
                  <a:cubicBezTo>
                    <a:pt x="1438249" y="210130"/>
                    <a:pt x="1438499" y="247369"/>
                    <a:pt x="1438499" y="257866"/>
                  </a:cubicBezTo>
                  <a:cubicBezTo>
                    <a:pt x="1438249" y="280359"/>
                    <a:pt x="1435250" y="302353"/>
                    <a:pt x="1432500" y="324596"/>
                  </a:cubicBezTo>
                  <a:cubicBezTo>
                    <a:pt x="1430751" y="339342"/>
                    <a:pt x="1429501" y="353838"/>
                    <a:pt x="1428502" y="368583"/>
                  </a:cubicBezTo>
                  <a:cubicBezTo>
                    <a:pt x="1427502" y="384329"/>
                    <a:pt x="1425253" y="420068"/>
                    <a:pt x="1424753" y="422568"/>
                  </a:cubicBezTo>
                  <a:cubicBezTo>
                    <a:pt x="1420754" y="412070"/>
                    <a:pt x="1416755" y="402574"/>
                    <a:pt x="1413006" y="392826"/>
                  </a:cubicBezTo>
                  <a:cubicBezTo>
                    <a:pt x="1409257" y="386828"/>
                    <a:pt x="1397011" y="366584"/>
                    <a:pt x="1387513" y="360086"/>
                  </a:cubicBezTo>
                  <a:cubicBezTo>
                    <a:pt x="1378766" y="352838"/>
                    <a:pt x="1369019" y="346590"/>
                    <a:pt x="1359272" y="340342"/>
                  </a:cubicBezTo>
                  <a:cubicBezTo>
                    <a:pt x="1333779" y="324096"/>
                    <a:pt x="1315285" y="301853"/>
                    <a:pt x="1302538" y="274611"/>
                  </a:cubicBezTo>
                  <a:cubicBezTo>
                    <a:pt x="1301539" y="272362"/>
                    <a:pt x="1301539" y="269613"/>
                    <a:pt x="1299789" y="267613"/>
                  </a:cubicBezTo>
                  <a:cubicBezTo>
                    <a:pt x="1299289" y="268113"/>
                    <a:pt x="1301289" y="292356"/>
                    <a:pt x="1302288" y="299354"/>
                  </a:cubicBezTo>
                  <a:cubicBezTo>
                    <a:pt x="1307787" y="337092"/>
                    <a:pt x="1323282" y="370083"/>
                    <a:pt x="1347025" y="399574"/>
                  </a:cubicBezTo>
                  <a:cubicBezTo>
                    <a:pt x="1361271" y="417319"/>
                    <a:pt x="1377017" y="434064"/>
                    <a:pt x="1390513" y="452559"/>
                  </a:cubicBezTo>
                  <a:cubicBezTo>
                    <a:pt x="1410257" y="479801"/>
                    <a:pt x="1434250" y="552779"/>
                    <a:pt x="1435499" y="556778"/>
                  </a:cubicBezTo>
                  <a:cubicBezTo>
                    <a:pt x="1436249" y="554779"/>
                    <a:pt x="1447496" y="510042"/>
                    <a:pt x="1452745" y="489048"/>
                  </a:cubicBezTo>
                  <a:cubicBezTo>
                    <a:pt x="1463741" y="444561"/>
                    <a:pt x="1476738" y="400824"/>
                    <a:pt x="1482986" y="355337"/>
                  </a:cubicBezTo>
                  <a:cubicBezTo>
                    <a:pt x="1486235" y="331844"/>
                    <a:pt x="1489984" y="310350"/>
                    <a:pt x="1482986" y="285108"/>
                  </a:cubicBezTo>
                  <a:cubicBezTo>
                    <a:pt x="1476238" y="247869"/>
                    <a:pt x="1448496" y="204131"/>
                    <a:pt x="1426752" y="189886"/>
                  </a:cubicBezTo>
                  <a:close/>
                  <a:moveTo>
                    <a:pt x="99853" y="184466"/>
                  </a:moveTo>
                  <a:cubicBezTo>
                    <a:pt x="78109" y="198711"/>
                    <a:pt x="50367" y="242449"/>
                    <a:pt x="43619" y="279688"/>
                  </a:cubicBezTo>
                  <a:cubicBezTo>
                    <a:pt x="36621" y="304930"/>
                    <a:pt x="40370" y="326424"/>
                    <a:pt x="43619" y="349917"/>
                  </a:cubicBezTo>
                  <a:cubicBezTo>
                    <a:pt x="49867" y="395404"/>
                    <a:pt x="62864" y="439141"/>
                    <a:pt x="73860" y="483628"/>
                  </a:cubicBezTo>
                  <a:cubicBezTo>
                    <a:pt x="79109" y="504622"/>
                    <a:pt x="90356" y="549359"/>
                    <a:pt x="91106" y="551358"/>
                  </a:cubicBezTo>
                  <a:cubicBezTo>
                    <a:pt x="92355" y="547359"/>
                    <a:pt x="116348" y="474381"/>
                    <a:pt x="136092" y="447139"/>
                  </a:cubicBezTo>
                  <a:cubicBezTo>
                    <a:pt x="149588" y="428644"/>
                    <a:pt x="165334" y="411899"/>
                    <a:pt x="179580" y="394154"/>
                  </a:cubicBezTo>
                  <a:cubicBezTo>
                    <a:pt x="203323" y="364663"/>
                    <a:pt x="218818" y="331672"/>
                    <a:pt x="224317" y="293934"/>
                  </a:cubicBezTo>
                  <a:cubicBezTo>
                    <a:pt x="225316" y="286936"/>
                    <a:pt x="227316" y="262693"/>
                    <a:pt x="226816" y="262193"/>
                  </a:cubicBezTo>
                  <a:cubicBezTo>
                    <a:pt x="225066" y="264193"/>
                    <a:pt x="225066" y="266942"/>
                    <a:pt x="224067" y="269191"/>
                  </a:cubicBezTo>
                  <a:cubicBezTo>
                    <a:pt x="211320" y="296433"/>
                    <a:pt x="192826" y="318676"/>
                    <a:pt x="167333" y="334922"/>
                  </a:cubicBezTo>
                  <a:cubicBezTo>
                    <a:pt x="157586" y="341170"/>
                    <a:pt x="147839" y="347418"/>
                    <a:pt x="139092" y="354666"/>
                  </a:cubicBezTo>
                  <a:cubicBezTo>
                    <a:pt x="129594" y="361164"/>
                    <a:pt x="117348" y="381408"/>
                    <a:pt x="113599" y="387406"/>
                  </a:cubicBezTo>
                  <a:cubicBezTo>
                    <a:pt x="109850" y="397154"/>
                    <a:pt x="105851" y="406650"/>
                    <a:pt x="101852" y="417148"/>
                  </a:cubicBezTo>
                  <a:cubicBezTo>
                    <a:pt x="101352" y="414648"/>
                    <a:pt x="99103" y="378909"/>
                    <a:pt x="98103" y="363163"/>
                  </a:cubicBezTo>
                  <a:cubicBezTo>
                    <a:pt x="97104" y="348418"/>
                    <a:pt x="95854" y="333922"/>
                    <a:pt x="94105" y="319176"/>
                  </a:cubicBezTo>
                  <a:cubicBezTo>
                    <a:pt x="91355" y="296933"/>
                    <a:pt x="88356" y="274939"/>
                    <a:pt x="88106" y="252446"/>
                  </a:cubicBezTo>
                  <a:cubicBezTo>
                    <a:pt x="88106" y="241949"/>
                    <a:pt x="88356" y="204710"/>
                    <a:pt x="99853" y="184466"/>
                  </a:cubicBezTo>
                  <a:close/>
                  <a:moveTo>
                    <a:pt x="1311286" y="83667"/>
                  </a:moveTo>
                  <a:cubicBezTo>
                    <a:pt x="1317534" y="91665"/>
                    <a:pt x="1334279" y="123155"/>
                    <a:pt x="1338278" y="129653"/>
                  </a:cubicBezTo>
                  <a:cubicBezTo>
                    <a:pt x="1352524" y="154146"/>
                    <a:pt x="1362771" y="180139"/>
                    <a:pt x="1365770" y="208630"/>
                  </a:cubicBezTo>
                  <a:cubicBezTo>
                    <a:pt x="1367519" y="223626"/>
                    <a:pt x="1370269" y="238372"/>
                    <a:pt x="1372518" y="253367"/>
                  </a:cubicBezTo>
                  <a:cubicBezTo>
                    <a:pt x="1373018" y="256866"/>
                    <a:pt x="1373018" y="260115"/>
                    <a:pt x="1373268" y="265364"/>
                  </a:cubicBezTo>
                  <a:cubicBezTo>
                    <a:pt x="1365520" y="255367"/>
                    <a:pt x="1359022" y="246369"/>
                    <a:pt x="1352274" y="237372"/>
                  </a:cubicBezTo>
                  <a:cubicBezTo>
                    <a:pt x="1346026" y="230874"/>
                    <a:pt x="1340027" y="224126"/>
                    <a:pt x="1333779" y="217628"/>
                  </a:cubicBezTo>
                  <a:cubicBezTo>
                    <a:pt x="1313035" y="196634"/>
                    <a:pt x="1291541" y="189136"/>
                    <a:pt x="1270798" y="174140"/>
                  </a:cubicBezTo>
                  <a:cubicBezTo>
                    <a:pt x="1267798" y="171891"/>
                    <a:pt x="1240056" y="144649"/>
                    <a:pt x="1230809" y="130153"/>
                  </a:cubicBezTo>
                  <a:cubicBezTo>
                    <a:pt x="1231059" y="134652"/>
                    <a:pt x="1231309" y="137901"/>
                    <a:pt x="1231559" y="140900"/>
                  </a:cubicBezTo>
                  <a:cubicBezTo>
                    <a:pt x="1234058" y="152647"/>
                    <a:pt x="1234558" y="164643"/>
                    <a:pt x="1238057" y="175890"/>
                  </a:cubicBezTo>
                  <a:cubicBezTo>
                    <a:pt x="1247554" y="209130"/>
                    <a:pt x="1267299" y="234123"/>
                    <a:pt x="1296290" y="252368"/>
                  </a:cubicBezTo>
                  <a:cubicBezTo>
                    <a:pt x="1315534" y="264614"/>
                    <a:pt x="1335779" y="275611"/>
                    <a:pt x="1354023" y="289607"/>
                  </a:cubicBezTo>
                  <a:cubicBezTo>
                    <a:pt x="1376517" y="307101"/>
                    <a:pt x="1392262" y="329595"/>
                    <a:pt x="1404509" y="354838"/>
                  </a:cubicBezTo>
                  <a:cubicBezTo>
                    <a:pt x="1405758" y="357587"/>
                    <a:pt x="1412506" y="368583"/>
                    <a:pt x="1414006" y="372333"/>
                  </a:cubicBezTo>
                  <a:cubicBezTo>
                    <a:pt x="1417005" y="346090"/>
                    <a:pt x="1417005" y="322847"/>
                    <a:pt x="1416255" y="296105"/>
                  </a:cubicBezTo>
                  <a:cubicBezTo>
                    <a:pt x="1417005" y="258616"/>
                    <a:pt x="1417505" y="231874"/>
                    <a:pt x="1411756" y="199883"/>
                  </a:cubicBezTo>
                  <a:cubicBezTo>
                    <a:pt x="1407758" y="177889"/>
                    <a:pt x="1400510" y="157145"/>
                    <a:pt x="1386764" y="139901"/>
                  </a:cubicBezTo>
                  <a:cubicBezTo>
                    <a:pt x="1367269" y="114908"/>
                    <a:pt x="1335279" y="88665"/>
                    <a:pt x="1311286" y="83667"/>
                  </a:cubicBezTo>
                  <a:close/>
                  <a:moveTo>
                    <a:pt x="215319" y="78247"/>
                  </a:moveTo>
                  <a:cubicBezTo>
                    <a:pt x="191326" y="83245"/>
                    <a:pt x="159336" y="109488"/>
                    <a:pt x="139841" y="134481"/>
                  </a:cubicBezTo>
                  <a:cubicBezTo>
                    <a:pt x="126095" y="151725"/>
                    <a:pt x="118847" y="172469"/>
                    <a:pt x="114849" y="194463"/>
                  </a:cubicBezTo>
                  <a:cubicBezTo>
                    <a:pt x="109100" y="226454"/>
                    <a:pt x="109600" y="253196"/>
                    <a:pt x="110350" y="290685"/>
                  </a:cubicBezTo>
                  <a:cubicBezTo>
                    <a:pt x="109600" y="317427"/>
                    <a:pt x="109600" y="340670"/>
                    <a:pt x="112599" y="366913"/>
                  </a:cubicBezTo>
                  <a:cubicBezTo>
                    <a:pt x="114099" y="363163"/>
                    <a:pt x="120847" y="352167"/>
                    <a:pt x="122096" y="349418"/>
                  </a:cubicBezTo>
                  <a:cubicBezTo>
                    <a:pt x="134343" y="324175"/>
                    <a:pt x="150088" y="301681"/>
                    <a:pt x="172582" y="284187"/>
                  </a:cubicBezTo>
                  <a:cubicBezTo>
                    <a:pt x="190826" y="270191"/>
                    <a:pt x="211071" y="259194"/>
                    <a:pt x="230315" y="246948"/>
                  </a:cubicBezTo>
                  <a:cubicBezTo>
                    <a:pt x="259306" y="228703"/>
                    <a:pt x="279051" y="203710"/>
                    <a:pt x="288548" y="170470"/>
                  </a:cubicBezTo>
                  <a:cubicBezTo>
                    <a:pt x="292047" y="159223"/>
                    <a:pt x="292547" y="147227"/>
                    <a:pt x="295046" y="135480"/>
                  </a:cubicBezTo>
                  <a:cubicBezTo>
                    <a:pt x="295296" y="132481"/>
                    <a:pt x="295546" y="129232"/>
                    <a:pt x="295796" y="124733"/>
                  </a:cubicBezTo>
                  <a:cubicBezTo>
                    <a:pt x="286549" y="139229"/>
                    <a:pt x="258807" y="166471"/>
                    <a:pt x="255807" y="168720"/>
                  </a:cubicBezTo>
                  <a:cubicBezTo>
                    <a:pt x="235064" y="183716"/>
                    <a:pt x="213570" y="191214"/>
                    <a:pt x="192826" y="212208"/>
                  </a:cubicBezTo>
                  <a:cubicBezTo>
                    <a:pt x="186578" y="218706"/>
                    <a:pt x="180579" y="225454"/>
                    <a:pt x="174331" y="231952"/>
                  </a:cubicBezTo>
                  <a:cubicBezTo>
                    <a:pt x="167583" y="240949"/>
                    <a:pt x="161085" y="249947"/>
                    <a:pt x="153337" y="259944"/>
                  </a:cubicBezTo>
                  <a:cubicBezTo>
                    <a:pt x="153587" y="254695"/>
                    <a:pt x="153587" y="251446"/>
                    <a:pt x="154087" y="247947"/>
                  </a:cubicBezTo>
                  <a:cubicBezTo>
                    <a:pt x="156336" y="232952"/>
                    <a:pt x="159086" y="218206"/>
                    <a:pt x="160835" y="203210"/>
                  </a:cubicBezTo>
                  <a:cubicBezTo>
                    <a:pt x="163834" y="174719"/>
                    <a:pt x="174081" y="148726"/>
                    <a:pt x="188327" y="124233"/>
                  </a:cubicBezTo>
                  <a:cubicBezTo>
                    <a:pt x="192326" y="117735"/>
                    <a:pt x="209071" y="86245"/>
                    <a:pt x="215319" y="78247"/>
                  </a:cubicBezTo>
                  <a:close/>
                  <a:moveTo>
                    <a:pt x="1153832" y="5439"/>
                  </a:moveTo>
                  <a:cubicBezTo>
                    <a:pt x="1155332" y="6939"/>
                    <a:pt x="1156081" y="7939"/>
                    <a:pt x="1157081" y="8938"/>
                  </a:cubicBezTo>
                  <a:cubicBezTo>
                    <a:pt x="1163829" y="14686"/>
                    <a:pt x="1195820" y="54175"/>
                    <a:pt x="1206567" y="67171"/>
                  </a:cubicBezTo>
                  <a:cubicBezTo>
                    <a:pt x="1223062" y="86916"/>
                    <a:pt x="1236058" y="109409"/>
                    <a:pt x="1251304" y="129903"/>
                  </a:cubicBezTo>
                  <a:cubicBezTo>
                    <a:pt x="1264050" y="147148"/>
                    <a:pt x="1280295" y="161144"/>
                    <a:pt x="1296290" y="175390"/>
                  </a:cubicBezTo>
                  <a:cubicBezTo>
                    <a:pt x="1307787" y="185387"/>
                    <a:pt x="1340278" y="205881"/>
                    <a:pt x="1342277" y="207131"/>
                  </a:cubicBezTo>
                  <a:cubicBezTo>
                    <a:pt x="1329031" y="177639"/>
                    <a:pt x="1321783" y="145898"/>
                    <a:pt x="1310786" y="115657"/>
                  </a:cubicBezTo>
                  <a:cubicBezTo>
                    <a:pt x="1306787" y="107910"/>
                    <a:pt x="1296790" y="88165"/>
                    <a:pt x="1291292" y="82167"/>
                  </a:cubicBezTo>
                  <a:cubicBezTo>
                    <a:pt x="1279545" y="68921"/>
                    <a:pt x="1268799" y="61673"/>
                    <a:pt x="1256052" y="53425"/>
                  </a:cubicBezTo>
                  <a:cubicBezTo>
                    <a:pt x="1239557" y="41679"/>
                    <a:pt x="1189072" y="19435"/>
                    <a:pt x="1162580" y="7939"/>
                  </a:cubicBezTo>
                  <a:cubicBezTo>
                    <a:pt x="1159830" y="7439"/>
                    <a:pt x="1157331" y="5189"/>
                    <a:pt x="1153832" y="5439"/>
                  </a:cubicBezTo>
                  <a:close/>
                  <a:moveTo>
                    <a:pt x="372773" y="19"/>
                  </a:moveTo>
                  <a:cubicBezTo>
                    <a:pt x="369274" y="-231"/>
                    <a:pt x="366775" y="2019"/>
                    <a:pt x="364025" y="2519"/>
                  </a:cubicBezTo>
                  <a:cubicBezTo>
                    <a:pt x="337533" y="14015"/>
                    <a:pt x="287048" y="36259"/>
                    <a:pt x="270553" y="48005"/>
                  </a:cubicBezTo>
                  <a:cubicBezTo>
                    <a:pt x="257806" y="56253"/>
                    <a:pt x="247060" y="63501"/>
                    <a:pt x="235313" y="76747"/>
                  </a:cubicBezTo>
                  <a:cubicBezTo>
                    <a:pt x="229815" y="82745"/>
                    <a:pt x="219818" y="102490"/>
                    <a:pt x="215819" y="110237"/>
                  </a:cubicBezTo>
                  <a:cubicBezTo>
                    <a:pt x="204822" y="140479"/>
                    <a:pt x="197574" y="172219"/>
                    <a:pt x="184328" y="201711"/>
                  </a:cubicBezTo>
                  <a:cubicBezTo>
                    <a:pt x="186327" y="200461"/>
                    <a:pt x="218818" y="179967"/>
                    <a:pt x="230315" y="169970"/>
                  </a:cubicBezTo>
                  <a:cubicBezTo>
                    <a:pt x="246310" y="155724"/>
                    <a:pt x="262555" y="141728"/>
                    <a:pt x="275301" y="124483"/>
                  </a:cubicBezTo>
                  <a:cubicBezTo>
                    <a:pt x="290547" y="103989"/>
                    <a:pt x="303543" y="81496"/>
                    <a:pt x="320038" y="61751"/>
                  </a:cubicBezTo>
                  <a:cubicBezTo>
                    <a:pt x="330785" y="48755"/>
                    <a:pt x="362776" y="9266"/>
                    <a:pt x="369524" y="3518"/>
                  </a:cubicBezTo>
                  <a:cubicBezTo>
                    <a:pt x="370524" y="2519"/>
                    <a:pt x="371273" y="1519"/>
                    <a:pt x="372773" y="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BBA7A352-D00C-4A3B-99EE-84B3441CE6F0}"/>
                </a:ext>
              </a:extLst>
            </p:cNvPr>
            <p:cNvSpPr/>
            <p:nvPr/>
          </p:nvSpPr>
          <p:spPr>
            <a:xfrm>
              <a:off x="8034087" y="3474426"/>
              <a:ext cx="896017" cy="616316"/>
            </a:xfrm>
            <a:custGeom>
              <a:avLst/>
              <a:gdLst>
                <a:gd name="connsiteX0" fmla="*/ 628359 w 896017"/>
                <a:gd name="connsiteY0" fmla="*/ 242211 h 616316"/>
                <a:gd name="connsiteX1" fmla="*/ 571578 w 896017"/>
                <a:gd name="connsiteY1" fmla="*/ 530152 h 616316"/>
                <a:gd name="connsiteX2" fmla="*/ 627287 w 896017"/>
                <a:gd name="connsiteY2" fmla="*/ 531043 h 616316"/>
                <a:gd name="connsiteX3" fmla="*/ 628359 w 896017"/>
                <a:gd name="connsiteY3" fmla="*/ 242211 h 616316"/>
                <a:gd name="connsiteX4" fmla="*/ 440218 w 896017"/>
                <a:gd name="connsiteY4" fmla="*/ 0 h 616316"/>
                <a:gd name="connsiteX5" fmla="*/ 609403 w 896017"/>
                <a:gd name="connsiteY5" fmla="*/ 120211 h 616316"/>
                <a:gd name="connsiteX6" fmla="*/ 712918 w 896017"/>
                <a:gd name="connsiteY6" fmla="*/ 87932 h 616316"/>
                <a:gd name="connsiteX7" fmla="*/ 896017 w 896017"/>
                <a:gd name="connsiteY7" fmla="*/ 271031 h 616316"/>
                <a:gd name="connsiteX8" fmla="*/ 712918 w 896017"/>
                <a:gd name="connsiteY8" fmla="*/ 454129 h 616316"/>
                <a:gd name="connsiteX9" fmla="*/ 701231 w 896017"/>
                <a:gd name="connsiteY9" fmla="*/ 453573 h 616316"/>
                <a:gd name="connsiteX10" fmla="*/ 701231 w 896017"/>
                <a:gd name="connsiteY10" fmla="*/ 616316 h 616316"/>
                <a:gd name="connsiteX11" fmla="*/ 629261 w 896017"/>
                <a:gd name="connsiteY11" fmla="*/ 616316 h 616316"/>
                <a:gd name="connsiteX12" fmla="*/ 627343 w 896017"/>
                <a:gd name="connsiteY12" fmla="*/ 531282 h 616316"/>
                <a:gd name="connsiteX13" fmla="*/ 601329 w 896017"/>
                <a:gd name="connsiteY13" fmla="*/ 531282 h 616316"/>
                <a:gd name="connsiteX14" fmla="*/ 599411 w 896017"/>
                <a:gd name="connsiteY14" fmla="*/ 616316 h 616316"/>
                <a:gd name="connsiteX15" fmla="*/ 497501 w 896017"/>
                <a:gd name="connsiteY15" fmla="*/ 616316 h 616316"/>
                <a:gd name="connsiteX16" fmla="*/ 494680 w 896017"/>
                <a:gd name="connsiteY16" fmla="*/ 474750 h 616316"/>
                <a:gd name="connsiteX17" fmla="*/ 494612 w 896017"/>
                <a:gd name="connsiteY17" fmla="*/ 474750 h 616316"/>
                <a:gd name="connsiteX18" fmla="*/ 526322 w 896017"/>
                <a:gd name="connsiteY18" fmla="*/ 427407 h 616316"/>
                <a:gd name="connsiteX19" fmla="*/ 519514 w 896017"/>
                <a:gd name="connsiteY19" fmla="*/ 260600 h 616316"/>
                <a:gd name="connsiteX20" fmla="*/ 514339 w 896017"/>
                <a:gd name="connsiteY20" fmla="*/ 256093 h 616316"/>
                <a:gd name="connsiteX21" fmla="*/ 510679 w 896017"/>
                <a:gd name="connsiteY21" fmla="*/ 257413 h 616316"/>
                <a:gd name="connsiteX22" fmla="*/ 509249 w 896017"/>
                <a:gd name="connsiteY22" fmla="*/ 260420 h 616316"/>
                <a:gd name="connsiteX23" fmla="*/ 509249 w 896017"/>
                <a:gd name="connsiteY23" fmla="*/ 374776 h 616316"/>
                <a:gd name="connsiteX24" fmla="*/ 503791 w 896017"/>
                <a:gd name="connsiteY24" fmla="*/ 379529 h 616316"/>
                <a:gd name="connsiteX25" fmla="*/ 498333 w 896017"/>
                <a:gd name="connsiteY25" fmla="*/ 374776 h 616316"/>
                <a:gd name="connsiteX26" fmla="*/ 498333 w 896017"/>
                <a:gd name="connsiteY26" fmla="*/ 260412 h 616316"/>
                <a:gd name="connsiteX27" fmla="*/ 496907 w 896017"/>
                <a:gd name="connsiteY27" fmla="*/ 257413 h 616316"/>
                <a:gd name="connsiteX28" fmla="*/ 493247 w 896017"/>
                <a:gd name="connsiteY28" fmla="*/ 256093 h 616316"/>
                <a:gd name="connsiteX29" fmla="*/ 489588 w 896017"/>
                <a:gd name="connsiteY29" fmla="*/ 257413 h 616316"/>
                <a:gd name="connsiteX30" fmla="*/ 488350 w 896017"/>
                <a:gd name="connsiteY30" fmla="*/ 260016 h 616316"/>
                <a:gd name="connsiteX31" fmla="*/ 488350 w 896017"/>
                <a:gd name="connsiteY31" fmla="*/ 375856 h 616316"/>
                <a:gd name="connsiteX32" fmla="*/ 482892 w 896017"/>
                <a:gd name="connsiteY32" fmla="*/ 380610 h 616316"/>
                <a:gd name="connsiteX33" fmla="*/ 477434 w 896017"/>
                <a:gd name="connsiteY33" fmla="*/ 375856 h 616316"/>
                <a:gd name="connsiteX34" fmla="*/ 477434 w 896017"/>
                <a:gd name="connsiteY34" fmla="*/ 259843 h 616316"/>
                <a:gd name="connsiteX35" fmla="*/ 476278 w 896017"/>
                <a:gd name="connsiteY35" fmla="*/ 257413 h 616316"/>
                <a:gd name="connsiteX36" fmla="*/ 472619 w 896017"/>
                <a:gd name="connsiteY36" fmla="*/ 256093 h 616316"/>
                <a:gd name="connsiteX37" fmla="*/ 468960 w 896017"/>
                <a:gd name="connsiteY37" fmla="*/ 257413 h 616316"/>
                <a:gd name="connsiteX38" fmla="*/ 467451 w 896017"/>
                <a:gd name="connsiteY38" fmla="*/ 260585 h 616316"/>
                <a:gd name="connsiteX39" fmla="*/ 467451 w 896017"/>
                <a:gd name="connsiteY39" fmla="*/ 375904 h 616316"/>
                <a:gd name="connsiteX40" fmla="*/ 461993 w 896017"/>
                <a:gd name="connsiteY40" fmla="*/ 380657 h 616316"/>
                <a:gd name="connsiteX41" fmla="*/ 456535 w 896017"/>
                <a:gd name="connsiteY41" fmla="*/ 375904 h 616316"/>
                <a:gd name="connsiteX42" fmla="*/ 456535 w 896017"/>
                <a:gd name="connsiteY42" fmla="*/ 260248 h 616316"/>
                <a:gd name="connsiteX43" fmla="*/ 455187 w 896017"/>
                <a:gd name="connsiteY43" fmla="*/ 257413 h 616316"/>
                <a:gd name="connsiteX44" fmla="*/ 451528 w 896017"/>
                <a:gd name="connsiteY44" fmla="*/ 256093 h 616316"/>
                <a:gd name="connsiteX45" fmla="*/ 446353 w 896017"/>
                <a:gd name="connsiteY45" fmla="*/ 260600 h 616316"/>
                <a:gd name="connsiteX46" fmla="*/ 438421 w 896017"/>
                <a:gd name="connsiteY46" fmla="*/ 427407 h 616316"/>
                <a:gd name="connsiteX47" fmla="*/ 470131 w 896017"/>
                <a:gd name="connsiteY47" fmla="*/ 474750 h 616316"/>
                <a:gd name="connsiteX48" fmla="*/ 470063 w 896017"/>
                <a:gd name="connsiteY48" fmla="*/ 474750 h 616316"/>
                <a:gd name="connsiteX49" fmla="*/ 467241 w 896017"/>
                <a:gd name="connsiteY49" fmla="*/ 616316 h 616316"/>
                <a:gd name="connsiteX50" fmla="*/ 351149 w 896017"/>
                <a:gd name="connsiteY50" fmla="*/ 616316 h 616316"/>
                <a:gd name="connsiteX51" fmla="*/ 347956 w 896017"/>
                <a:gd name="connsiteY51" fmla="*/ 456122 h 616316"/>
                <a:gd name="connsiteX52" fmla="*/ 343593 w 896017"/>
                <a:gd name="connsiteY52" fmla="*/ 456122 h 616316"/>
                <a:gd name="connsiteX53" fmla="*/ 359336 w 896017"/>
                <a:gd name="connsiteY53" fmla="*/ 450101 h 616316"/>
                <a:gd name="connsiteX54" fmla="*/ 398286 w 896017"/>
                <a:gd name="connsiteY54" fmla="*/ 358256 h 616316"/>
                <a:gd name="connsiteX55" fmla="*/ 337181 w 896017"/>
                <a:gd name="connsiteY55" fmla="*/ 253376 h 616316"/>
                <a:gd name="connsiteX56" fmla="*/ 271374 w 896017"/>
                <a:gd name="connsiteY56" fmla="*/ 355964 h 616316"/>
                <a:gd name="connsiteX57" fmla="*/ 312504 w 896017"/>
                <a:gd name="connsiteY57" fmla="*/ 450183 h 616316"/>
                <a:gd name="connsiteX58" fmla="*/ 328249 w 896017"/>
                <a:gd name="connsiteY58" fmla="*/ 456122 h 616316"/>
                <a:gd name="connsiteX59" fmla="*/ 321702 w 896017"/>
                <a:gd name="connsiteY59" fmla="*/ 456122 h 616316"/>
                <a:gd name="connsiteX60" fmla="*/ 318509 w 896017"/>
                <a:gd name="connsiteY60" fmla="*/ 616316 h 616316"/>
                <a:gd name="connsiteX61" fmla="*/ 204804 w 896017"/>
                <a:gd name="connsiteY61" fmla="*/ 616316 h 616316"/>
                <a:gd name="connsiteX62" fmla="*/ 204804 w 896017"/>
                <a:gd name="connsiteY62" fmla="*/ 453016 h 616316"/>
                <a:gd name="connsiteX63" fmla="*/ 183100 w 896017"/>
                <a:gd name="connsiteY63" fmla="*/ 454129 h 616316"/>
                <a:gd name="connsiteX64" fmla="*/ 0 w 896017"/>
                <a:gd name="connsiteY64" fmla="*/ 271031 h 616316"/>
                <a:gd name="connsiteX65" fmla="*/ 183100 w 896017"/>
                <a:gd name="connsiteY65" fmla="*/ 87932 h 616316"/>
                <a:gd name="connsiteX66" fmla="*/ 274371 w 896017"/>
                <a:gd name="connsiteY66" fmla="*/ 112419 h 616316"/>
                <a:gd name="connsiteX67" fmla="*/ 440218 w 896017"/>
                <a:gd name="connsiteY67" fmla="*/ 0 h 61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896017" h="616316">
                  <a:moveTo>
                    <a:pt x="628359" y="242211"/>
                  </a:moveTo>
                  <a:cubicBezTo>
                    <a:pt x="584435" y="243697"/>
                    <a:pt x="565150" y="404754"/>
                    <a:pt x="571578" y="530152"/>
                  </a:cubicBezTo>
                  <a:cubicBezTo>
                    <a:pt x="588363" y="532232"/>
                    <a:pt x="609432" y="530746"/>
                    <a:pt x="627287" y="531043"/>
                  </a:cubicBezTo>
                  <a:cubicBezTo>
                    <a:pt x="630144" y="424068"/>
                    <a:pt x="631930" y="243103"/>
                    <a:pt x="628359" y="242211"/>
                  </a:cubicBezTo>
                  <a:close/>
                  <a:moveTo>
                    <a:pt x="440218" y="0"/>
                  </a:moveTo>
                  <a:cubicBezTo>
                    <a:pt x="518688" y="0"/>
                    <a:pt x="584916" y="50088"/>
                    <a:pt x="609403" y="120211"/>
                  </a:cubicBezTo>
                  <a:cubicBezTo>
                    <a:pt x="638899" y="99619"/>
                    <a:pt x="674517" y="87932"/>
                    <a:pt x="712918" y="87932"/>
                  </a:cubicBezTo>
                  <a:cubicBezTo>
                    <a:pt x="814207" y="87932"/>
                    <a:pt x="896017" y="169742"/>
                    <a:pt x="896017" y="271031"/>
                  </a:cubicBezTo>
                  <a:cubicBezTo>
                    <a:pt x="896017" y="372319"/>
                    <a:pt x="814207" y="454129"/>
                    <a:pt x="712918" y="454129"/>
                  </a:cubicBezTo>
                  <a:cubicBezTo>
                    <a:pt x="709022" y="454129"/>
                    <a:pt x="705127" y="453573"/>
                    <a:pt x="701231" y="453573"/>
                  </a:cubicBezTo>
                  <a:lnTo>
                    <a:pt x="701231" y="616316"/>
                  </a:lnTo>
                  <a:lnTo>
                    <a:pt x="629261" y="616316"/>
                  </a:lnTo>
                  <a:lnTo>
                    <a:pt x="627343" y="531282"/>
                  </a:lnTo>
                  <a:lnTo>
                    <a:pt x="601329" y="531282"/>
                  </a:lnTo>
                  <a:lnTo>
                    <a:pt x="599411" y="616316"/>
                  </a:lnTo>
                  <a:lnTo>
                    <a:pt x="497501" y="616316"/>
                  </a:lnTo>
                  <a:lnTo>
                    <a:pt x="494680" y="474750"/>
                  </a:lnTo>
                  <a:lnTo>
                    <a:pt x="494612" y="474750"/>
                  </a:lnTo>
                  <a:cubicBezTo>
                    <a:pt x="505182" y="458969"/>
                    <a:pt x="526397" y="436738"/>
                    <a:pt x="526322" y="427407"/>
                  </a:cubicBezTo>
                  <a:lnTo>
                    <a:pt x="519514" y="260600"/>
                  </a:lnTo>
                  <a:cubicBezTo>
                    <a:pt x="519514" y="258110"/>
                    <a:pt x="517197" y="256093"/>
                    <a:pt x="514339" y="256093"/>
                  </a:cubicBezTo>
                  <a:cubicBezTo>
                    <a:pt x="512910" y="256093"/>
                    <a:pt x="511616" y="256597"/>
                    <a:pt x="510679" y="257413"/>
                  </a:cubicBezTo>
                  <a:lnTo>
                    <a:pt x="509249" y="260420"/>
                  </a:lnTo>
                  <a:lnTo>
                    <a:pt x="509249" y="374776"/>
                  </a:lnTo>
                  <a:cubicBezTo>
                    <a:pt x="509249" y="377401"/>
                    <a:pt x="506806" y="379529"/>
                    <a:pt x="503791" y="379529"/>
                  </a:cubicBezTo>
                  <a:cubicBezTo>
                    <a:pt x="500777" y="379529"/>
                    <a:pt x="498333" y="377401"/>
                    <a:pt x="498333" y="374776"/>
                  </a:cubicBezTo>
                  <a:cubicBezTo>
                    <a:pt x="498333" y="336654"/>
                    <a:pt x="498333" y="298533"/>
                    <a:pt x="498333" y="260412"/>
                  </a:cubicBezTo>
                  <a:lnTo>
                    <a:pt x="496907" y="257413"/>
                  </a:lnTo>
                  <a:cubicBezTo>
                    <a:pt x="495970" y="256597"/>
                    <a:pt x="494677" y="256093"/>
                    <a:pt x="493247" y="256093"/>
                  </a:cubicBezTo>
                  <a:cubicBezTo>
                    <a:pt x="491818" y="256093"/>
                    <a:pt x="490525" y="256597"/>
                    <a:pt x="489588" y="257413"/>
                  </a:cubicBezTo>
                  <a:lnTo>
                    <a:pt x="488350" y="260016"/>
                  </a:lnTo>
                  <a:lnTo>
                    <a:pt x="488350" y="375856"/>
                  </a:lnTo>
                  <a:cubicBezTo>
                    <a:pt x="488350" y="378481"/>
                    <a:pt x="485906" y="380610"/>
                    <a:pt x="482892" y="380610"/>
                  </a:cubicBezTo>
                  <a:cubicBezTo>
                    <a:pt x="479878" y="380610"/>
                    <a:pt x="477434" y="378481"/>
                    <a:pt x="477434" y="375856"/>
                  </a:cubicBezTo>
                  <a:cubicBezTo>
                    <a:pt x="477434" y="337185"/>
                    <a:pt x="477434" y="298514"/>
                    <a:pt x="477434" y="259843"/>
                  </a:cubicBezTo>
                  <a:lnTo>
                    <a:pt x="476278" y="257413"/>
                  </a:lnTo>
                  <a:cubicBezTo>
                    <a:pt x="475342" y="256597"/>
                    <a:pt x="474048" y="256093"/>
                    <a:pt x="472619" y="256093"/>
                  </a:cubicBezTo>
                  <a:cubicBezTo>
                    <a:pt x="471190" y="256093"/>
                    <a:pt x="469896" y="256597"/>
                    <a:pt x="468960" y="257413"/>
                  </a:cubicBezTo>
                  <a:lnTo>
                    <a:pt x="467451" y="260585"/>
                  </a:lnTo>
                  <a:lnTo>
                    <a:pt x="467451" y="375904"/>
                  </a:lnTo>
                  <a:cubicBezTo>
                    <a:pt x="467451" y="378529"/>
                    <a:pt x="465008" y="380657"/>
                    <a:pt x="461993" y="380657"/>
                  </a:cubicBezTo>
                  <a:cubicBezTo>
                    <a:pt x="458979" y="380657"/>
                    <a:pt x="456535" y="378529"/>
                    <a:pt x="456535" y="375904"/>
                  </a:cubicBezTo>
                  <a:cubicBezTo>
                    <a:pt x="456535" y="337351"/>
                    <a:pt x="456535" y="298799"/>
                    <a:pt x="456535" y="260248"/>
                  </a:cubicBezTo>
                  <a:lnTo>
                    <a:pt x="455187" y="257413"/>
                  </a:lnTo>
                  <a:cubicBezTo>
                    <a:pt x="454251" y="256597"/>
                    <a:pt x="452957" y="256093"/>
                    <a:pt x="451528" y="256093"/>
                  </a:cubicBezTo>
                  <a:cubicBezTo>
                    <a:pt x="448670" y="256093"/>
                    <a:pt x="446353" y="258110"/>
                    <a:pt x="446353" y="260600"/>
                  </a:cubicBezTo>
                  <a:lnTo>
                    <a:pt x="438421" y="427407"/>
                  </a:lnTo>
                  <a:cubicBezTo>
                    <a:pt x="437883" y="435932"/>
                    <a:pt x="459561" y="458969"/>
                    <a:pt x="470131" y="474750"/>
                  </a:cubicBezTo>
                  <a:lnTo>
                    <a:pt x="470063" y="474750"/>
                  </a:lnTo>
                  <a:lnTo>
                    <a:pt x="467241" y="616316"/>
                  </a:lnTo>
                  <a:lnTo>
                    <a:pt x="351149" y="616316"/>
                  </a:lnTo>
                  <a:lnTo>
                    <a:pt x="347956" y="456122"/>
                  </a:lnTo>
                  <a:lnTo>
                    <a:pt x="343593" y="456122"/>
                  </a:lnTo>
                  <a:lnTo>
                    <a:pt x="359336" y="450101"/>
                  </a:lnTo>
                  <a:cubicBezTo>
                    <a:pt x="381569" y="432895"/>
                    <a:pt x="398948" y="393728"/>
                    <a:pt x="398286" y="358256"/>
                  </a:cubicBezTo>
                  <a:cubicBezTo>
                    <a:pt x="397402" y="310959"/>
                    <a:pt x="375694" y="252674"/>
                    <a:pt x="337181" y="253376"/>
                  </a:cubicBezTo>
                  <a:cubicBezTo>
                    <a:pt x="298669" y="254080"/>
                    <a:pt x="270491" y="303242"/>
                    <a:pt x="271374" y="355964"/>
                  </a:cubicBezTo>
                  <a:cubicBezTo>
                    <a:pt x="272037" y="395505"/>
                    <a:pt x="290042" y="433497"/>
                    <a:pt x="312504" y="450183"/>
                  </a:cubicBezTo>
                  <a:lnTo>
                    <a:pt x="328249" y="456122"/>
                  </a:lnTo>
                  <a:lnTo>
                    <a:pt x="321702" y="456122"/>
                  </a:lnTo>
                  <a:lnTo>
                    <a:pt x="318509" y="616316"/>
                  </a:lnTo>
                  <a:lnTo>
                    <a:pt x="204804" y="616316"/>
                  </a:lnTo>
                  <a:lnTo>
                    <a:pt x="204804" y="453016"/>
                  </a:lnTo>
                  <a:cubicBezTo>
                    <a:pt x="198126" y="453573"/>
                    <a:pt x="190334" y="454129"/>
                    <a:pt x="183100" y="454129"/>
                  </a:cubicBezTo>
                  <a:cubicBezTo>
                    <a:pt x="81811" y="454129"/>
                    <a:pt x="0" y="372319"/>
                    <a:pt x="0" y="271031"/>
                  </a:cubicBezTo>
                  <a:cubicBezTo>
                    <a:pt x="0" y="169742"/>
                    <a:pt x="81811" y="87932"/>
                    <a:pt x="183100" y="87932"/>
                  </a:cubicBezTo>
                  <a:cubicBezTo>
                    <a:pt x="216492" y="87932"/>
                    <a:pt x="247657" y="96836"/>
                    <a:pt x="274371" y="112419"/>
                  </a:cubicBezTo>
                  <a:cubicBezTo>
                    <a:pt x="300528" y="46749"/>
                    <a:pt x="365086" y="0"/>
                    <a:pt x="44021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10D92B4-CD30-42F3-8074-2922D43E817C}"/>
                </a:ext>
              </a:extLst>
            </p:cNvPr>
            <p:cNvSpPr txBox="1"/>
            <p:nvPr/>
          </p:nvSpPr>
          <p:spPr>
            <a:xfrm>
              <a:off x="8125906" y="4154460"/>
              <a:ext cx="728788" cy="153404"/>
            </a:xfrm>
            <a:custGeom>
              <a:avLst/>
              <a:gdLst/>
              <a:ahLst/>
              <a:cxnLst/>
              <a:rect l="l" t="t" r="r" b="b"/>
              <a:pathLst>
                <a:path w="728788" h="153404">
                  <a:moveTo>
                    <a:pt x="283634" y="85627"/>
                  </a:moveTo>
                  <a:cubicBezTo>
                    <a:pt x="281042" y="85627"/>
                    <a:pt x="278789" y="86687"/>
                    <a:pt x="276874" y="88808"/>
                  </a:cubicBezTo>
                  <a:cubicBezTo>
                    <a:pt x="274959" y="90929"/>
                    <a:pt x="274002" y="93462"/>
                    <a:pt x="274002" y="96408"/>
                  </a:cubicBezTo>
                  <a:cubicBezTo>
                    <a:pt x="274002" y="99235"/>
                    <a:pt x="274680" y="101518"/>
                    <a:pt x="276034" y="103256"/>
                  </a:cubicBezTo>
                  <a:cubicBezTo>
                    <a:pt x="277389" y="104994"/>
                    <a:pt x="279186" y="105863"/>
                    <a:pt x="281425" y="105863"/>
                  </a:cubicBezTo>
                  <a:cubicBezTo>
                    <a:pt x="286138" y="105863"/>
                    <a:pt x="288494" y="101886"/>
                    <a:pt x="288494" y="93933"/>
                  </a:cubicBezTo>
                  <a:cubicBezTo>
                    <a:pt x="288494" y="90693"/>
                    <a:pt x="288155" y="88514"/>
                    <a:pt x="287478" y="87394"/>
                  </a:cubicBezTo>
                  <a:cubicBezTo>
                    <a:pt x="286800" y="86275"/>
                    <a:pt x="285519" y="85686"/>
                    <a:pt x="283634" y="85627"/>
                  </a:cubicBezTo>
                  <a:close/>
                  <a:moveTo>
                    <a:pt x="190947" y="50457"/>
                  </a:moveTo>
                  <a:cubicBezTo>
                    <a:pt x="187647" y="50457"/>
                    <a:pt x="185055" y="51753"/>
                    <a:pt x="183170" y="54345"/>
                  </a:cubicBezTo>
                  <a:cubicBezTo>
                    <a:pt x="181403" y="56761"/>
                    <a:pt x="180519" y="59205"/>
                    <a:pt x="180519" y="61680"/>
                  </a:cubicBezTo>
                  <a:cubicBezTo>
                    <a:pt x="180519" y="63447"/>
                    <a:pt x="180946" y="64684"/>
                    <a:pt x="181801" y="65391"/>
                  </a:cubicBezTo>
                  <a:cubicBezTo>
                    <a:pt x="182655" y="66098"/>
                    <a:pt x="184142" y="66451"/>
                    <a:pt x="186263" y="66451"/>
                  </a:cubicBezTo>
                  <a:lnTo>
                    <a:pt x="195188" y="66451"/>
                  </a:lnTo>
                  <a:cubicBezTo>
                    <a:pt x="198958" y="66451"/>
                    <a:pt x="200844" y="64714"/>
                    <a:pt x="200844" y="61238"/>
                  </a:cubicBezTo>
                  <a:cubicBezTo>
                    <a:pt x="200844" y="58057"/>
                    <a:pt x="199931" y="55464"/>
                    <a:pt x="198104" y="53461"/>
                  </a:cubicBezTo>
                  <a:cubicBezTo>
                    <a:pt x="196278" y="51459"/>
                    <a:pt x="193892" y="50457"/>
                    <a:pt x="190947" y="50457"/>
                  </a:cubicBezTo>
                  <a:close/>
                  <a:moveTo>
                    <a:pt x="656151" y="35081"/>
                  </a:moveTo>
                  <a:cubicBezTo>
                    <a:pt x="662395" y="35081"/>
                    <a:pt x="667314" y="35729"/>
                    <a:pt x="670908" y="37025"/>
                  </a:cubicBezTo>
                  <a:cubicBezTo>
                    <a:pt x="675739" y="38734"/>
                    <a:pt x="678154" y="41650"/>
                    <a:pt x="678154" y="45774"/>
                  </a:cubicBezTo>
                  <a:cubicBezTo>
                    <a:pt x="678154" y="47246"/>
                    <a:pt x="677476" y="48984"/>
                    <a:pt x="676122" y="50987"/>
                  </a:cubicBezTo>
                  <a:cubicBezTo>
                    <a:pt x="674825" y="52872"/>
                    <a:pt x="674178" y="54551"/>
                    <a:pt x="674178" y="56024"/>
                  </a:cubicBezTo>
                  <a:cubicBezTo>
                    <a:pt x="674178" y="57438"/>
                    <a:pt x="674487" y="58911"/>
                    <a:pt x="675105" y="60442"/>
                  </a:cubicBezTo>
                  <a:cubicBezTo>
                    <a:pt x="675724" y="61974"/>
                    <a:pt x="677035" y="64566"/>
                    <a:pt x="679038" y="68219"/>
                  </a:cubicBezTo>
                  <a:cubicBezTo>
                    <a:pt x="681276" y="72343"/>
                    <a:pt x="683250" y="74404"/>
                    <a:pt x="684958" y="74404"/>
                  </a:cubicBezTo>
                  <a:cubicBezTo>
                    <a:pt x="686785" y="74404"/>
                    <a:pt x="688670" y="72593"/>
                    <a:pt x="690614" y="68970"/>
                  </a:cubicBezTo>
                  <a:cubicBezTo>
                    <a:pt x="692558" y="65347"/>
                    <a:pt x="693530" y="61856"/>
                    <a:pt x="693530" y="58498"/>
                  </a:cubicBezTo>
                  <a:cubicBezTo>
                    <a:pt x="693530" y="55788"/>
                    <a:pt x="692794" y="53579"/>
                    <a:pt x="691321" y="51871"/>
                  </a:cubicBezTo>
                  <a:cubicBezTo>
                    <a:pt x="689082" y="49220"/>
                    <a:pt x="687963" y="46952"/>
                    <a:pt x="687963" y="45067"/>
                  </a:cubicBezTo>
                  <a:cubicBezTo>
                    <a:pt x="687963" y="42062"/>
                    <a:pt x="689966" y="39662"/>
                    <a:pt x="693972" y="37865"/>
                  </a:cubicBezTo>
                  <a:cubicBezTo>
                    <a:pt x="697978" y="36068"/>
                    <a:pt x="703339" y="35170"/>
                    <a:pt x="710054" y="35170"/>
                  </a:cubicBezTo>
                  <a:cubicBezTo>
                    <a:pt x="722543" y="35170"/>
                    <a:pt x="728788" y="38174"/>
                    <a:pt x="728788" y="44183"/>
                  </a:cubicBezTo>
                  <a:cubicBezTo>
                    <a:pt x="728788" y="46363"/>
                    <a:pt x="728155" y="48115"/>
                    <a:pt x="726888" y="49441"/>
                  </a:cubicBezTo>
                  <a:cubicBezTo>
                    <a:pt x="725622" y="50766"/>
                    <a:pt x="723309" y="52018"/>
                    <a:pt x="719951" y="53196"/>
                  </a:cubicBezTo>
                  <a:cubicBezTo>
                    <a:pt x="717124" y="54257"/>
                    <a:pt x="714885" y="56024"/>
                    <a:pt x="713236" y="58498"/>
                  </a:cubicBezTo>
                  <a:cubicBezTo>
                    <a:pt x="710644" y="62445"/>
                    <a:pt x="707669" y="68955"/>
                    <a:pt x="704311" y="78027"/>
                  </a:cubicBezTo>
                  <a:lnTo>
                    <a:pt x="692646" y="110105"/>
                  </a:lnTo>
                  <a:cubicBezTo>
                    <a:pt x="689759" y="118058"/>
                    <a:pt x="686858" y="124552"/>
                    <a:pt x="683942" y="129589"/>
                  </a:cubicBezTo>
                  <a:cubicBezTo>
                    <a:pt x="681026" y="134626"/>
                    <a:pt x="677712" y="138912"/>
                    <a:pt x="674001" y="142447"/>
                  </a:cubicBezTo>
                  <a:cubicBezTo>
                    <a:pt x="666342" y="149752"/>
                    <a:pt x="657123" y="153404"/>
                    <a:pt x="646342" y="153404"/>
                  </a:cubicBezTo>
                  <a:cubicBezTo>
                    <a:pt x="637623" y="153404"/>
                    <a:pt x="630554" y="151107"/>
                    <a:pt x="625134" y="146512"/>
                  </a:cubicBezTo>
                  <a:cubicBezTo>
                    <a:pt x="620951" y="142977"/>
                    <a:pt x="618860" y="138470"/>
                    <a:pt x="618860" y="132992"/>
                  </a:cubicBezTo>
                  <a:cubicBezTo>
                    <a:pt x="618860" y="128455"/>
                    <a:pt x="620318" y="124641"/>
                    <a:pt x="623234" y="121548"/>
                  </a:cubicBezTo>
                  <a:cubicBezTo>
                    <a:pt x="626150" y="118455"/>
                    <a:pt x="629729" y="116909"/>
                    <a:pt x="633971" y="116909"/>
                  </a:cubicBezTo>
                  <a:cubicBezTo>
                    <a:pt x="638212" y="116909"/>
                    <a:pt x="641629" y="118323"/>
                    <a:pt x="644221" y="121150"/>
                  </a:cubicBezTo>
                  <a:cubicBezTo>
                    <a:pt x="645458" y="122446"/>
                    <a:pt x="646283" y="123595"/>
                    <a:pt x="646695" y="124597"/>
                  </a:cubicBezTo>
                  <a:cubicBezTo>
                    <a:pt x="647108" y="125598"/>
                    <a:pt x="647727" y="127807"/>
                    <a:pt x="648551" y="131224"/>
                  </a:cubicBezTo>
                  <a:cubicBezTo>
                    <a:pt x="649199" y="133816"/>
                    <a:pt x="650672" y="135112"/>
                    <a:pt x="652970" y="135112"/>
                  </a:cubicBezTo>
                  <a:cubicBezTo>
                    <a:pt x="654796" y="135112"/>
                    <a:pt x="656327" y="134317"/>
                    <a:pt x="657565" y="132726"/>
                  </a:cubicBezTo>
                  <a:cubicBezTo>
                    <a:pt x="658802" y="131136"/>
                    <a:pt x="659420" y="129162"/>
                    <a:pt x="659420" y="126806"/>
                  </a:cubicBezTo>
                  <a:cubicBezTo>
                    <a:pt x="659420" y="124037"/>
                    <a:pt x="657889" y="119413"/>
                    <a:pt x="654825" y="112932"/>
                  </a:cubicBezTo>
                  <a:lnTo>
                    <a:pt x="633529" y="67600"/>
                  </a:lnTo>
                  <a:cubicBezTo>
                    <a:pt x="631290" y="62887"/>
                    <a:pt x="629611" y="59942"/>
                    <a:pt x="628492" y="58763"/>
                  </a:cubicBezTo>
                  <a:cubicBezTo>
                    <a:pt x="627373" y="57585"/>
                    <a:pt x="624898" y="56142"/>
                    <a:pt x="621069" y="54434"/>
                  </a:cubicBezTo>
                  <a:cubicBezTo>
                    <a:pt x="619891" y="53962"/>
                    <a:pt x="618875" y="53034"/>
                    <a:pt x="618021" y="51650"/>
                  </a:cubicBezTo>
                  <a:cubicBezTo>
                    <a:pt x="617166" y="50266"/>
                    <a:pt x="616739" y="48925"/>
                    <a:pt x="616739" y="47629"/>
                  </a:cubicBezTo>
                  <a:cubicBezTo>
                    <a:pt x="616739" y="42386"/>
                    <a:pt x="621953" y="38822"/>
                    <a:pt x="632380" y="36937"/>
                  </a:cubicBezTo>
                  <a:cubicBezTo>
                    <a:pt x="639332" y="35700"/>
                    <a:pt x="647255" y="35081"/>
                    <a:pt x="656151" y="35081"/>
                  </a:cubicBezTo>
                  <a:close/>
                  <a:moveTo>
                    <a:pt x="191830" y="34551"/>
                  </a:moveTo>
                  <a:cubicBezTo>
                    <a:pt x="203023" y="34551"/>
                    <a:pt x="212537" y="37732"/>
                    <a:pt x="220373" y="44095"/>
                  </a:cubicBezTo>
                  <a:cubicBezTo>
                    <a:pt x="224320" y="47276"/>
                    <a:pt x="227501" y="51046"/>
                    <a:pt x="229916" y="55406"/>
                  </a:cubicBezTo>
                  <a:cubicBezTo>
                    <a:pt x="232685" y="60354"/>
                    <a:pt x="234070" y="65185"/>
                    <a:pt x="234070" y="69898"/>
                  </a:cubicBezTo>
                  <a:cubicBezTo>
                    <a:pt x="234070" y="73727"/>
                    <a:pt x="233274" y="76864"/>
                    <a:pt x="231684" y="79309"/>
                  </a:cubicBezTo>
                  <a:cubicBezTo>
                    <a:pt x="230093" y="81754"/>
                    <a:pt x="228031" y="82976"/>
                    <a:pt x="225498" y="82976"/>
                  </a:cubicBezTo>
                  <a:lnTo>
                    <a:pt x="183966" y="82976"/>
                  </a:lnTo>
                  <a:cubicBezTo>
                    <a:pt x="182139" y="82976"/>
                    <a:pt x="181226" y="83771"/>
                    <a:pt x="181226" y="85362"/>
                  </a:cubicBezTo>
                  <a:cubicBezTo>
                    <a:pt x="181226" y="89191"/>
                    <a:pt x="183303" y="92799"/>
                    <a:pt x="187456" y="96187"/>
                  </a:cubicBezTo>
                  <a:cubicBezTo>
                    <a:pt x="191609" y="99574"/>
                    <a:pt x="196072" y="101268"/>
                    <a:pt x="200844" y="101268"/>
                  </a:cubicBezTo>
                  <a:cubicBezTo>
                    <a:pt x="203671" y="101268"/>
                    <a:pt x="206808" y="100723"/>
                    <a:pt x="210255" y="99633"/>
                  </a:cubicBezTo>
                  <a:cubicBezTo>
                    <a:pt x="213701" y="98543"/>
                    <a:pt x="216543" y="97203"/>
                    <a:pt x="218782" y="95612"/>
                  </a:cubicBezTo>
                  <a:cubicBezTo>
                    <a:pt x="220785" y="94199"/>
                    <a:pt x="222376" y="93492"/>
                    <a:pt x="223554" y="93492"/>
                  </a:cubicBezTo>
                  <a:cubicBezTo>
                    <a:pt x="225085" y="93492"/>
                    <a:pt x="226588" y="94434"/>
                    <a:pt x="228061" y="96319"/>
                  </a:cubicBezTo>
                  <a:cubicBezTo>
                    <a:pt x="229533" y="98204"/>
                    <a:pt x="230270" y="100149"/>
                    <a:pt x="230270" y="102152"/>
                  </a:cubicBezTo>
                  <a:cubicBezTo>
                    <a:pt x="230270" y="106393"/>
                    <a:pt x="227619" y="110487"/>
                    <a:pt x="222317" y="114434"/>
                  </a:cubicBezTo>
                  <a:cubicBezTo>
                    <a:pt x="212950" y="121445"/>
                    <a:pt x="202139" y="124950"/>
                    <a:pt x="189886" y="124950"/>
                  </a:cubicBezTo>
                  <a:cubicBezTo>
                    <a:pt x="177515" y="124950"/>
                    <a:pt x="167146" y="121357"/>
                    <a:pt x="158781" y="114169"/>
                  </a:cubicBezTo>
                  <a:cubicBezTo>
                    <a:pt x="154716" y="110635"/>
                    <a:pt x="151358" y="106364"/>
                    <a:pt x="148707" y="101356"/>
                  </a:cubicBezTo>
                  <a:cubicBezTo>
                    <a:pt x="145232" y="94699"/>
                    <a:pt x="143494" y="87689"/>
                    <a:pt x="143494" y="80325"/>
                  </a:cubicBezTo>
                  <a:cubicBezTo>
                    <a:pt x="143494" y="70428"/>
                    <a:pt x="146498" y="61532"/>
                    <a:pt x="152507" y="53638"/>
                  </a:cubicBezTo>
                  <a:cubicBezTo>
                    <a:pt x="157691" y="46805"/>
                    <a:pt x="164289" y="41709"/>
                    <a:pt x="172301" y="38351"/>
                  </a:cubicBezTo>
                  <a:cubicBezTo>
                    <a:pt x="178310" y="35818"/>
                    <a:pt x="184820" y="34551"/>
                    <a:pt x="191830" y="34551"/>
                  </a:cubicBezTo>
                  <a:close/>
                  <a:moveTo>
                    <a:pt x="289555" y="34463"/>
                  </a:moveTo>
                  <a:cubicBezTo>
                    <a:pt x="299805" y="34463"/>
                    <a:pt x="308494" y="37055"/>
                    <a:pt x="315623" y="42239"/>
                  </a:cubicBezTo>
                  <a:cubicBezTo>
                    <a:pt x="319393" y="45008"/>
                    <a:pt x="322029" y="48174"/>
                    <a:pt x="323531" y="51738"/>
                  </a:cubicBezTo>
                  <a:cubicBezTo>
                    <a:pt x="325034" y="55302"/>
                    <a:pt x="325785" y="60207"/>
                    <a:pt x="325785" y="66451"/>
                  </a:cubicBezTo>
                  <a:lnTo>
                    <a:pt x="325608" y="79618"/>
                  </a:lnTo>
                  <a:cubicBezTo>
                    <a:pt x="325608" y="88749"/>
                    <a:pt x="326256" y="94670"/>
                    <a:pt x="327552" y="97380"/>
                  </a:cubicBezTo>
                  <a:cubicBezTo>
                    <a:pt x="328200" y="98676"/>
                    <a:pt x="328819" y="99501"/>
                    <a:pt x="329408" y="99854"/>
                  </a:cubicBezTo>
                  <a:cubicBezTo>
                    <a:pt x="329997" y="100207"/>
                    <a:pt x="331234" y="100531"/>
                    <a:pt x="333119" y="100826"/>
                  </a:cubicBezTo>
                  <a:cubicBezTo>
                    <a:pt x="335004" y="101121"/>
                    <a:pt x="335947" y="102358"/>
                    <a:pt x="335947" y="104537"/>
                  </a:cubicBezTo>
                  <a:cubicBezTo>
                    <a:pt x="335947" y="107365"/>
                    <a:pt x="334813" y="110311"/>
                    <a:pt x="332545" y="113374"/>
                  </a:cubicBezTo>
                  <a:cubicBezTo>
                    <a:pt x="330277" y="116437"/>
                    <a:pt x="327346" y="119000"/>
                    <a:pt x="323752" y="121062"/>
                  </a:cubicBezTo>
                  <a:cubicBezTo>
                    <a:pt x="319334" y="123654"/>
                    <a:pt x="314709" y="124950"/>
                    <a:pt x="309879" y="124950"/>
                  </a:cubicBezTo>
                  <a:cubicBezTo>
                    <a:pt x="303693" y="124950"/>
                    <a:pt x="298804" y="122829"/>
                    <a:pt x="295210" y="118588"/>
                  </a:cubicBezTo>
                  <a:cubicBezTo>
                    <a:pt x="293973" y="117056"/>
                    <a:pt x="292824" y="116290"/>
                    <a:pt x="291764" y="116290"/>
                  </a:cubicBezTo>
                  <a:cubicBezTo>
                    <a:pt x="290586" y="116290"/>
                    <a:pt x="289024" y="117027"/>
                    <a:pt x="287080" y="118499"/>
                  </a:cubicBezTo>
                  <a:cubicBezTo>
                    <a:pt x="281189" y="122800"/>
                    <a:pt x="274503" y="124950"/>
                    <a:pt x="267021" y="124950"/>
                  </a:cubicBezTo>
                  <a:cubicBezTo>
                    <a:pt x="259303" y="124950"/>
                    <a:pt x="253059" y="123301"/>
                    <a:pt x="248287" y="120002"/>
                  </a:cubicBezTo>
                  <a:cubicBezTo>
                    <a:pt x="245165" y="117822"/>
                    <a:pt x="242691" y="114979"/>
                    <a:pt x="240864" y="111474"/>
                  </a:cubicBezTo>
                  <a:cubicBezTo>
                    <a:pt x="239038" y="107969"/>
                    <a:pt x="238125" y="104302"/>
                    <a:pt x="238125" y="100473"/>
                  </a:cubicBezTo>
                  <a:cubicBezTo>
                    <a:pt x="238125" y="94346"/>
                    <a:pt x="240599" y="88926"/>
                    <a:pt x="245548" y="84213"/>
                  </a:cubicBezTo>
                  <a:cubicBezTo>
                    <a:pt x="253265" y="76790"/>
                    <a:pt x="264812" y="73049"/>
                    <a:pt x="280188" y="72991"/>
                  </a:cubicBezTo>
                  <a:cubicBezTo>
                    <a:pt x="283605" y="72991"/>
                    <a:pt x="285755" y="72652"/>
                    <a:pt x="286638" y="71974"/>
                  </a:cubicBezTo>
                  <a:cubicBezTo>
                    <a:pt x="287522" y="71297"/>
                    <a:pt x="287964" y="69721"/>
                    <a:pt x="287964" y="67247"/>
                  </a:cubicBezTo>
                  <a:cubicBezTo>
                    <a:pt x="287964" y="61002"/>
                    <a:pt x="287316" y="56481"/>
                    <a:pt x="286020" y="53682"/>
                  </a:cubicBezTo>
                  <a:cubicBezTo>
                    <a:pt x="284724" y="50884"/>
                    <a:pt x="282603" y="49485"/>
                    <a:pt x="279657" y="49485"/>
                  </a:cubicBezTo>
                  <a:cubicBezTo>
                    <a:pt x="277890" y="49485"/>
                    <a:pt x="276314" y="50015"/>
                    <a:pt x="274930" y="51076"/>
                  </a:cubicBezTo>
                  <a:cubicBezTo>
                    <a:pt x="273545" y="52136"/>
                    <a:pt x="271822" y="54080"/>
                    <a:pt x="269760" y="56908"/>
                  </a:cubicBezTo>
                  <a:cubicBezTo>
                    <a:pt x="264517" y="64389"/>
                    <a:pt x="259038" y="68130"/>
                    <a:pt x="253324" y="68130"/>
                  </a:cubicBezTo>
                  <a:cubicBezTo>
                    <a:pt x="250437" y="68130"/>
                    <a:pt x="248081" y="67276"/>
                    <a:pt x="246255" y="65568"/>
                  </a:cubicBezTo>
                  <a:cubicBezTo>
                    <a:pt x="244428" y="63859"/>
                    <a:pt x="243515" y="61621"/>
                    <a:pt x="243515" y="58852"/>
                  </a:cubicBezTo>
                  <a:cubicBezTo>
                    <a:pt x="243515" y="56024"/>
                    <a:pt x="244649" y="53196"/>
                    <a:pt x="246918" y="50369"/>
                  </a:cubicBezTo>
                  <a:cubicBezTo>
                    <a:pt x="249186" y="47541"/>
                    <a:pt x="252264" y="45067"/>
                    <a:pt x="256152" y="42946"/>
                  </a:cubicBezTo>
                  <a:cubicBezTo>
                    <a:pt x="266815" y="37290"/>
                    <a:pt x="277949" y="34463"/>
                    <a:pt x="289555" y="34463"/>
                  </a:cubicBezTo>
                  <a:close/>
                  <a:moveTo>
                    <a:pt x="452168" y="13255"/>
                  </a:moveTo>
                  <a:lnTo>
                    <a:pt x="459326" y="13255"/>
                  </a:lnTo>
                  <a:cubicBezTo>
                    <a:pt x="460798" y="13255"/>
                    <a:pt x="461785" y="13593"/>
                    <a:pt x="462286" y="14271"/>
                  </a:cubicBezTo>
                  <a:cubicBezTo>
                    <a:pt x="462787" y="14948"/>
                    <a:pt x="463037" y="16288"/>
                    <a:pt x="463037" y="18291"/>
                  </a:cubicBezTo>
                  <a:lnTo>
                    <a:pt x="463037" y="30221"/>
                  </a:lnTo>
                  <a:cubicBezTo>
                    <a:pt x="463037" y="31988"/>
                    <a:pt x="463317" y="33137"/>
                    <a:pt x="463876" y="33667"/>
                  </a:cubicBezTo>
                  <a:cubicBezTo>
                    <a:pt x="464436" y="34198"/>
                    <a:pt x="465629" y="34463"/>
                    <a:pt x="467455" y="34463"/>
                  </a:cubicBezTo>
                  <a:lnTo>
                    <a:pt x="483803" y="34463"/>
                  </a:lnTo>
                  <a:cubicBezTo>
                    <a:pt x="485983" y="34463"/>
                    <a:pt x="487397" y="34860"/>
                    <a:pt x="488045" y="35656"/>
                  </a:cubicBezTo>
                  <a:cubicBezTo>
                    <a:pt x="488693" y="36451"/>
                    <a:pt x="489017" y="38145"/>
                    <a:pt x="489017" y="40737"/>
                  </a:cubicBezTo>
                  <a:lnTo>
                    <a:pt x="489017" y="45950"/>
                  </a:lnTo>
                  <a:cubicBezTo>
                    <a:pt x="489017" y="48778"/>
                    <a:pt x="488604" y="50737"/>
                    <a:pt x="487780" y="51827"/>
                  </a:cubicBezTo>
                  <a:cubicBezTo>
                    <a:pt x="486955" y="52917"/>
                    <a:pt x="485453" y="53461"/>
                    <a:pt x="483273" y="53461"/>
                  </a:cubicBezTo>
                  <a:lnTo>
                    <a:pt x="467279" y="53461"/>
                  </a:lnTo>
                  <a:cubicBezTo>
                    <a:pt x="465629" y="53461"/>
                    <a:pt x="464510" y="53756"/>
                    <a:pt x="463921" y="54345"/>
                  </a:cubicBezTo>
                  <a:cubicBezTo>
                    <a:pt x="463331" y="54934"/>
                    <a:pt x="463037" y="56054"/>
                    <a:pt x="463037" y="57703"/>
                  </a:cubicBezTo>
                  <a:lnTo>
                    <a:pt x="463037" y="87571"/>
                  </a:lnTo>
                  <a:cubicBezTo>
                    <a:pt x="463037" y="91106"/>
                    <a:pt x="463906" y="93992"/>
                    <a:pt x="465644" y="96231"/>
                  </a:cubicBezTo>
                  <a:cubicBezTo>
                    <a:pt x="467382" y="98470"/>
                    <a:pt x="469605" y="99589"/>
                    <a:pt x="472315" y="99589"/>
                  </a:cubicBezTo>
                  <a:cubicBezTo>
                    <a:pt x="474613" y="99589"/>
                    <a:pt x="477647" y="98528"/>
                    <a:pt x="481417" y="96408"/>
                  </a:cubicBezTo>
                  <a:cubicBezTo>
                    <a:pt x="482301" y="95877"/>
                    <a:pt x="483185" y="95612"/>
                    <a:pt x="484068" y="95612"/>
                  </a:cubicBezTo>
                  <a:cubicBezTo>
                    <a:pt x="485482" y="95612"/>
                    <a:pt x="486778" y="96467"/>
                    <a:pt x="487956" y="98175"/>
                  </a:cubicBezTo>
                  <a:cubicBezTo>
                    <a:pt x="489134" y="99883"/>
                    <a:pt x="489724" y="101739"/>
                    <a:pt x="489724" y="103742"/>
                  </a:cubicBezTo>
                  <a:cubicBezTo>
                    <a:pt x="489724" y="107395"/>
                    <a:pt x="487721" y="110900"/>
                    <a:pt x="483715" y="114258"/>
                  </a:cubicBezTo>
                  <a:cubicBezTo>
                    <a:pt x="475349" y="121386"/>
                    <a:pt x="465217" y="124950"/>
                    <a:pt x="453317" y="124950"/>
                  </a:cubicBezTo>
                  <a:cubicBezTo>
                    <a:pt x="443891" y="124950"/>
                    <a:pt x="436321" y="122284"/>
                    <a:pt x="430606" y="116953"/>
                  </a:cubicBezTo>
                  <a:cubicBezTo>
                    <a:pt x="424892" y="111621"/>
                    <a:pt x="422035" y="104596"/>
                    <a:pt x="422035" y="95877"/>
                  </a:cubicBezTo>
                  <a:lnTo>
                    <a:pt x="422035" y="55052"/>
                  </a:lnTo>
                  <a:cubicBezTo>
                    <a:pt x="422035" y="53697"/>
                    <a:pt x="421873" y="52858"/>
                    <a:pt x="421549" y="52534"/>
                  </a:cubicBezTo>
                  <a:cubicBezTo>
                    <a:pt x="421225" y="52210"/>
                    <a:pt x="420385" y="52048"/>
                    <a:pt x="419030" y="52048"/>
                  </a:cubicBezTo>
                  <a:lnTo>
                    <a:pt x="409929" y="52048"/>
                  </a:lnTo>
                  <a:cubicBezTo>
                    <a:pt x="408220" y="52048"/>
                    <a:pt x="407130" y="51768"/>
                    <a:pt x="406659" y="51208"/>
                  </a:cubicBezTo>
                  <a:cubicBezTo>
                    <a:pt x="406188" y="50648"/>
                    <a:pt x="405952" y="49338"/>
                    <a:pt x="405952" y="47276"/>
                  </a:cubicBezTo>
                  <a:lnTo>
                    <a:pt x="405952" y="43388"/>
                  </a:lnTo>
                  <a:cubicBezTo>
                    <a:pt x="406011" y="41620"/>
                    <a:pt x="406688" y="40324"/>
                    <a:pt x="407984" y="39500"/>
                  </a:cubicBezTo>
                  <a:lnTo>
                    <a:pt x="448456" y="14050"/>
                  </a:lnTo>
                  <a:cubicBezTo>
                    <a:pt x="449458" y="13520"/>
                    <a:pt x="450695" y="13255"/>
                    <a:pt x="452168" y="13255"/>
                  </a:cubicBezTo>
                  <a:close/>
                  <a:moveTo>
                    <a:pt x="540455" y="1855"/>
                  </a:moveTo>
                  <a:cubicBezTo>
                    <a:pt x="543872" y="1855"/>
                    <a:pt x="545522" y="3328"/>
                    <a:pt x="545404" y="6274"/>
                  </a:cubicBezTo>
                  <a:lnTo>
                    <a:pt x="544255" y="43299"/>
                  </a:lnTo>
                  <a:cubicBezTo>
                    <a:pt x="544137" y="47718"/>
                    <a:pt x="545492" y="49927"/>
                    <a:pt x="548320" y="49927"/>
                  </a:cubicBezTo>
                  <a:cubicBezTo>
                    <a:pt x="549734" y="49927"/>
                    <a:pt x="551118" y="48955"/>
                    <a:pt x="552473" y="47011"/>
                  </a:cubicBezTo>
                  <a:cubicBezTo>
                    <a:pt x="558188" y="38704"/>
                    <a:pt x="565817" y="34551"/>
                    <a:pt x="575360" y="34551"/>
                  </a:cubicBezTo>
                  <a:cubicBezTo>
                    <a:pt x="584727" y="34551"/>
                    <a:pt x="592179" y="37408"/>
                    <a:pt x="597717" y="43123"/>
                  </a:cubicBezTo>
                  <a:cubicBezTo>
                    <a:pt x="600191" y="45656"/>
                    <a:pt x="601944" y="48660"/>
                    <a:pt x="602975" y="52136"/>
                  </a:cubicBezTo>
                  <a:cubicBezTo>
                    <a:pt x="604006" y="55612"/>
                    <a:pt x="604580" y="60590"/>
                    <a:pt x="604698" y="67070"/>
                  </a:cubicBezTo>
                  <a:lnTo>
                    <a:pt x="605493" y="98970"/>
                  </a:lnTo>
                  <a:cubicBezTo>
                    <a:pt x="605552" y="101739"/>
                    <a:pt x="605920" y="103772"/>
                    <a:pt x="606598" y="105068"/>
                  </a:cubicBezTo>
                  <a:cubicBezTo>
                    <a:pt x="607276" y="106364"/>
                    <a:pt x="608851" y="107984"/>
                    <a:pt x="611326" y="109928"/>
                  </a:cubicBezTo>
                  <a:cubicBezTo>
                    <a:pt x="613034" y="111283"/>
                    <a:pt x="613888" y="112903"/>
                    <a:pt x="613888" y="114788"/>
                  </a:cubicBezTo>
                  <a:cubicBezTo>
                    <a:pt x="613888" y="121150"/>
                    <a:pt x="604286" y="124332"/>
                    <a:pt x="585081" y="124332"/>
                  </a:cubicBezTo>
                  <a:cubicBezTo>
                    <a:pt x="567996" y="124332"/>
                    <a:pt x="559454" y="121357"/>
                    <a:pt x="559454" y="115407"/>
                  </a:cubicBezTo>
                  <a:cubicBezTo>
                    <a:pt x="559454" y="114405"/>
                    <a:pt x="559601" y="113639"/>
                    <a:pt x="559896" y="113109"/>
                  </a:cubicBezTo>
                  <a:cubicBezTo>
                    <a:pt x="560191" y="112579"/>
                    <a:pt x="561222" y="111165"/>
                    <a:pt x="562989" y="108867"/>
                  </a:cubicBezTo>
                  <a:cubicBezTo>
                    <a:pt x="565463" y="105627"/>
                    <a:pt x="566700" y="97527"/>
                    <a:pt x="566700" y="84567"/>
                  </a:cubicBezTo>
                  <a:cubicBezTo>
                    <a:pt x="566700" y="76731"/>
                    <a:pt x="565964" y="71017"/>
                    <a:pt x="564491" y="67423"/>
                  </a:cubicBezTo>
                  <a:cubicBezTo>
                    <a:pt x="562547" y="62534"/>
                    <a:pt x="559071" y="60089"/>
                    <a:pt x="554064" y="60089"/>
                  </a:cubicBezTo>
                  <a:cubicBezTo>
                    <a:pt x="550470" y="60089"/>
                    <a:pt x="547819" y="61385"/>
                    <a:pt x="546111" y="63977"/>
                  </a:cubicBezTo>
                  <a:cubicBezTo>
                    <a:pt x="544874" y="65862"/>
                    <a:pt x="544255" y="69397"/>
                    <a:pt x="544255" y="74581"/>
                  </a:cubicBezTo>
                  <a:lnTo>
                    <a:pt x="544255" y="91636"/>
                  </a:lnTo>
                  <a:cubicBezTo>
                    <a:pt x="544667" y="99177"/>
                    <a:pt x="545021" y="103448"/>
                    <a:pt x="545316" y="104449"/>
                  </a:cubicBezTo>
                  <a:cubicBezTo>
                    <a:pt x="545610" y="105451"/>
                    <a:pt x="546965" y="107306"/>
                    <a:pt x="549381" y="110016"/>
                  </a:cubicBezTo>
                  <a:cubicBezTo>
                    <a:pt x="550500" y="111253"/>
                    <a:pt x="551059" y="112697"/>
                    <a:pt x="551059" y="114346"/>
                  </a:cubicBezTo>
                  <a:cubicBezTo>
                    <a:pt x="551059" y="121003"/>
                    <a:pt x="542400" y="124332"/>
                    <a:pt x="525080" y="124332"/>
                  </a:cubicBezTo>
                  <a:cubicBezTo>
                    <a:pt x="504814" y="124332"/>
                    <a:pt x="494682" y="120885"/>
                    <a:pt x="494682" y="113993"/>
                  </a:cubicBezTo>
                  <a:cubicBezTo>
                    <a:pt x="494682" y="112402"/>
                    <a:pt x="495005" y="111180"/>
                    <a:pt x="495654" y="110325"/>
                  </a:cubicBezTo>
                  <a:cubicBezTo>
                    <a:pt x="496301" y="109471"/>
                    <a:pt x="497892" y="108160"/>
                    <a:pt x="500425" y="106393"/>
                  </a:cubicBezTo>
                  <a:cubicBezTo>
                    <a:pt x="502664" y="104803"/>
                    <a:pt x="504210" y="100517"/>
                    <a:pt x="505065" y="93536"/>
                  </a:cubicBezTo>
                  <a:cubicBezTo>
                    <a:pt x="505919" y="86555"/>
                    <a:pt x="506346" y="74994"/>
                    <a:pt x="506346" y="58852"/>
                  </a:cubicBezTo>
                  <a:cubicBezTo>
                    <a:pt x="506346" y="46186"/>
                    <a:pt x="505992" y="37408"/>
                    <a:pt x="505286" y="32519"/>
                  </a:cubicBezTo>
                  <a:cubicBezTo>
                    <a:pt x="505050" y="30692"/>
                    <a:pt x="504623" y="29352"/>
                    <a:pt x="504004" y="28498"/>
                  </a:cubicBezTo>
                  <a:cubicBezTo>
                    <a:pt x="503386" y="27644"/>
                    <a:pt x="502222" y="26775"/>
                    <a:pt x="500514" y="25891"/>
                  </a:cubicBezTo>
                  <a:cubicBezTo>
                    <a:pt x="496861" y="24006"/>
                    <a:pt x="495035" y="21826"/>
                    <a:pt x="495035" y="19352"/>
                  </a:cubicBezTo>
                  <a:cubicBezTo>
                    <a:pt x="495035" y="16406"/>
                    <a:pt x="496419" y="14020"/>
                    <a:pt x="499188" y="12194"/>
                  </a:cubicBezTo>
                  <a:cubicBezTo>
                    <a:pt x="501957" y="10368"/>
                    <a:pt x="507259" y="8394"/>
                    <a:pt x="515094" y="6274"/>
                  </a:cubicBezTo>
                  <a:cubicBezTo>
                    <a:pt x="525698" y="3328"/>
                    <a:pt x="534152" y="1855"/>
                    <a:pt x="540455" y="1855"/>
                  </a:cubicBezTo>
                  <a:close/>
                  <a:moveTo>
                    <a:pt x="389558" y="1855"/>
                  </a:moveTo>
                  <a:cubicBezTo>
                    <a:pt x="394212" y="1855"/>
                    <a:pt x="396539" y="4742"/>
                    <a:pt x="396539" y="10515"/>
                  </a:cubicBezTo>
                  <a:cubicBezTo>
                    <a:pt x="396539" y="12400"/>
                    <a:pt x="396244" y="16730"/>
                    <a:pt x="395655" y="23505"/>
                  </a:cubicBezTo>
                  <a:cubicBezTo>
                    <a:pt x="394889" y="34050"/>
                    <a:pt x="394447" y="43712"/>
                    <a:pt x="394330" y="52489"/>
                  </a:cubicBezTo>
                  <a:lnTo>
                    <a:pt x="394330" y="80855"/>
                  </a:lnTo>
                  <a:cubicBezTo>
                    <a:pt x="394330" y="93403"/>
                    <a:pt x="394521" y="100708"/>
                    <a:pt x="394904" y="102770"/>
                  </a:cubicBezTo>
                  <a:cubicBezTo>
                    <a:pt x="395287" y="104832"/>
                    <a:pt x="396745" y="106423"/>
                    <a:pt x="399278" y="107542"/>
                  </a:cubicBezTo>
                  <a:cubicBezTo>
                    <a:pt x="401458" y="108484"/>
                    <a:pt x="402916" y="109368"/>
                    <a:pt x="403652" y="110193"/>
                  </a:cubicBezTo>
                  <a:cubicBezTo>
                    <a:pt x="404388" y="111018"/>
                    <a:pt x="404757" y="112196"/>
                    <a:pt x="404757" y="113728"/>
                  </a:cubicBezTo>
                  <a:cubicBezTo>
                    <a:pt x="404757" y="115672"/>
                    <a:pt x="404065" y="117439"/>
                    <a:pt x="402680" y="119030"/>
                  </a:cubicBezTo>
                  <a:cubicBezTo>
                    <a:pt x="401296" y="120620"/>
                    <a:pt x="399455" y="121739"/>
                    <a:pt x="397157" y="122388"/>
                  </a:cubicBezTo>
                  <a:cubicBezTo>
                    <a:pt x="392916" y="123684"/>
                    <a:pt x="385758" y="124332"/>
                    <a:pt x="375684" y="124332"/>
                  </a:cubicBezTo>
                  <a:cubicBezTo>
                    <a:pt x="364314" y="124332"/>
                    <a:pt x="356332" y="123477"/>
                    <a:pt x="351737" y="121769"/>
                  </a:cubicBezTo>
                  <a:cubicBezTo>
                    <a:pt x="349616" y="121003"/>
                    <a:pt x="347878" y="119810"/>
                    <a:pt x="346523" y="118190"/>
                  </a:cubicBezTo>
                  <a:cubicBezTo>
                    <a:pt x="345168" y="116570"/>
                    <a:pt x="344491" y="114876"/>
                    <a:pt x="344491" y="113109"/>
                  </a:cubicBezTo>
                  <a:cubicBezTo>
                    <a:pt x="344491" y="111695"/>
                    <a:pt x="344859" y="110605"/>
                    <a:pt x="345595" y="109839"/>
                  </a:cubicBezTo>
                  <a:cubicBezTo>
                    <a:pt x="346332" y="109074"/>
                    <a:pt x="347937" y="108160"/>
                    <a:pt x="350411" y="107100"/>
                  </a:cubicBezTo>
                  <a:cubicBezTo>
                    <a:pt x="352709" y="106099"/>
                    <a:pt x="354123" y="103359"/>
                    <a:pt x="354653" y="98882"/>
                  </a:cubicBezTo>
                  <a:cubicBezTo>
                    <a:pt x="355595" y="91224"/>
                    <a:pt x="356067" y="80325"/>
                    <a:pt x="356067" y="66186"/>
                  </a:cubicBezTo>
                  <a:cubicBezTo>
                    <a:pt x="356067" y="51812"/>
                    <a:pt x="355654" y="42563"/>
                    <a:pt x="354830" y="38439"/>
                  </a:cubicBezTo>
                  <a:cubicBezTo>
                    <a:pt x="354005" y="34315"/>
                    <a:pt x="351943" y="31252"/>
                    <a:pt x="348644" y="29249"/>
                  </a:cubicBezTo>
                  <a:cubicBezTo>
                    <a:pt x="346170" y="27835"/>
                    <a:pt x="344476" y="26495"/>
                    <a:pt x="343563" y="25228"/>
                  </a:cubicBezTo>
                  <a:cubicBezTo>
                    <a:pt x="342650" y="23962"/>
                    <a:pt x="342193" y="22415"/>
                    <a:pt x="342193" y="20589"/>
                  </a:cubicBezTo>
                  <a:cubicBezTo>
                    <a:pt x="342193" y="17702"/>
                    <a:pt x="343577" y="15184"/>
                    <a:pt x="346346" y="13034"/>
                  </a:cubicBezTo>
                  <a:cubicBezTo>
                    <a:pt x="349115" y="10883"/>
                    <a:pt x="353533" y="8895"/>
                    <a:pt x="359601" y="7069"/>
                  </a:cubicBezTo>
                  <a:cubicBezTo>
                    <a:pt x="363666" y="5832"/>
                    <a:pt x="368939" y="4653"/>
                    <a:pt x="375419" y="3534"/>
                  </a:cubicBezTo>
                  <a:cubicBezTo>
                    <a:pt x="381899" y="2415"/>
                    <a:pt x="386612" y="1855"/>
                    <a:pt x="389558" y="1855"/>
                  </a:cubicBezTo>
                  <a:close/>
                  <a:moveTo>
                    <a:pt x="39147" y="0"/>
                  </a:moveTo>
                  <a:cubicBezTo>
                    <a:pt x="57527" y="0"/>
                    <a:pt x="66717" y="3799"/>
                    <a:pt x="66717" y="11399"/>
                  </a:cubicBezTo>
                  <a:cubicBezTo>
                    <a:pt x="66717" y="13461"/>
                    <a:pt x="66246" y="15140"/>
                    <a:pt x="65303" y="16436"/>
                  </a:cubicBezTo>
                  <a:cubicBezTo>
                    <a:pt x="64360" y="17732"/>
                    <a:pt x="62564" y="19175"/>
                    <a:pt x="59913" y="20766"/>
                  </a:cubicBezTo>
                  <a:cubicBezTo>
                    <a:pt x="57615" y="22180"/>
                    <a:pt x="56157" y="24035"/>
                    <a:pt x="55539" y="26333"/>
                  </a:cubicBezTo>
                  <a:cubicBezTo>
                    <a:pt x="54920" y="28630"/>
                    <a:pt x="54611" y="33284"/>
                    <a:pt x="54611" y="40295"/>
                  </a:cubicBezTo>
                  <a:cubicBezTo>
                    <a:pt x="54611" y="44419"/>
                    <a:pt x="55377" y="46952"/>
                    <a:pt x="56908" y="47894"/>
                  </a:cubicBezTo>
                  <a:cubicBezTo>
                    <a:pt x="57792" y="48483"/>
                    <a:pt x="59132" y="48837"/>
                    <a:pt x="60929" y="48955"/>
                  </a:cubicBezTo>
                  <a:cubicBezTo>
                    <a:pt x="62726" y="49073"/>
                    <a:pt x="66953" y="49132"/>
                    <a:pt x="73610" y="49132"/>
                  </a:cubicBezTo>
                  <a:cubicBezTo>
                    <a:pt x="79677" y="49132"/>
                    <a:pt x="83448" y="48808"/>
                    <a:pt x="84920" y="48159"/>
                  </a:cubicBezTo>
                  <a:cubicBezTo>
                    <a:pt x="86393" y="47511"/>
                    <a:pt x="87130" y="45891"/>
                    <a:pt x="87130" y="43299"/>
                  </a:cubicBezTo>
                  <a:cubicBezTo>
                    <a:pt x="87130" y="35523"/>
                    <a:pt x="86776" y="30103"/>
                    <a:pt x="86069" y="27040"/>
                  </a:cubicBezTo>
                  <a:cubicBezTo>
                    <a:pt x="85362" y="23976"/>
                    <a:pt x="83978" y="21885"/>
                    <a:pt x="81916" y="20766"/>
                  </a:cubicBezTo>
                  <a:cubicBezTo>
                    <a:pt x="79324" y="19293"/>
                    <a:pt x="77615" y="18041"/>
                    <a:pt x="76791" y="17010"/>
                  </a:cubicBezTo>
                  <a:cubicBezTo>
                    <a:pt x="75966" y="15979"/>
                    <a:pt x="75554" y="14609"/>
                    <a:pt x="75554" y="12901"/>
                  </a:cubicBezTo>
                  <a:cubicBezTo>
                    <a:pt x="75554" y="10486"/>
                    <a:pt x="76467" y="8291"/>
                    <a:pt x="78293" y="6318"/>
                  </a:cubicBezTo>
                  <a:cubicBezTo>
                    <a:pt x="80119" y="4344"/>
                    <a:pt x="82505" y="3004"/>
                    <a:pt x="85451" y="2297"/>
                  </a:cubicBezTo>
                  <a:cubicBezTo>
                    <a:pt x="91577" y="824"/>
                    <a:pt x="99265" y="88"/>
                    <a:pt x="108514" y="88"/>
                  </a:cubicBezTo>
                  <a:cubicBezTo>
                    <a:pt x="119354" y="88"/>
                    <a:pt x="127351" y="1075"/>
                    <a:pt x="132506" y="3048"/>
                  </a:cubicBezTo>
                  <a:cubicBezTo>
                    <a:pt x="137661" y="5022"/>
                    <a:pt x="140238" y="8100"/>
                    <a:pt x="140238" y="12282"/>
                  </a:cubicBezTo>
                  <a:cubicBezTo>
                    <a:pt x="140238" y="15817"/>
                    <a:pt x="138412" y="18468"/>
                    <a:pt x="134759" y="20236"/>
                  </a:cubicBezTo>
                  <a:cubicBezTo>
                    <a:pt x="132462" y="21296"/>
                    <a:pt x="130960" y="22312"/>
                    <a:pt x="130253" y="23284"/>
                  </a:cubicBezTo>
                  <a:cubicBezTo>
                    <a:pt x="129546" y="24256"/>
                    <a:pt x="128986" y="26068"/>
                    <a:pt x="128574" y="28719"/>
                  </a:cubicBezTo>
                  <a:cubicBezTo>
                    <a:pt x="128338" y="30192"/>
                    <a:pt x="128043" y="36731"/>
                    <a:pt x="127690" y="48336"/>
                  </a:cubicBezTo>
                  <a:cubicBezTo>
                    <a:pt x="127336" y="59942"/>
                    <a:pt x="127160" y="69161"/>
                    <a:pt x="127160" y="75995"/>
                  </a:cubicBezTo>
                  <a:cubicBezTo>
                    <a:pt x="127160" y="87954"/>
                    <a:pt x="127602" y="95553"/>
                    <a:pt x="128485" y="98794"/>
                  </a:cubicBezTo>
                  <a:cubicBezTo>
                    <a:pt x="128956" y="100561"/>
                    <a:pt x="129487" y="101739"/>
                    <a:pt x="130076" y="102328"/>
                  </a:cubicBezTo>
                  <a:cubicBezTo>
                    <a:pt x="130665" y="102917"/>
                    <a:pt x="132521" y="104096"/>
                    <a:pt x="135643" y="105863"/>
                  </a:cubicBezTo>
                  <a:cubicBezTo>
                    <a:pt x="137881" y="107100"/>
                    <a:pt x="139001" y="108985"/>
                    <a:pt x="139001" y="111518"/>
                  </a:cubicBezTo>
                  <a:cubicBezTo>
                    <a:pt x="139001" y="115996"/>
                    <a:pt x="136335" y="119250"/>
                    <a:pt x="131004" y="121283"/>
                  </a:cubicBezTo>
                  <a:cubicBezTo>
                    <a:pt x="125672" y="123315"/>
                    <a:pt x="117027" y="124332"/>
                    <a:pt x="105068" y="124332"/>
                  </a:cubicBezTo>
                  <a:cubicBezTo>
                    <a:pt x="94582" y="124332"/>
                    <a:pt x="86835" y="123301"/>
                    <a:pt x="81828" y="121239"/>
                  </a:cubicBezTo>
                  <a:cubicBezTo>
                    <a:pt x="77292" y="119354"/>
                    <a:pt x="75023" y="116437"/>
                    <a:pt x="75023" y="112490"/>
                  </a:cubicBezTo>
                  <a:cubicBezTo>
                    <a:pt x="75023" y="109132"/>
                    <a:pt x="76761" y="106511"/>
                    <a:pt x="80237" y="104626"/>
                  </a:cubicBezTo>
                  <a:cubicBezTo>
                    <a:pt x="81945" y="103683"/>
                    <a:pt x="83109" y="102741"/>
                    <a:pt x="83728" y="101798"/>
                  </a:cubicBezTo>
                  <a:cubicBezTo>
                    <a:pt x="84346" y="100855"/>
                    <a:pt x="84950" y="99118"/>
                    <a:pt x="85539" y="96584"/>
                  </a:cubicBezTo>
                  <a:cubicBezTo>
                    <a:pt x="86599" y="91636"/>
                    <a:pt x="87130" y="85568"/>
                    <a:pt x="87130" y="78381"/>
                  </a:cubicBezTo>
                  <a:cubicBezTo>
                    <a:pt x="87130" y="74670"/>
                    <a:pt x="86585" y="72372"/>
                    <a:pt x="85495" y="71488"/>
                  </a:cubicBezTo>
                  <a:cubicBezTo>
                    <a:pt x="84405" y="70605"/>
                    <a:pt x="81563" y="70163"/>
                    <a:pt x="76967" y="70163"/>
                  </a:cubicBezTo>
                  <a:cubicBezTo>
                    <a:pt x="66422" y="70163"/>
                    <a:pt x="59707" y="70752"/>
                    <a:pt x="56820" y="71930"/>
                  </a:cubicBezTo>
                  <a:cubicBezTo>
                    <a:pt x="55642" y="72401"/>
                    <a:pt x="54905" y="73786"/>
                    <a:pt x="54611" y="76083"/>
                  </a:cubicBezTo>
                  <a:cubicBezTo>
                    <a:pt x="54257" y="78911"/>
                    <a:pt x="54081" y="82387"/>
                    <a:pt x="54081" y="86511"/>
                  </a:cubicBezTo>
                  <a:cubicBezTo>
                    <a:pt x="54081" y="93226"/>
                    <a:pt x="55023" y="98057"/>
                    <a:pt x="56908" y="101003"/>
                  </a:cubicBezTo>
                  <a:cubicBezTo>
                    <a:pt x="57556" y="101945"/>
                    <a:pt x="59088" y="103153"/>
                    <a:pt x="61503" y="104626"/>
                  </a:cubicBezTo>
                  <a:cubicBezTo>
                    <a:pt x="63978" y="106040"/>
                    <a:pt x="65215" y="108367"/>
                    <a:pt x="65215" y="111607"/>
                  </a:cubicBezTo>
                  <a:cubicBezTo>
                    <a:pt x="65215" y="115731"/>
                    <a:pt x="62358" y="118882"/>
                    <a:pt x="56643" y="121062"/>
                  </a:cubicBezTo>
                  <a:cubicBezTo>
                    <a:pt x="50929" y="123242"/>
                    <a:pt x="42770" y="124332"/>
                    <a:pt x="32166" y="124332"/>
                  </a:cubicBezTo>
                  <a:cubicBezTo>
                    <a:pt x="22504" y="124332"/>
                    <a:pt x="14610" y="123330"/>
                    <a:pt x="8483" y="121327"/>
                  </a:cubicBezTo>
                  <a:cubicBezTo>
                    <a:pt x="5832" y="120443"/>
                    <a:pt x="3756" y="119192"/>
                    <a:pt x="2253" y="117572"/>
                  </a:cubicBezTo>
                  <a:cubicBezTo>
                    <a:pt x="751" y="115951"/>
                    <a:pt x="0" y="114169"/>
                    <a:pt x="0" y="112225"/>
                  </a:cubicBezTo>
                  <a:cubicBezTo>
                    <a:pt x="0" y="110281"/>
                    <a:pt x="471" y="108779"/>
                    <a:pt x="1414" y="107719"/>
                  </a:cubicBezTo>
                  <a:cubicBezTo>
                    <a:pt x="2357" y="106658"/>
                    <a:pt x="4418" y="105303"/>
                    <a:pt x="7600" y="103654"/>
                  </a:cubicBezTo>
                  <a:cubicBezTo>
                    <a:pt x="9249" y="102829"/>
                    <a:pt x="10413" y="101769"/>
                    <a:pt x="11090" y="100473"/>
                  </a:cubicBezTo>
                  <a:cubicBezTo>
                    <a:pt x="11768" y="99177"/>
                    <a:pt x="12283" y="96997"/>
                    <a:pt x="12637" y="93933"/>
                  </a:cubicBezTo>
                  <a:cubicBezTo>
                    <a:pt x="13520" y="87041"/>
                    <a:pt x="13962" y="78027"/>
                    <a:pt x="13962" y="66893"/>
                  </a:cubicBezTo>
                  <a:cubicBezTo>
                    <a:pt x="13962" y="64831"/>
                    <a:pt x="13933" y="62387"/>
                    <a:pt x="13874" y="59559"/>
                  </a:cubicBezTo>
                  <a:cubicBezTo>
                    <a:pt x="13638" y="45420"/>
                    <a:pt x="13520" y="37349"/>
                    <a:pt x="13520" y="35346"/>
                  </a:cubicBezTo>
                  <a:cubicBezTo>
                    <a:pt x="13579" y="30280"/>
                    <a:pt x="13152" y="26937"/>
                    <a:pt x="12239" y="25317"/>
                  </a:cubicBezTo>
                  <a:cubicBezTo>
                    <a:pt x="11326" y="23697"/>
                    <a:pt x="8925" y="21915"/>
                    <a:pt x="5037" y="19971"/>
                  </a:cubicBezTo>
                  <a:cubicBezTo>
                    <a:pt x="2445" y="18733"/>
                    <a:pt x="1149" y="16878"/>
                    <a:pt x="1149" y="14403"/>
                  </a:cubicBezTo>
                  <a:cubicBezTo>
                    <a:pt x="1149" y="8453"/>
                    <a:pt x="6922" y="4329"/>
                    <a:pt x="18469" y="2032"/>
                  </a:cubicBezTo>
                  <a:cubicBezTo>
                    <a:pt x="25185" y="677"/>
                    <a:pt x="32077" y="0"/>
                    <a:pt x="39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2D1FC1F-FAE4-4CCE-9D1B-C6765887E1D9}"/>
                </a:ext>
              </a:extLst>
            </p:cNvPr>
            <p:cNvSpPr txBox="1"/>
            <p:nvPr/>
          </p:nvSpPr>
          <p:spPr>
            <a:xfrm>
              <a:off x="8271644" y="4345205"/>
              <a:ext cx="437313" cy="124509"/>
            </a:xfrm>
            <a:custGeom>
              <a:avLst/>
              <a:gdLst/>
              <a:ahLst/>
              <a:cxnLst/>
              <a:rect l="l" t="t" r="r" b="b"/>
              <a:pathLst>
                <a:path w="437313" h="124509">
                  <a:moveTo>
                    <a:pt x="267677" y="54434"/>
                  </a:moveTo>
                  <a:cubicBezTo>
                    <a:pt x="265084" y="54434"/>
                    <a:pt x="263008" y="55392"/>
                    <a:pt x="261447" y="57306"/>
                  </a:cubicBezTo>
                  <a:cubicBezTo>
                    <a:pt x="259886" y="59221"/>
                    <a:pt x="259105" y="61769"/>
                    <a:pt x="259105" y="64950"/>
                  </a:cubicBezTo>
                  <a:cubicBezTo>
                    <a:pt x="259105" y="68485"/>
                    <a:pt x="259768" y="73301"/>
                    <a:pt x="261093" y="79398"/>
                  </a:cubicBezTo>
                  <a:cubicBezTo>
                    <a:pt x="262419" y="85495"/>
                    <a:pt x="263995" y="90900"/>
                    <a:pt x="265821" y="95613"/>
                  </a:cubicBezTo>
                  <a:cubicBezTo>
                    <a:pt x="267647" y="100444"/>
                    <a:pt x="270622" y="102859"/>
                    <a:pt x="274746" y="102859"/>
                  </a:cubicBezTo>
                  <a:cubicBezTo>
                    <a:pt x="279989" y="102859"/>
                    <a:pt x="282611" y="99531"/>
                    <a:pt x="282611" y="92874"/>
                  </a:cubicBezTo>
                  <a:cubicBezTo>
                    <a:pt x="282611" y="87925"/>
                    <a:pt x="281948" y="82299"/>
                    <a:pt x="280622" y="75996"/>
                  </a:cubicBezTo>
                  <a:cubicBezTo>
                    <a:pt x="279297" y="69692"/>
                    <a:pt x="277692" y="64567"/>
                    <a:pt x="275807" y="60620"/>
                  </a:cubicBezTo>
                  <a:cubicBezTo>
                    <a:pt x="273862" y="56614"/>
                    <a:pt x="271152" y="54552"/>
                    <a:pt x="267677" y="54434"/>
                  </a:cubicBezTo>
                  <a:close/>
                  <a:moveTo>
                    <a:pt x="162902" y="54434"/>
                  </a:moveTo>
                  <a:cubicBezTo>
                    <a:pt x="160309" y="54434"/>
                    <a:pt x="158233" y="55392"/>
                    <a:pt x="156672" y="57306"/>
                  </a:cubicBezTo>
                  <a:cubicBezTo>
                    <a:pt x="155111" y="59221"/>
                    <a:pt x="154330" y="61769"/>
                    <a:pt x="154330" y="64950"/>
                  </a:cubicBezTo>
                  <a:cubicBezTo>
                    <a:pt x="154330" y="68485"/>
                    <a:pt x="154993" y="73301"/>
                    <a:pt x="156318" y="79398"/>
                  </a:cubicBezTo>
                  <a:cubicBezTo>
                    <a:pt x="157644" y="85495"/>
                    <a:pt x="159220" y="90900"/>
                    <a:pt x="161046" y="95613"/>
                  </a:cubicBezTo>
                  <a:cubicBezTo>
                    <a:pt x="162872" y="100444"/>
                    <a:pt x="165847" y="102859"/>
                    <a:pt x="169971" y="102859"/>
                  </a:cubicBezTo>
                  <a:cubicBezTo>
                    <a:pt x="175214" y="102859"/>
                    <a:pt x="177836" y="99531"/>
                    <a:pt x="177836" y="92874"/>
                  </a:cubicBezTo>
                  <a:cubicBezTo>
                    <a:pt x="177836" y="87925"/>
                    <a:pt x="177173" y="82299"/>
                    <a:pt x="175847" y="75996"/>
                  </a:cubicBezTo>
                  <a:cubicBezTo>
                    <a:pt x="174522" y="69692"/>
                    <a:pt x="172917" y="64567"/>
                    <a:pt x="171032" y="60620"/>
                  </a:cubicBezTo>
                  <a:cubicBezTo>
                    <a:pt x="169087" y="56614"/>
                    <a:pt x="166377" y="54552"/>
                    <a:pt x="162902" y="54434"/>
                  </a:cubicBezTo>
                  <a:close/>
                  <a:moveTo>
                    <a:pt x="380140" y="53020"/>
                  </a:moveTo>
                  <a:cubicBezTo>
                    <a:pt x="376310" y="53020"/>
                    <a:pt x="373276" y="55053"/>
                    <a:pt x="371038" y="59118"/>
                  </a:cubicBezTo>
                  <a:cubicBezTo>
                    <a:pt x="368033" y="64538"/>
                    <a:pt x="366531" y="71666"/>
                    <a:pt x="366531" y="80503"/>
                  </a:cubicBezTo>
                  <a:cubicBezTo>
                    <a:pt x="366531" y="88514"/>
                    <a:pt x="367974" y="94553"/>
                    <a:pt x="370861" y="98618"/>
                  </a:cubicBezTo>
                  <a:cubicBezTo>
                    <a:pt x="372923" y="101563"/>
                    <a:pt x="375721" y="103036"/>
                    <a:pt x="379256" y="103036"/>
                  </a:cubicBezTo>
                  <a:cubicBezTo>
                    <a:pt x="383085" y="103036"/>
                    <a:pt x="385869" y="100812"/>
                    <a:pt x="387607" y="96364"/>
                  </a:cubicBezTo>
                  <a:cubicBezTo>
                    <a:pt x="389344" y="91917"/>
                    <a:pt x="390213" y="84744"/>
                    <a:pt x="390213" y="74847"/>
                  </a:cubicBezTo>
                  <a:cubicBezTo>
                    <a:pt x="390213" y="65775"/>
                    <a:pt x="389182" y="59736"/>
                    <a:pt x="387121" y="56732"/>
                  </a:cubicBezTo>
                  <a:cubicBezTo>
                    <a:pt x="385530" y="54375"/>
                    <a:pt x="383203" y="53138"/>
                    <a:pt x="380140" y="53020"/>
                  </a:cubicBezTo>
                  <a:close/>
                  <a:moveTo>
                    <a:pt x="274746" y="34022"/>
                  </a:moveTo>
                  <a:cubicBezTo>
                    <a:pt x="285527" y="34022"/>
                    <a:pt x="294982" y="36820"/>
                    <a:pt x="303112" y="42416"/>
                  </a:cubicBezTo>
                  <a:cubicBezTo>
                    <a:pt x="308944" y="46422"/>
                    <a:pt x="313627" y="51636"/>
                    <a:pt x="317162" y="58057"/>
                  </a:cubicBezTo>
                  <a:cubicBezTo>
                    <a:pt x="320815" y="64773"/>
                    <a:pt x="322641" y="71784"/>
                    <a:pt x="322641" y="79089"/>
                  </a:cubicBezTo>
                  <a:cubicBezTo>
                    <a:pt x="322641" y="91872"/>
                    <a:pt x="316779" y="102741"/>
                    <a:pt x="305056" y="111696"/>
                  </a:cubicBezTo>
                  <a:cubicBezTo>
                    <a:pt x="293863" y="120238"/>
                    <a:pt x="281049" y="124509"/>
                    <a:pt x="266616" y="124509"/>
                  </a:cubicBezTo>
                  <a:cubicBezTo>
                    <a:pt x="252536" y="124509"/>
                    <a:pt x="241137" y="120503"/>
                    <a:pt x="232418" y="112491"/>
                  </a:cubicBezTo>
                  <a:cubicBezTo>
                    <a:pt x="223935" y="104715"/>
                    <a:pt x="219694" y="94582"/>
                    <a:pt x="219694" y="82093"/>
                  </a:cubicBezTo>
                  <a:cubicBezTo>
                    <a:pt x="219694" y="68190"/>
                    <a:pt x="224878" y="56820"/>
                    <a:pt x="235246" y="47984"/>
                  </a:cubicBezTo>
                  <a:cubicBezTo>
                    <a:pt x="246086" y="38676"/>
                    <a:pt x="259252" y="34022"/>
                    <a:pt x="274746" y="34022"/>
                  </a:cubicBezTo>
                  <a:close/>
                  <a:moveTo>
                    <a:pt x="169971" y="34022"/>
                  </a:moveTo>
                  <a:cubicBezTo>
                    <a:pt x="180752" y="34022"/>
                    <a:pt x="190207" y="36820"/>
                    <a:pt x="198337" y="42416"/>
                  </a:cubicBezTo>
                  <a:cubicBezTo>
                    <a:pt x="204169" y="46422"/>
                    <a:pt x="208852" y="51636"/>
                    <a:pt x="212387" y="58057"/>
                  </a:cubicBezTo>
                  <a:cubicBezTo>
                    <a:pt x="216040" y="64773"/>
                    <a:pt x="217866" y="71784"/>
                    <a:pt x="217866" y="79089"/>
                  </a:cubicBezTo>
                  <a:cubicBezTo>
                    <a:pt x="217866" y="91872"/>
                    <a:pt x="212004" y="102741"/>
                    <a:pt x="200281" y="111696"/>
                  </a:cubicBezTo>
                  <a:cubicBezTo>
                    <a:pt x="189088" y="120238"/>
                    <a:pt x="176274" y="124509"/>
                    <a:pt x="161841" y="124509"/>
                  </a:cubicBezTo>
                  <a:cubicBezTo>
                    <a:pt x="147762" y="124509"/>
                    <a:pt x="136362" y="120503"/>
                    <a:pt x="127643" y="112491"/>
                  </a:cubicBezTo>
                  <a:cubicBezTo>
                    <a:pt x="119160" y="104715"/>
                    <a:pt x="114919" y="94582"/>
                    <a:pt x="114919" y="82093"/>
                  </a:cubicBezTo>
                  <a:cubicBezTo>
                    <a:pt x="114919" y="68190"/>
                    <a:pt x="120103" y="56820"/>
                    <a:pt x="130471" y="47984"/>
                  </a:cubicBezTo>
                  <a:cubicBezTo>
                    <a:pt x="141311" y="38676"/>
                    <a:pt x="154477" y="34022"/>
                    <a:pt x="169971" y="34022"/>
                  </a:cubicBezTo>
                  <a:close/>
                  <a:moveTo>
                    <a:pt x="420523" y="1326"/>
                  </a:moveTo>
                  <a:cubicBezTo>
                    <a:pt x="425590" y="1326"/>
                    <a:pt x="428123" y="3741"/>
                    <a:pt x="428123" y="8572"/>
                  </a:cubicBezTo>
                  <a:lnTo>
                    <a:pt x="428123" y="89251"/>
                  </a:lnTo>
                  <a:cubicBezTo>
                    <a:pt x="428123" y="93846"/>
                    <a:pt x="428314" y="96791"/>
                    <a:pt x="428697" y="98087"/>
                  </a:cubicBezTo>
                  <a:cubicBezTo>
                    <a:pt x="429080" y="99384"/>
                    <a:pt x="430155" y="100650"/>
                    <a:pt x="431923" y="101887"/>
                  </a:cubicBezTo>
                  <a:cubicBezTo>
                    <a:pt x="434043" y="103360"/>
                    <a:pt x="435472" y="104656"/>
                    <a:pt x="436208" y="105775"/>
                  </a:cubicBezTo>
                  <a:cubicBezTo>
                    <a:pt x="436945" y="106895"/>
                    <a:pt x="437313" y="108250"/>
                    <a:pt x="437313" y="109840"/>
                  </a:cubicBezTo>
                  <a:cubicBezTo>
                    <a:pt x="437313" y="114553"/>
                    <a:pt x="432570" y="118147"/>
                    <a:pt x="423086" y="120621"/>
                  </a:cubicBezTo>
                  <a:cubicBezTo>
                    <a:pt x="414544" y="122801"/>
                    <a:pt x="406001" y="123891"/>
                    <a:pt x="397460" y="123891"/>
                  </a:cubicBezTo>
                  <a:cubicBezTo>
                    <a:pt x="395574" y="123891"/>
                    <a:pt x="394352" y="123611"/>
                    <a:pt x="393792" y="123051"/>
                  </a:cubicBezTo>
                  <a:cubicBezTo>
                    <a:pt x="393232" y="122491"/>
                    <a:pt x="392864" y="121151"/>
                    <a:pt x="392688" y="119030"/>
                  </a:cubicBezTo>
                  <a:cubicBezTo>
                    <a:pt x="392393" y="116026"/>
                    <a:pt x="391333" y="114524"/>
                    <a:pt x="389507" y="114524"/>
                  </a:cubicBezTo>
                  <a:cubicBezTo>
                    <a:pt x="388505" y="114524"/>
                    <a:pt x="386944" y="115407"/>
                    <a:pt x="384823" y="117175"/>
                  </a:cubicBezTo>
                  <a:cubicBezTo>
                    <a:pt x="378814" y="122064"/>
                    <a:pt x="372128" y="124509"/>
                    <a:pt x="364764" y="124509"/>
                  </a:cubicBezTo>
                  <a:cubicBezTo>
                    <a:pt x="355632" y="124509"/>
                    <a:pt x="347414" y="121122"/>
                    <a:pt x="340110" y="114347"/>
                  </a:cubicBezTo>
                  <a:cubicBezTo>
                    <a:pt x="335809" y="110282"/>
                    <a:pt x="332333" y="105599"/>
                    <a:pt x="329682" y="100297"/>
                  </a:cubicBezTo>
                  <a:cubicBezTo>
                    <a:pt x="326148" y="93404"/>
                    <a:pt x="324380" y="86423"/>
                    <a:pt x="324380" y="79354"/>
                  </a:cubicBezTo>
                  <a:cubicBezTo>
                    <a:pt x="324380" y="71047"/>
                    <a:pt x="326678" y="63035"/>
                    <a:pt x="331273" y="55318"/>
                  </a:cubicBezTo>
                  <a:cubicBezTo>
                    <a:pt x="335514" y="48190"/>
                    <a:pt x="341288" y="42711"/>
                    <a:pt x="348593" y="38882"/>
                  </a:cubicBezTo>
                  <a:cubicBezTo>
                    <a:pt x="354719" y="35701"/>
                    <a:pt x="360758" y="34110"/>
                    <a:pt x="366708" y="34110"/>
                  </a:cubicBezTo>
                  <a:cubicBezTo>
                    <a:pt x="373542" y="34110"/>
                    <a:pt x="379668" y="35642"/>
                    <a:pt x="385088" y="38705"/>
                  </a:cubicBezTo>
                  <a:cubicBezTo>
                    <a:pt x="385972" y="39176"/>
                    <a:pt x="386679" y="39412"/>
                    <a:pt x="387209" y="39412"/>
                  </a:cubicBezTo>
                  <a:cubicBezTo>
                    <a:pt x="389094" y="39412"/>
                    <a:pt x="390037" y="36879"/>
                    <a:pt x="390037" y="31812"/>
                  </a:cubicBezTo>
                  <a:cubicBezTo>
                    <a:pt x="390037" y="29633"/>
                    <a:pt x="389521" y="27969"/>
                    <a:pt x="388490" y="26820"/>
                  </a:cubicBezTo>
                  <a:cubicBezTo>
                    <a:pt x="387459" y="25671"/>
                    <a:pt x="385618" y="24684"/>
                    <a:pt x="382967" y="23859"/>
                  </a:cubicBezTo>
                  <a:cubicBezTo>
                    <a:pt x="379256" y="22681"/>
                    <a:pt x="377400" y="20619"/>
                    <a:pt x="377400" y="17674"/>
                  </a:cubicBezTo>
                  <a:cubicBezTo>
                    <a:pt x="377400" y="13373"/>
                    <a:pt x="381671" y="10015"/>
                    <a:pt x="390213" y="7600"/>
                  </a:cubicBezTo>
                  <a:cubicBezTo>
                    <a:pt x="405295" y="3417"/>
                    <a:pt x="415398" y="1326"/>
                    <a:pt x="420523" y="1326"/>
                  </a:cubicBezTo>
                  <a:close/>
                  <a:moveTo>
                    <a:pt x="104803" y="0"/>
                  </a:moveTo>
                  <a:cubicBezTo>
                    <a:pt x="106865" y="0"/>
                    <a:pt x="108838" y="1179"/>
                    <a:pt x="110724" y="3535"/>
                  </a:cubicBezTo>
                  <a:cubicBezTo>
                    <a:pt x="115908" y="10133"/>
                    <a:pt x="118500" y="17438"/>
                    <a:pt x="118500" y="25450"/>
                  </a:cubicBezTo>
                  <a:cubicBezTo>
                    <a:pt x="118500" y="29103"/>
                    <a:pt x="117646" y="32019"/>
                    <a:pt x="115937" y="34198"/>
                  </a:cubicBezTo>
                  <a:cubicBezTo>
                    <a:pt x="114229" y="36378"/>
                    <a:pt x="111990" y="37468"/>
                    <a:pt x="109221" y="37468"/>
                  </a:cubicBezTo>
                  <a:cubicBezTo>
                    <a:pt x="107159" y="37468"/>
                    <a:pt x="105598" y="37056"/>
                    <a:pt x="104538" y="36231"/>
                  </a:cubicBezTo>
                  <a:cubicBezTo>
                    <a:pt x="103477" y="35406"/>
                    <a:pt x="100767" y="32519"/>
                    <a:pt x="96408" y="27571"/>
                  </a:cubicBezTo>
                  <a:cubicBezTo>
                    <a:pt x="93757" y="24507"/>
                    <a:pt x="90561" y="22504"/>
                    <a:pt x="86820" y="21562"/>
                  </a:cubicBezTo>
                  <a:cubicBezTo>
                    <a:pt x="83080" y="20619"/>
                    <a:pt x="76113" y="20001"/>
                    <a:pt x="65922" y="19706"/>
                  </a:cubicBezTo>
                  <a:cubicBezTo>
                    <a:pt x="61857" y="19706"/>
                    <a:pt x="59353" y="20737"/>
                    <a:pt x="58410" y="22799"/>
                  </a:cubicBezTo>
                  <a:cubicBezTo>
                    <a:pt x="57704" y="24331"/>
                    <a:pt x="57041" y="27335"/>
                    <a:pt x="56422" y="31812"/>
                  </a:cubicBezTo>
                  <a:cubicBezTo>
                    <a:pt x="55804" y="36290"/>
                    <a:pt x="55494" y="40355"/>
                    <a:pt x="55494" y="44007"/>
                  </a:cubicBezTo>
                  <a:cubicBezTo>
                    <a:pt x="55494" y="46187"/>
                    <a:pt x="56201" y="47689"/>
                    <a:pt x="57615" y="48514"/>
                  </a:cubicBezTo>
                  <a:cubicBezTo>
                    <a:pt x="59029" y="49339"/>
                    <a:pt x="61680" y="49751"/>
                    <a:pt x="65568" y="49751"/>
                  </a:cubicBezTo>
                  <a:cubicBezTo>
                    <a:pt x="68160" y="49751"/>
                    <a:pt x="70075" y="49280"/>
                    <a:pt x="71312" y="48337"/>
                  </a:cubicBezTo>
                  <a:cubicBezTo>
                    <a:pt x="72549" y="47394"/>
                    <a:pt x="73403" y="45804"/>
                    <a:pt x="73875" y="43565"/>
                  </a:cubicBezTo>
                  <a:cubicBezTo>
                    <a:pt x="75230" y="37144"/>
                    <a:pt x="77998" y="33933"/>
                    <a:pt x="82181" y="33933"/>
                  </a:cubicBezTo>
                  <a:cubicBezTo>
                    <a:pt x="89368" y="33933"/>
                    <a:pt x="92962" y="42534"/>
                    <a:pt x="92962" y="59736"/>
                  </a:cubicBezTo>
                  <a:cubicBezTo>
                    <a:pt x="92962" y="70635"/>
                    <a:pt x="91401" y="78647"/>
                    <a:pt x="88278" y="83772"/>
                  </a:cubicBezTo>
                  <a:cubicBezTo>
                    <a:pt x="86393" y="86894"/>
                    <a:pt x="83801" y="88456"/>
                    <a:pt x="80502" y="88456"/>
                  </a:cubicBezTo>
                  <a:cubicBezTo>
                    <a:pt x="77026" y="88456"/>
                    <a:pt x="75023" y="86129"/>
                    <a:pt x="74493" y="81475"/>
                  </a:cubicBezTo>
                  <a:cubicBezTo>
                    <a:pt x="74199" y="78470"/>
                    <a:pt x="73830" y="76349"/>
                    <a:pt x="73389" y="75112"/>
                  </a:cubicBezTo>
                  <a:cubicBezTo>
                    <a:pt x="72947" y="73875"/>
                    <a:pt x="72107" y="72697"/>
                    <a:pt x="70870" y="71577"/>
                  </a:cubicBezTo>
                  <a:cubicBezTo>
                    <a:pt x="68926" y="69751"/>
                    <a:pt x="66098" y="68838"/>
                    <a:pt x="62387" y="68838"/>
                  </a:cubicBezTo>
                  <a:cubicBezTo>
                    <a:pt x="59736" y="68838"/>
                    <a:pt x="57939" y="69309"/>
                    <a:pt x="56997" y="70252"/>
                  </a:cubicBezTo>
                  <a:cubicBezTo>
                    <a:pt x="56054" y="71195"/>
                    <a:pt x="55642" y="72991"/>
                    <a:pt x="55759" y="75642"/>
                  </a:cubicBezTo>
                  <a:cubicBezTo>
                    <a:pt x="55759" y="76114"/>
                    <a:pt x="55730" y="78853"/>
                    <a:pt x="55671" y="83860"/>
                  </a:cubicBezTo>
                  <a:cubicBezTo>
                    <a:pt x="55671" y="94052"/>
                    <a:pt x="56732" y="100267"/>
                    <a:pt x="58852" y="102506"/>
                  </a:cubicBezTo>
                  <a:cubicBezTo>
                    <a:pt x="59559" y="103389"/>
                    <a:pt x="60281" y="103964"/>
                    <a:pt x="61017" y="104229"/>
                  </a:cubicBezTo>
                  <a:cubicBezTo>
                    <a:pt x="61754" y="104494"/>
                    <a:pt x="63683" y="104862"/>
                    <a:pt x="66805" y="105334"/>
                  </a:cubicBezTo>
                  <a:cubicBezTo>
                    <a:pt x="68337" y="105569"/>
                    <a:pt x="69633" y="106365"/>
                    <a:pt x="70693" y="107719"/>
                  </a:cubicBezTo>
                  <a:cubicBezTo>
                    <a:pt x="71754" y="109074"/>
                    <a:pt x="72284" y="110636"/>
                    <a:pt x="72284" y="112403"/>
                  </a:cubicBezTo>
                  <a:cubicBezTo>
                    <a:pt x="72284" y="116939"/>
                    <a:pt x="69633" y="119855"/>
                    <a:pt x="64331" y="121151"/>
                  </a:cubicBezTo>
                  <a:cubicBezTo>
                    <a:pt x="56672" y="122977"/>
                    <a:pt x="45921" y="123891"/>
                    <a:pt x="32077" y="123891"/>
                  </a:cubicBezTo>
                  <a:cubicBezTo>
                    <a:pt x="19941" y="123891"/>
                    <a:pt x="11576" y="123184"/>
                    <a:pt x="6981" y="121770"/>
                  </a:cubicBezTo>
                  <a:cubicBezTo>
                    <a:pt x="4919" y="121122"/>
                    <a:pt x="3240" y="119944"/>
                    <a:pt x="1944" y="118235"/>
                  </a:cubicBezTo>
                  <a:cubicBezTo>
                    <a:pt x="648" y="116527"/>
                    <a:pt x="0" y="114642"/>
                    <a:pt x="0" y="112580"/>
                  </a:cubicBezTo>
                  <a:cubicBezTo>
                    <a:pt x="0" y="109988"/>
                    <a:pt x="943" y="107896"/>
                    <a:pt x="2828" y="106306"/>
                  </a:cubicBezTo>
                  <a:cubicBezTo>
                    <a:pt x="3299" y="105952"/>
                    <a:pt x="4919" y="105216"/>
                    <a:pt x="7688" y="104096"/>
                  </a:cubicBezTo>
                  <a:cubicBezTo>
                    <a:pt x="10987" y="102800"/>
                    <a:pt x="12960" y="99796"/>
                    <a:pt x="13609" y="95083"/>
                  </a:cubicBezTo>
                  <a:cubicBezTo>
                    <a:pt x="14669" y="87837"/>
                    <a:pt x="15199" y="71312"/>
                    <a:pt x="15199" y="45509"/>
                  </a:cubicBezTo>
                  <a:cubicBezTo>
                    <a:pt x="15199" y="34375"/>
                    <a:pt x="14816" y="27158"/>
                    <a:pt x="14050" y="23859"/>
                  </a:cubicBezTo>
                  <a:cubicBezTo>
                    <a:pt x="13284" y="20560"/>
                    <a:pt x="11429" y="18263"/>
                    <a:pt x="8483" y="16967"/>
                  </a:cubicBezTo>
                  <a:cubicBezTo>
                    <a:pt x="5538" y="15671"/>
                    <a:pt x="3608" y="14537"/>
                    <a:pt x="2695" y="13565"/>
                  </a:cubicBezTo>
                  <a:cubicBezTo>
                    <a:pt x="1782" y="12593"/>
                    <a:pt x="1326" y="11194"/>
                    <a:pt x="1326" y="9367"/>
                  </a:cubicBezTo>
                  <a:cubicBezTo>
                    <a:pt x="1326" y="6775"/>
                    <a:pt x="2592" y="4610"/>
                    <a:pt x="5125" y="2872"/>
                  </a:cubicBezTo>
                  <a:cubicBezTo>
                    <a:pt x="7658" y="1135"/>
                    <a:pt x="10781" y="266"/>
                    <a:pt x="14492" y="266"/>
                  </a:cubicBezTo>
                  <a:cubicBezTo>
                    <a:pt x="16848" y="266"/>
                    <a:pt x="20295" y="442"/>
                    <a:pt x="24831" y="796"/>
                  </a:cubicBezTo>
                  <a:cubicBezTo>
                    <a:pt x="34433" y="1562"/>
                    <a:pt x="45921" y="1945"/>
                    <a:pt x="59294" y="1945"/>
                  </a:cubicBezTo>
                  <a:cubicBezTo>
                    <a:pt x="80679" y="1945"/>
                    <a:pt x="95083" y="1355"/>
                    <a:pt x="102505" y="177"/>
                  </a:cubicBezTo>
                  <a:cubicBezTo>
                    <a:pt x="103507" y="59"/>
                    <a:pt x="104273" y="0"/>
                    <a:pt x="104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DF47C4-12AD-48F3-BABD-B7B71CFD0E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F0E746A3-69BA-4B6E-93B9-62FF69E871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grpSp>
        <p:nvGrpSpPr>
          <p:cNvPr id="31" name="Group 1">
            <a:extLst>
              <a:ext uri="{FF2B5EF4-FFF2-40B4-BE49-F238E27FC236}">
                <a16:creationId xmlns:a16="http://schemas.microsoft.com/office/drawing/2014/main" id="{E46EA42A-0783-4647-991D-8B3E2B4E5D79}"/>
              </a:ext>
            </a:extLst>
          </p:cNvPr>
          <p:cNvGrpSpPr/>
          <p:nvPr/>
        </p:nvGrpSpPr>
        <p:grpSpPr>
          <a:xfrm>
            <a:off x="1992139" y="1875216"/>
            <a:ext cx="2041298" cy="4124692"/>
            <a:chOff x="7135665" y="1639404"/>
            <a:chExt cx="2274703" cy="4596316"/>
          </a:xfrm>
        </p:grpSpPr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AA72BFE6-1082-404A-BBB6-8E141315546E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41D0B62C-5CA3-4BEC-AD8A-95E8818BA48F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8722458E-9788-4EC1-82DE-AF019D49056A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CDE13D68-B3B2-4C8B-8A0F-45845E3A3D3E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BA914DC1-F6AB-4F91-99EA-420664E707FE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4CB61A1F-B2CC-4645-BA0F-C142D394AAC5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E84A1005-A722-440E-9F16-1670CC9AA7C6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8CF0D2EE-23E6-4EE9-B38B-00C392326A11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0" name="Graphic 2">
              <a:extLst>
                <a:ext uri="{FF2B5EF4-FFF2-40B4-BE49-F238E27FC236}">
                  <a16:creationId xmlns:a16="http://schemas.microsoft.com/office/drawing/2014/main" id="{F3F78AF6-9860-470A-9806-12FA6924D4B7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4BFE1815-0E34-404B-B8F9-EBD12D4B0383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">
              <a:extLst>
                <a:ext uri="{FF2B5EF4-FFF2-40B4-BE49-F238E27FC236}">
                  <a16:creationId xmlns:a16="http://schemas.microsoft.com/office/drawing/2014/main" id="{9BFA3AF1-96D5-4F31-9E81-0B64803A0032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Oval 31">
              <a:extLst>
                <a:ext uri="{FF2B5EF4-FFF2-40B4-BE49-F238E27FC236}">
                  <a16:creationId xmlns:a16="http://schemas.microsoft.com/office/drawing/2014/main" id="{A7E46480-B952-407C-92A8-7D766130E745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32">
              <a:extLst>
                <a:ext uri="{FF2B5EF4-FFF2-40B4-BE49-F238E27FC236}">
                  <a16:creationId xmlns:a16="http://schemas.microsoft.com/office/drawing/2014/main" id="{E4E96C04-23F3-4149-A70C-8E2BDC0A1B42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33">
              <a:extLst>
                <a:ext uri="{FF2B5EF4-FFF2-40B4-BE49-F238E27FC236}">
                  <a16:creationId xmlns:a16="http://schemas.microsoft.com/office/drawing/2014/main" id="{588FDDE5-32CE-4253-AD81-B09E449C40DF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34">
              <a:extLst>
                <a:ext uri="{FF2B5EF4-FFF2-40B4-BE49-F238E27FC236}">
                  <a16:creationId xmlns:a16="http://schemas.microsoft.com/office/drawing/2014/main" id="{95B3F0E4-A34B-46D6-88B5-A7FAF4DD8525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6E854B8B-3F0A-4D6F-A750-5372E0984886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18F5C0FD-2D94-4CB2-9399-D1E0E373F89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C9EF043-15C6-4C90-B6B2-276A98778B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Mobile Style</a:t>
            </a:r>
            <a:endParaRPr lang="ko-KR" altLang="en-US" dirty="0"/>
          </a:p>
        </p:txBody>
      </p:sp>
      <p:grpSp>
        <p:nvGrpSpPr>
          <p:cNvPr id="48" name="Group 1">
            <a:extLst>
              <a:ext uri="{FF2B5EF4-FFF2-40B4-BE49-F238E27FC236}">
                <a16:creationId xmlns:a16="http://schemas.microsoft.com/office/drawing/2014/main" id="{1DB5EC9C-1048-41B3-9875-99D6E2B5A970}"/>
              </a:ext>
            </a:extLst>
          </p:cNvPr>
          <p:cNvGrpSpPr/>
          <p:nvPr/>
        </p:nvGrpSpPr>
        <p:grpSpPr>
          <a:xfrm>
            <a:off x="6413913" y="1504497"/>
            <a:ext cx="5122909" cy="881675"/>
            <a:chOff x="4889913" y="1200946"/>
            <a:chExt cx="4051728" cy="881675"/>
          </a:xfrm>
        </p:grpSpPr>
        <p:sp>
          <p:nvSpPr>
            <p:cNvPr id="49" name="Text Placeholder 22">
              <a:extLst>
                <a:ext uri="{FF2B5EF4-FFF2-40B4-BE49-F238E27FC236}">
                  <a16:creationId xmlns:a16="http://schemas.microsoft.com/office/drawing/2014/main" id="{0196DD84-84F8-48F1-89AF-A3CF23B837C3}"/>
                </a:ext>
              </a:extLst>
            </p:cNvPr>
            <p:cNvSpPr txBox="1">
              <a:spLocks/>
            </p:cNvSpPr>
            <p:nvPr/>
          </p:nvSpPr>
          <p:spPr>
            <a:xfrm>
              <a:off x="4905691" y="1200946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Success Business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0" name="Text Placeholder 20">
              <a:extLst>
                <a:ext uri="{FF2B5EF4-FFF2-40B4-BE49-F238E27FC236}">
                  <a16:creationId xmlns:a16="http://schemas.microsoft.com/office/drawing/2014/main" id="{2159E01E-DDBF-4928-B28C-947FA7CA6B14}"/>
                </a:ext>
              </a:extLst>
            </p:cNvPr>
            <p:cNvSpPr txBox="1">
              <a:spLocks/>
            </p:cNvSpPr>
            <p:nvPr/>
          </p:nvSpPr>
          <p:spPr>
            <a:xfrm>
              <a:off x="4889913" y="1628801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51" name="Rectangle 8">
            <a:extLst>
              <a:ext uri="{FF2B5EF4-FFF2-40B4-BE49-F238E27FC236}">
                <a16:creationId xmlns:a16="http://schemas.microsoft.com/office/drawing/2014/main" id="{03C057DE-4566-41ED-BEB2-3B389171B735}"/>
              </a:ext>
            </a:extLst>
          </p:cNvPr>
          <p:cNvSpPr/>
          <p:nvPr/>
        </p:nvSpPr>
        <p:spPr>
          <a:xfrm>
            <a:off x="6488483" y="2443702"/>
            <a:ext cx="720000" cy="72008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4989E124-DAC9-4068-B4E6-CF80F7121D54}"/>
              </a:ext>
            </a:extLst>
          </p:cNvPr>
          <p:cNvSpPr/>
          <p:nvPr/>
        </p:nvSpPr>
        <p:spPr>
          <a:xfrm>
            <a:off x="6488483" y="3154257"/>
            <a:ext cx="720000" cy="72008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6AE6787B-8533-4872-A2F7-428329A6F2D4}"/>
              </a:ext>
            </a:extLst>
          </p:cNvPr>
          <p:cNvSpPr/>
          <p:nvPr/>
        </p:nvSpPr>
        <p:spPr>
          <a:xfrm>
            <a:off x="9078732" y="2443702"/>
            <a:ext cx="720000" cy="72008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4" name="Rectangle 11">
            <a:extLst>
              <a:ext uri="{FF2B5EF4-FFF2-40B4-BE49-F238E27FC236}">
                <a16:creationId xmlns:a16="http://schemas.microsoft.com/office/drawing/2014/main" id="{5BDB6EBB-6F2C-4B6C-B890-75617BCFEB57}"/>
              </a:ext>
            </a:extLst>
          </p:cNvPr>
          <p:cNvSpPr/>
          <p:nvPr/>
        </p:nvSpPr>
        <p:spPr>
          <a:xfrm>
            <a:off x="9078732" y="3154257"/>
            <a:ext cx="720000" cy="72008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9A35F45-03F6-49BC-9326-317B0B3D9D8B}"/>
              </a:ext>
            </a:extLst>
          </p:cNvPr>
          <p:cNvSpPr txBox="1"/>
          <p:nvPr/>
        </p:nvSpPr>
        <p:spPr>
          <a:xfrm>
            <a:off x="7274892" y="2649855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1A73924-F371-4DF9-A381-BDAF4314BC7F}"/>
              </a:ext>
            </a:extLst>
          </p:cNvPr>
          <p:cNvSpPr txBox="1"/>
          <p:nvPr/>
        </p:nvSpPr>
        <p:spPr>
          <a:xfrm>
            <a:off x="9944778" y="2679207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B94B69-D3F9-41D2-A702-A6CDC5C32442}"/>
              </a:ext>
            </a:extLst>
          </p:cNvPr>
          <p:cNvSpPr txBox="1"/>
          <p:nvPr/>
        </p:nvSpPr>
        <p:spPr>
          <a:xfrm>
            <a:off x="7274892" y="3357009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B46F607-566C-4457-A9D7-78C73CE1317D}"/>
              </a:ext>
            </a:extLst>
          </p:cNvPr>
          <p:cNvSpPr txBox="1"/>
          <p:nvPr/>
        </p:nvSpPr>
        <p:spPr>
          <a:xfrm>
            <a:off x="9944778" y="3371461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255EB40-D683-4656-AB07-5F225329CC4A}"/>
              </a:ext>
            </a:extLst>
          </p:cNvPr>
          <p:cNvSpPr txBox="1"/>
          <p:nvPr/>
        </p:nvSpPr>
        <p:spPr>
          <a:xfrm>
            <a:off x="6808322" y="3915862"/>
            <a:ext cx="187474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700" b="1" dirty="0">
                <a:solidFill>
                  <a:srgbClr val="262626"/>
                </a:solidFill>
                <a:cs typeface="Arial" pitchFamily="34" charset="0"/>
              </a:rPr>
              <a:t>Chart </a:t>
            </a:r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Title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60" name="Chart 21">
            <a:extLst>
              <a:ext uri="{FF2B5EF4-FFF2-40B4-BE49-F238E27FC236}">
                <a16:creationId xmlns:a16="http://schemas.microsoft.com/office/drawing/2014/main" id="{3E9A41C1-1470-489B-B00F-50CF4A5A6B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20201"/>
              </p:ext>
            </p:extLst>
          </p:nvPr>
        </p:nvGraphicFramePr>
        <p:xfrm>
          <a:off x="6370318" y="4375874"/>
          <a:ext cx="5122909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Rectangular Callout 22">
            <a:extLst>
              <a:ext uri="{FF2B5EF4-FFF2-40B4-BE49-F238E27FC236}">
                <a16:creationId xmlns:a16="http://schemas.microsoft.com/office/drawing/2014/main" id="{C999401E-3BA9-40ED-8D6A-C7667B092B83}"/>
              </a:ext>
            </a:extLst>
          </p:cNvPr>
          <p:cNvSpPr/>
          <p:nvPr/>
        </p:nvSpPr>
        <p:spPr>
          <a:xfrm>
            <a:off x="9252926" y="5011124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2" name="Rectangular Callout 23">
            <a:extLst>
              <a:ext uri="{FF2B5EF4-FFF2-40B4-BE49-F238E27FC236}">
                <a16:creationId xmlns:a16="http://schemas.microsoft.com/office/drawing/2014/main" id="{725AE365-3B7B-4DE6-A308-5066B97E5703}"/>
              </a:ext>
            </a:extLst>
          </p:cNvPr>
          <p:cNvSpPr/>
          <p:nvPr/>
        </p:nvSpPr>
        <p:spPr>
          <a:xfrm>
            <a:off x="10223527" y="4340046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3" name="Rectangular Callout 24">
            <a:extLst>
              <a:ext uri="{FF2B5EF4-FFF2-40B4-BE49-F238E27FC236}">
                <a16:creationId xmlns:a16="http://schemas.microsoft.com/office/drawing/2014/main" id="{D7397789-0BCC-4036-975B-2D64AEF60B59}"/>
              </a:ext>
            </a:extLst>
          </p:cNvPr>
          <p:cNvSpPr/>
          <p:nvPr/>
        </p:nvSpPr>
        <p:spPr>
          <a:xfrm>
            <a:off x="9750429" y="5646594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4" name="Group 25">
            <a:extLst>
              <a:ext uri="{FF2B5EF4-FFF2-40B4-BE49-F238E27FC236}">
                <a16:creationId xmlns:a16="http://schemas.microsoft.com/office/drawing/2014/main" id="{F222E13D-CBF9-486A-81A9-D5C4641B4C13}"/>
              </a:ext>
            </a:extLst>
          </p:cNvPr>
          <p:cNvGrpSpPr/>
          <p:nvPr/>
        </p:nvGrpSpPr>
        <p:grpSpPr>
          <a:xfrm rot="5400000">
            <a:off x="6485044" y="4019176"/>
            <a:ext cx="301202" cy="301202"/>
            <a:chOff x="4972700" y="3925047"/>
            <a:chExt cx="391388" cy="391388"/>
          </a:xfrm>
        </p:grpSpPr>
        <p:sp>
          <p:nvSpPr>
            <p:cNvPr id="65" name="Oval 26">
              <a:extLst>
                <a:ext uri="{FF2B5EF4-FFF2-40B4-BE49-F238E27FC236}">
                  <a16:creationId xmlns:a16="http://schemas.microsoft.com/office/drawing/2014/main" id="{D30C6788-ED4E-41EA-9127-E1F43949B1CE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6" name="Chevron 27">
              <a:extLst>
                <a:ext uri="{FF2B5EF4-FFF2-40B4-BE49-F238E27FC236}">
                  <a16:creationId xmlns:a16="http://schemas.microsoft.com/office/drawing/2014/main" id="{A2587660-E54A-48BD-8BC2-B3E27E45D67A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9A4EAB06-E644-472B-9807-A192DEFF3AF6}"/>
              </a:ext>
            </a:extLst>
          </p:cNvPr>
          <p:cNvSpPr txBox="1"/>
          <p:nvPr/>
        </p:nvSpPr>
        <p:spPr>
          <a:xfrm>
            <a:off x="10326776" y="4336750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E458242-B797-42A5-B999-8EB51EE4EDBA}"/>
              </a:ext>
            </a:extLst>
          </p:cNvPr>
          <p:cNvSpPr txBox="1"/>
          <p:nvPr/>
        </p:nvSpPr>
        <p:spPr>
          <a:xfrm>
            <a:off x="9363496" y="4996489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5BDFC99-3B62-4F6A-AE01-866C54AF00F7}"/>
              </a:ext>
            </a:extLst>
          </p:cNvPr>
          <p:cNvSpPr txBox="1"/>
          <p:nvPr/>
        </p:nvSpPr>
        <p:spPr>
          <a:xfrm>
            <a:off x="9853678" y="5643299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155CCAA9-2735-4C37-A89D-0C8384DDF625}"/>
              </a:ext>
            </a:extLst>
          </p:cNvPr>
          <p:cNvSpPr/>
          <p:nvPr/>
        </p:nvSpPr>
        <p:spPr>
          <a:xfrm>
            <a:off x="6682260" y="3400820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C1CBBE27-AE83-4A80-880A-1C92D5A881B0}"/>
              </a:ext>
            </a:extLst>
          </p:cNvPr>
          <p:cNvSpPr/>
          <p:nvPr/>
        </p:nvSpPr>
        <p:spPr>
          <a:xfrm>
            <a:off x="6663210" y="2631012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ectangle 16">
            <a:extLst>
              <a:ext uri="{FF2B5EF4-FFF2-40B4-BE49-F238E27FC236}">
                <a16:creationId xmlns:a16="http://schemas.microsoft.com/office/drawing/2014/main" id="{4915FACA-BC47-45EA-BD01-F426AD985CC4}"/>
              </a:ext>
            </a:extLst>
          </p:cNvPr>
          <p:cNvSpPr/>
          <p:nvPr/>
        </p:nvSpPr>
        <p:spPr>
          <a:xfrm rot="2700000">
            <a:off x="9344573" y="3301292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Rectangle 9">
            <a:extLst>
              <a:ext uri="{FF2B5EF4-FFF2-40B4-BE49-F238E27FC236}">
                <a16:creationId xmlns:a16="http://schemas.microsoft.com/office/drawing/2014/main" id="{F5E1BE42-4C8C-400D-A56D-8EC9A60E6DCB}"/>
              </a:ext>
            </a:extLst>
          </p:cNvPr>
          <p:cNvSpPr/>
          <p:nvPr/>
        </p:nvSpPr>
        <p:spPr>
          <a:xfrm>
            <a:off x="9259641" y="260776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E240F5-C00A-4CDF-B965-94A5175AEFC4}"/>
              </a:ext>
            </a:extLst>
          </p:cNvPr>
          <p:cNvGrpSpPr/>
          <p:nvPr/>
        </p:nvGrpSpPr>
        <p:grpSpPr>
          <a:xfrm>
            <a:off x="1419698" y="3198735"/>
            <a:ext cx="4689974" cy="657567"/>
            <a:chOff x="2551705" y="4319146"/>
            <a:chExt cx="3683695" cy="6575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ADCCC7-4890-4FA7-8B6A-1D2D9003BE08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DD2F2A-B82F-474D-800E-4DF1C461C247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F07AB8C-A7C3-40C1-A5A6-5959CC39C54B}"/>
              </a:ext>
            </a:extLst>
          </p:cNvPr>
          <p:cNvGrpSpPr/>
          <p:nvPr/>
        </p:nvGrpSpPr>
        <p:grpSpPr>
          <a:xfrm>
            <a:off x="1419698" y="3932446"/>
            <a:ext cx="4689974" cy="666620"/>
            <a:chOff x="2551705" y="4296700"/>
            <a:chExt cx="3552136" cy="6666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3D6C74-511D-4FA2-A232-86CC0E7C087B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E24926-C8D2-434A-8286-FF746B2E1346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C03F4C38-2D8B-4C2A-8DF4-8E8B22675AF3}"/>
              </a:ext>
            </a:extLst>
          </p:cNvPr>
          <p:cNvGrpSpPr/>
          <p:nvPr/>
        </p:nvGrpSpPr>
        <p:grpSpPr>
          <a:xfrm>
            <a:off x="1419698" y="4675202"/>
            <a:ext cx="4689978" cy="675673"/>
            <a:chOff x="2551704" y="4319146"/>
            <a:chExt cx="2894333" cy="6756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E42582-39D7-4BE5-8B7E-B422940C454F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20D9C0-45E0-4F94-8F1E-DEC912905054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BE2FC49-E308-4941-83C5-7EF1436A8EF2}"/>
              </a:ext>
            </a:extLst>
          </p:cNvPr>
          <p:cNvGrpSpPr/>
          <p:nvPr/>
        </p:nvGrpSpPr>
        <p:grpSpPr>
          <a:xfrm>
            <a:off x="1419700" y="5427016"/>
            <a:ext cx="4676301" cy="675673"/>
            <a:chOff x="2729835" y="4319146"/>
            <a:chExt cx="2208570" cy="6756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5B05A0-C859-40B5-81DC-755773802931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8BFA61-017B-46BC-B81A-ABCA2B56372C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53040EF5-D3BB-43A9-8729-CB330B01933A}"/>
              </a:ext>
            </a:extLst>
          </p:cNvPr>
          <p:cNvGrpSpPr/>
          <p:nvPr/>
        </p:nvGrpSpPr>
        <p:grpSpPr>
          <a:xfrm>
            <a:off x="1038062" y="1706373"/>
            <a:ext cx="6547813" cy="1230757"/>
            <a:chOff x="2551706" y="4160553"/>
            <a:chExt cx="2360407" cy="12307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249F8F-5405-41E9-9FC0-B96E8644636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5BA138-7BC3-43C5-8FFC-206A200A4A0E}"/>
                </a:ext>
              </a:extLst>
            </p:cNvPr>
            <p:cNvSpPr txBox="1"/>
            <p:nvPr/>
          </p:nvSpPr>
          <p:spPr>
            <a:xfrm>
              <a:off x="2551706" y="4160553"/>
              <a:ext cx="2360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OREM IPSUM DOLOR SIT AMET, </a:t>
              </a:r>
              <a:endParaRPr lang="ko-KR" altLang="en-US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8">
            <a:extLst>
              <a:ext uri="{FF2B5EF4-FFF2-40B4-BE49-F238E27FC236}">
                <a16:creationId xmlns:a16="http://schemas.microsoft.com/office/drawing/2014/main" id="{89E6C79B-2217-4688-9AEB-925CC87ACD2C}"/>
              </a:ext>
            </a:extLst>
          </p:cNvPr>
          <p:cNvSpPr/>
          <p:nvPr/>
        </p:nvSpPr>
        <p:spPr>
          <a:xfrm>
            <a:off x="942555" y="3347498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3BED67C6-9595-43AF-9117-2C3F3B82B69B}"/>
              </a:ext>
            </a:extLst>
          </p:cNvPr>
          <p:cNvSpPr/>
          <p:nvPr/>
        </p:nvSpPr>
        <p:spPr>
          <a:xfrm>
            <a:off x="942555" y="4093276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085EE51A-B602-4D5F-BFB7-BE4C45419866}"/>
              </a:ext>
            </a:extLst>
          </p:cNvPr>
          <p:cNvSpPr/>
          <p:nvPr/>
        </p:nvSpPr>
        <p:spPr>
          <a:xfrm>
            <a:off x="942555" y="4839054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0B7A0657-0E35-4AAD-BDB5-A2BD6A96B307}"/>
              </a:ext>
            </a:extLst>
          </p:cNvPr>
          <p:cNvSpPr/>
          <p:nvPr/>
        </p:nvSpPr>
        <p:spPr>
          <a:xfrm>
            <a:off x="942555" y="5584831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2" name="Freeform: Shape 22">
            <a:extLst>
              <a:ext uri="{FF2B5EF4-FFF2-40B4-BE49-F238E27FC236}">
                <a16:creationId xmlns:a16="http://schemas.microsoft.com/office/drawing/2014/main" id="{C015556B-A346-4185-AE04-E185548A1CB1}"/>
              </a:ext>
            </a:extLst>
          </p:cNvPr>
          <p:cNvSpPr/>
          <p:nvPr/>
        </p:nvSpPr>
        <p:spPr>
          <a:xfrm rot="6911688">
            <a:off x="10085348" y="3039464"/>
            <a:ext cx="1252034" cy="169347"/>
          </a:xfrm>
          <a:custGeom>
            <a:avLst/>
            <a:gdLst>
              <a:gd name="connsiteX0" fmla="*/ 0 w 1252034"/>
              <a:gd name="connsiteY0" fmla="*/ 79789 h 169347"/>
              <a:gd name="connsiteX1" fmla="*/ 40980 w 1252034"/>
              <a:gd name="connsiteY1" fmla="*/ 56449 h 169347"/>
              <a:gd name="connsiteX2" fmla="*/ 340052 w 1252034"/>
              <a:gd name="connsiteY2" fmla="*/ 56721 h 169347"/>
              <a:gd name="connsiteX3" fmla="*/ 357149 w 1252034"/>
              <a:gd name="connsiteY3" fmla="*/ 39080 h 169347"/>
              <a:gd name="connsiteX4" fmla="*/ 357692 w 1252034"/>
              <a:gd name="connsiteY4" fmla="*/ 24696 h 169347"/>
              <a:gd name="connsiteX5" fmla="*/ 385645 w 1252034"/>
              <a:gd name="connsiteY5" fmla="*/ 271 h 169347"/>
              <a:gd name="connsiteX6" fmla="*/ 396772 w 1252034"/>
              <a:gd name="connsiteY6" fmla="*/ 0 h 169347"/>
              <a:gd name="connsiteX7" fmla="*/ 855964 w 1252034"/>
              <a:gd name="connsiteY7" fmla="*/ 0 h 169347"/>
              <a:gd name="connsiteX8" fmla="*/ 895858 w 1252034"/>
              <a:gd name="connsiteY8" fmla="*/ 40166 h 169347"/>
              <a:gd name="connsiteX9" fmla="*/ 895858 w 1252034"/>
              <a:gd name="connsiteY9" fmla="*/ 45322 h 169347"/>
              <a:gd name="connsiteX10" fmla="*/ 907257 w 1252034"/>
              <a:gd name="connsiteY10" fmla="*/ 56449 h 169347"/>
              <a:gd name="connsiteX11" fmla="*/ 1212299 w 1252034"/>
              <a:gd name="connsiteY11" fmla="*/ 56178 h 169347"/>
              <a:gd name="connsiteX12" fmla="*/ 1235096 w 1252034"/>
              <a:gd name="connsiteY12" fmla="*/ 59706 h 169347"/>
              <a:gd name="connsiteX13" fmla="*/ 1251651 w 1252034"/>
              <a:gd name="connsiteY13" fmla="*/ 84945 h 169347"/>
              <a:gd name="connsiteX14" fmla="*/ 1251922 w 1252034"/>
              <a:gd name="connsiteY14" fmla="*/ 137052 h 169347"/>
              <a:gd name="connsiteX15" fmla="*/ 1223155 w 1252034"/>
              <a:gd name="connsiteY15" fmla="*/ 168533 h 169347"/>
              <a:gd name="connsiteX16" fmla="*/ 1210942 w 1252034"/>
              <a:gd name="connsiteY16" fmla="*/ 169076 h 169347"/>
              <a:gd name="connsiteX17" fmla="*/ 41523 w 1252034"/>
              <a:gd name="connsiteY17" fmla="*/ 169347 h 169347"/>
              <a:gd name="connsiteX18" fmla="*/ 0 w 1252034"/>
              <a:gd name="connsiteY18" fmla="*/ 144922 h 169347"/>
              <a:gd name="connsiteX19" fmla="*/ 0 w 1252034"/>
              <a:gd name="connsiteY19" fmla="*/ 79789 h 16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52034" h="169347">
                <a:moveTo>
                  <a:pt x="0" y="79789"/>
                </a:moveTo>
                <a:cubicBezTo>
                  <a:pt x="7870" y="61877"/>
                  <a:pt x="21711" y="56178"/>
                  <a:pt x="40980" y="56449"/>
                </a:cubicBezTo>
                <a:cubicBezTo>
                  <a:pt x="140580" y="56992"/>
                  <a:pt x="240452" y="56721"/>
                  <a:pt x="340052" y="56721"/>
                </a:cubicBezTo>
                <a:cubicBezTo>
                  <a:pt x="357149" y="56721"/>
                  <a:pt x="356878" y="56721"/>
                  <a:pt x="357149" y="39080"/>
                </a:cubicBezTo>
                <a:cubicBezTo>
                  <a:pt x="357149" y="34195"/>
                  <a:pt x="356878" y="29582"/>
                  <a:pt x="357692" y="24696"/>
                </a:cubicBezTo>
                <a:cubicBezTo>
                  <a:pt x="359863" y="11941"/>
                  <a:pt x="371804" y="1628"/>
                  <a:pt x="385645" y="271"/>
                </a:cubicBezTo>
                <a:cubicBezTo>
                  <a:pt x="389445" y="0"/>
                  <a:pt x="393244" y="0"/>
                  <a:pt x="396772" y="0"/>
                </a:cubicBezTo>
                <a:cubicBezTo>
                  <a:pt x="549836" y="0"/>
                  <a:pt x="702900" y="0"/>
                  <a:pt x="855964" y="0"/>
                </a:cubicBezTo>
                <a:cubicBezTo>
                  <a:pt x="884731" y="0"/>
                  <a:pt x="895858" y="11398"/>
                  <a:pt x="895858" y="40166"/>
                </a:cubicBezTo>
                <a:cubicBezTo>
                  <a:pt x="895858" y="41794"/>
                  <a:pt x="896130" y="43694"/>
                  <a:pt x="895858" y="45322"/>
                </a:cubicBezTo>
                <a:cubicBezTo>
                  <a:pt x="894230" y="54549"/>
                  <a:pt x="898301" y="56449"/>
                  <a:pt x="907257" y="56449"/>
                </a:cubicBezTo>
                <a:cubicBezTo>
                  <a:pt x="1009028" y="56178"/>
                  <a:pt x="1110799" y="56178"/>
                  <a:pt x="1212299" y="56178"/>
                </a:cubicBezTo>
                <a:cubicBezTo>
                  <a:pt x="1220169" y="56178"/>
                  <a:pt x="1228040" y="55906"/>
                  <a:pt x="1235096" y="59706"/>
                </a:cubicBezTo>
                <a:cubicBezTo>
                  <a:pt x="1244866" y="65134"/>
                  <a:pt x="1251379" y="73275"/>
                  <a:pt x="1251651" y="84945"/>
                </a:cubicBezTo>
                <a:cubicBezTo>
                  <a:pt x="1251922" y="102314"/>
                  <a:pt x="1252193" y="119683"/>
                  <a:pt x="1251922" y="137052"/>
                </a:cubicBezTo>
                <a:cubicBezTo>
                  <a:pt x="1251651" y="154692"/>
                  <a:pt x="1240795" y="166091"/>
                  <a:pt x="1223155" y="168533"/>
                </a:cubicBezTo>
                <a:cubicBezTo>
                  <a:pt x="1219084" y="169076"/>
                  <a:pt x="1215013" y="169076"/>
                  <a:pt x="1210942" y="169076"/>
                </a:cubicBezTo>
                <a:cubicBezTo>
                  <a:pt x="821226" y="169076"/>
                  <a:pt x="431239" y="169076"/>
                  <a:pt x="41523" y="169347"/>
                </a:cubicBezTo>
                <a:cubicBezTo>
                  <a:pt x="22254" y="169347"/>
                  <a:pt x="7870" y="163648"/>
                  <a:pt x="0" y="144922"/>
                </a:cubicBezTo>
                <a:cubicBezTo>
                  <a:pt x="0" y="123211"/>
                  <a:pt x="0" y="101500"/>
                  <a:pt x="0" y="79789"/>
                </a:cubicBezTo>
                <a:close/>
              </a:path>
            </a:pathLst>
          </a:custGeom>
          <a:solidFill>
            <a:schemeClr val="accent3"/>
          </a:solidFill>
          <a:ln w="27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3">
            <a:extLst>
              <a:ext uri="{FF2B5EF4-FFF2-40B4-BE49-F238E27FC236}">
                <a16:creationId xmlns:a16="http://schemas.microsoft.com/office/drawing/2014/main" id="{8FF20219-894B-475F-A617-DC714C8E33E6}"/>
              </a:ext>
            </a:extLst>
          </p:cNvPr>
          <p:cNvSpPr/>
          <p:nvPr/>
        </p:nvSpPr>
        <p:spPr>
          <a:xfrm>
            <a:off x="9225311" y="3830247"/>
            <a:ext cx="1372023" cy="1575743"/>
          </a:xfrm>
          <a:custGeom>
            <a:avLst/>
            <a:gdLst>
              <a:gd name="connsiteX0" fmla="*/ 1140120 w 1372023"/>
              <a:gd name="connsiteY0" fmla="*/ 207633 h 1575743"/>
              <a:gd name="connsiteX1" fmla="*/ 1138085 w 1372023"/>
              <a:gd name="connsiteY1" fmla="*/ 216147 h 1575743"/>
              <a:gd name="connsiteX2" fmla="*/ 1138085 w 1372023"/>
              <a:gd name="connsiteY2" fmla="*/ 372196 h 1575743"/>
              <a:gd name="connsiteX3" fmla="*/ 1130758 w 1372023"/>
              <a:gd name="connsiteY3" fmla="*/ 790408 h 1575743"/>
              <a:gd name="connsiteX4" fmla="*/ 1125330 w 1372023"/>
              <a:gd name="connsiteY4" fmla="*/ 928003 h 1575743"/>
              <a:gd name="connsiteX5" fmla="*/ 1121802 w 1372023"/>
              <a:gd name="connsiteY5" fmla="*/ 999922 h 1575743"/>
              <a:gd name="connsiteX6" fmla="*/ 1126687 w 1372023"/>
              <a:gd name="connsiteY6" fmla="*/ 998293 h 1575743"/>
              <a:gd name="connsiteX7" fmla="*/ 1232800 w 1372023"/>
              <a:gd name="connsiteY7" fmla="*/ 915519 h 1575743"/>
              <a:gd name="connsiteX8" fmla="*/ 1257768 w 1372023"/>
              <a:gd name="connsiteY8" fmla="*/ 861241 h 1575743"/>
              <a:gd name="connsiteX9" fmla="*/ 1257768 w 1372023"/>
              <a:gd name="connsiteY9" fmla="*/ 279652 h 1575743"/>
              <a:gd name="connsiteX10" fmla="*/ 1224116 w 1372023"/>
              <a:gd name="connsiteY10" fmla="*/ 232973 h 1575743"/>
              <a:gd name="connsiteX11" fmla="*/ 1148669 w 1372023"/>
              <a:gd name="connsiteY11" fmla="*/ 208277 h 1575743"/>
              <a:gd name="connsiteX12" fmla="*/ 1140120 w 1372023"/>
              <a:gd name="connsiteY12" fmla="*/ 207633 h 1575743"/>
              <a:gd name="connsiteX13" fmla="*/ 32985 w 1372023"/>
              <a:gd name="connsiteY13" fmla="*/ 121 h 1575743"/>
              <a:gd name="connsiteX14" fmla="*/ 72880 w 1372023"/>
              <a:gd name="connsiteY14" fmla="*/ 121 h 1575743"/>
              <a:gd name="connsiteX15" fmla="*/ 568980 w 1372023"/>
              <a:gd name="connsiteY15" fmla="*/ 121 h 1575743"/>
              <a:gd name="connsiteX16" fmla="*/ 1099819 w 1372023"/>
              <a:gd name="connsiteY16" fmla="*/ 121 h 1575743"/>
              <a:gd name="connsiteX17" fmla="*/ 1126687 w 1372023"/>
              <a:gd name="connsiteY17" fmla="*/ 7448 h 1575743"/>
              <a:gd name="connsiteX18" fmla="*/ 1138357 w 1372023"/>
              <a:gd name="connsiteY18" fmla="*/ 34587 h 1575743"/>
              <a:gd name="connsiteX19" fmla="*/ 1138357 w 1372023"/>
              <a:gd name="connsiteY19" fmla="*/ 77467 h 1575743"/>
              <a:gd name="connsiteX20" fmla="*/ 1147041 w 1372023"/>
              <a:gd name="connsiteY20" fmla="*/ 89679 h 1575743"/>
              <a:gd name="connsiteX21" fmla="*/ 1335929 w 1372023"/>
              <a:gd name="connsiteY21" fmla="*/ 150742 h 1575743"/>
              <a:gd name="connsiteX22" fmla="*/ 1372023 w 1372023"/>
              <a:gd name="connsiteY22" fmla="*/ 200678 h 1575743"/>
              <a:gd name="connsiteX23" fmla="*/ 1371752 w 1372023"/>
              <a:gd name="connsiteY23" fmla="*/ 909006 h 1575743"/>
              <a:gd name="connsiteX24" fmla="*/ 1341628 w 1372023"/>
              <a:gd name="connsiteY24" fmla="*/ 970611 h 1575743"/>
              <a:gd name="connsiteX25" fmla="*/ 1090592 w 1372023"/>
              <a:gd name="connsiteY25" fmla="*/ 1167912 h 1575743"/>
              <a:gd name="connsiteX26" fmla="*/ 1076751 w 1372023"/>
              <a:gd name="connsiteY26" fmla="*/ 1186095 h 1575743"/>
              <a:gd name="connsiteX27" fmla="*/ 874023 w 1372023"/>
              <a:gd name="connsiteY27" fmla="*/ 1547044 h 1575743"/>
              <a:gd name="connsiteX28" fmla="*/ 818116 w 1372023"/>
              <a:gd name="connsiteY28" fmla="*/ 1575540 h 1575743"/>
              <a:gd name="connsiteX29" fmla="*/ 319030 w 1372023"/>
              <a:gd name="connsiteY29" fmla="*/ 1575540 h 1575743"/>
              <a:gd name="connsiteX30" fmla="*/ 264210 w 1372023"/>
              <a:gd name="connsiteY30" fmla="*/ 1547315 h 1575743"/>
              <a:gd name="connsiteX31" fmla="*/ 61210 w 1372023"/>
              <a:gd name="connsiteY31" fmla="*/ 1186366 h 1575743"/>
              <a:gd name="connsiteX32" fmla="*/ 15888 w 1372023"/>
              <a:gd name="connsiteY32" fmla="*/ 990966 h 1575743"/>
              <a:gd name="connsiteX33" fmla="*/ 1504 w 1372023"/>
              <a:gd name="connsiteY33" fmla="*/ 510605 h 1575743"/>
              <a:gd name="connsiteX34" fmla="*/ 147 w 1372023"/>
              <a:gd name="connsiteY34" fmla="*/ 34044 h 1575743"/>
              <a:gd name="connsiteX35" fmla="*/ 32985 w 1372023"/>
              <a:gd name="connsiteY35" fmla="*/ 121 h 15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72023" h="1575743">
                <a:moveTo>
                  <a:pt x="1140120" y="207633"/>
                </a:moveTo>
                <a:cubicBezTo>
                  <a:pt x="1138560" y="208820"/>
                  <a:pt x="1138085" y="211534"/>
                  <a:pt x="1138085" y="216147"/>
                </a:cubicBezTo>
                <a:cubicBezTo>
                  <a:pt x="1138357" y="268254"/>
                  <a:pt x="1138357" y="320089"/>
                  <a:pt x="1138085" y="372196"/>
                </a:cubicBezTo>
                <a:cubicBezTo>
                  <a:pt x="1137542" y="511691"/>
                  <a:pt x="1134286" y="650914"/>
                  <a:pt x="1130758" y="790408"/>
                </a:cubicBezTo>
                <a:cubicBezTo>
                  <a:pt x="1129672" y="836273"/>
                  <a:pt x="1127230" y="882138"/>
                  <a:pt x="1125330" y="928003"/>
                </a:cubicBezTo>
                <a:cubicBezTo>
                  <a:pt x="1124516" y="951886"/>
                  <a:pt x="1122887" y="976039"/>
                  <a:pt x="1121802" y="999922"/>
                </a:cubicBezTo>
                <a:cubicBezTo>
                  <a:pt x="1124244" y="1000736"/>
                  <a:pt x="1125330" y="999379"/>
                  <a:pt x="1126687" y="998293"/>
                </a:cubicBezTo>
                <a:cubicBezTo>
                  <a:pt x="1161968" y="970611"/>
                  <a:pt x="1197791" y="943472"/>
                  <a:pt x="1232800" y="915519"/>
                </a:cubicBezTo>
                <a:cubicBezTo>
                  <a:pt x="1249627" y="901678"/>
                  <a:pt x="1257768" y="882952"/>
                  <a:pt x="1257768" y="861241"/>
                </a:cubicBezTo>
                <a:cubicBezTo>
                  <a:pt x="1257768" y="667469"/>
                  <a:pt x="1257768" y="473425"/>
                  <a:pt x="1257768" y="279652"/>
                </a:cubicBezTo>
                <a:cubicBezTo>
                  <a:pt x="1257768" y="256313"/>
                  <a:pt x="1246098" y="240301"/>
                  <a:pt x="1224116" y="232973"/>
                </a:cubicBezTo>
                <a:cubicBezTo>
                  <a:pt x="1198877" y="224832"/>
                  <a:pt x="1173637" y="216961"/>
                  <a:pt x="1148669" y="208277"/>
                </a:cubicBezTo>
                <a:cubicBezTo>
                  <a:pt x="1144327" y="206785"/>
                  <a:pt x="1141681" y="206445"/>
                  <a:pt x="1140120" y="207633"/>
                </a:cubicBezTo>
                <a:close/>
                <a:moveTo>
                  <a:pt x="32985" y="121"/>
                </a:moveTo>
                <a:cubicBezTo>
                  <a:pt x="46283" y="-151"/>
                  <a:pt x="59581" y="121"/>
                  <a:pt x="72880" y="121"/>
                </a:cubicBezTo>
                <a:cubicBezTo>
                  <a:pt x="238156" y="121"/>
                  <a:pt x="403704" y="121"/>
                  <a:pt x="568980" y="121"/>
                </a:cubicBezTo>
                <a:cubicBezTo>
                  <a:pt x="745927" y="121"/>
                  <a:pt x="922873" y="121"/>
                  <a:pt x="1099819" y="121"/>
                </a:cubicBezTo>
                <a:cubicBezTo>
                  <a:pt x="1109589" y="121"/>
                  <a:pt x="1118817" y="1206"/>
                  <a:pt x="1126687" y="7448"/>
                </a:cubicBezTo>
                <a:cubicBezTo>
                  <a:pt x="1135371" y="14504"/>
                  <a:pt x="1138357" y="24003"/>
                  <a:pt x="1138357" y="34587"/>
                </a:cubicBezTo>
                <a:cubicBezTo>
                  <a:pt x="1138628" y="48971"/>
                  <a:pt x="1138899" y="63083"/>
                  <a:pt x="1138357" y="77467"/>
                </a:cubicBezTo>
                <a:cubicBezTo>
                  <a:pt x="1138085" y="84523"/>
                  <a:pt x="1140256" y="87508"/>
                  <a:pt x="1147041" y="89679"/>
                </a:cubicBezTo>
                <a:cubicBezTo>
                  <a:pt x="1210004" y="109762"/>
                  <a:pt x="1272966" y="130388"/>
                  <a:pt x="1335929" y="150742"/>
                </a:cubicBezTo>
                <a:cubicBezTo>
                  <a:pt x="1360896" y="158884"/>
                  <a:pt x="1372023" y="174082"/>
                  <a:pt x="1372023" y="200678"/>
                </a:cubicBezTo>
                <a:cubicBezTo>
                  <a:pt x="1372023" y="436787"/>
                  <a:pt x="1371752" y="672897"/>
                  <a:pt x="1371752" y="909006"/>
                </a:cubicBezTo>
                <a:cubicBezTo>
                  <a:pt x="1371752" y="934517"/>
                  <a:pt x="1361711" y="954871"/>
                  <a:pt x="1341628" y="970611"/>
                </a:cubicBezTo>
                <a:cubicBezTo>
                  <a:pt x="1258040" y="1036288"/>
                  <a:pt x="1174451" y="1102236"/>
                  <a:pt x="1090592" y="1167912"/>
                </a:cubicBezTo>
                <a:cubicBezTo>
                  <a:pt x="1084350" y="1172797"/>
                  <a:pt x="1079736" y="1178496"/>
                  <a:pt x="1076751" y="1186095"/>
                </a:cubicBezTo>
                <a:cubicBezTo>
                  <a:pt x="1024373" y="1315005"/>
                  <a:pt x="952997" y="1433331"/>
                  <a:pt x="874023" y="1547044"/>
                </a:cubicBezTo>
                <a:cubicBezTo>
                  <a:pt x="860725" y="1566041"/>
                  <a:pt x="841456" y="1575540"/>
                  <a:pt x="818116" y="1575540"/>
                </a:cubicBezTo>
                <a:cubicBezTo>
                  <a:pt x="651754" y="1575811"/>
                  <a:pt x="485392" y="1575811"/>
                  <a:pt x="319030" y="1575540"/>
                </a:cubicBezTo>
                <a:cubicBezTo>
                  <a:pt x="296234" y="1575540"/>
                  <a:pt x="277236" y="1566041"/>
                  <a:pt x="264210" y="1547315"/>
                </a:cubicBezTo>
                <a:cubicBezTo>
                  <a:pt x="184964" y="1433331"/>
                  <a:pt x="113588" y="1315277"/>
                  <a:pt x="61210" y="1186366"/>
                </a:cubicBezTo>
                <a:cubicBezTo>
                  <a:pt x="35699" y="1123675"/>
                  <a:pt x="19687" y="1059085"/>
                  <a:pt x="15888" y="990966"/>
                </a:cubicBezTo>
                <a:cubicBezTo>
                  <a:pt x="7203" y="830846"/>
                  <a:pt x="4489" y="670725"/>
                  <a:pt x="1504" y="510605"/>
                </a:cubicBezTo>
                <a:cubicBezTo>
                  <a:pt x="-1210" y="351842"/>
                  <a:pt x="690" y="192808"/>
                  <a:pt x="147" y="34044"/>
                </a:cubicBezTo>
                <a:cubicBezTo>
                  <a:pt x="147" y="13690"/>
                  <a:pt x="12631" y="663"/>
                  <a:pt x="32985" y="12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70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" name="Freeform: Shape 24">
            <a:extLst>
              <a:ext uri="{FF2B5EF4-FFF2-40B4-BE49-F238E27FC236}">
                <a16:creationId xmlns:a16="http://schemas.microsoft.com/office/drawing/2014/main" id="{503C2A40-675C-453A-A66A-B501C481055B}"/>
              </a:ext>
            </a:extLst>
          </p:cNvPr>
          <p:cNvSpPr/>
          <p:nvPr/>
        </p:nvSpPr>
        <p:spPr>
          <a:xfrm>
            <a:off x="9220823" y="5446767"/>
            <a:ext cx="1147430" cy="794087"/>
          </a:xfrm>
          <a:custGeom>
            <a:avLst/>
            <a:gdLst>
              <a:gd name="connsiteX0" fmla="*/ 573469 w 1147430"/>
              <a:gd name="connsiteY0" fmla="*/ 329468 h 794087"/>
              <a:gd name="connsiteX1" fmla="*/ 735217 w 1147430"/>
              <a:gd name="connsiteY1" fmla="*/ 472490 h 794087"/>
              <a:gd name="connsiteX2" fmla="*/ 603864 w 1147430"/>
              <a:gd name="connsiteY2" fmla="*/ 648622 h 794087"/>
              <a:gd name="connsiteX3" fmla="*/ 411177 w 1147430"/>
              <a:gd name="connsiteY3" fmla="*/ 479547 h 794087"/>
              <a:gd name="connsiteX4" fmla="*/ 446187 w 1147430"/>
              <a:gd name="connsiteY4" fmla="*/ 389716 h 794087"/>
              <a:gd name="connsiteX5" fmla="*/ 457856 w 1147430"/>
              <a:gd name="connsiteY5" fmla="*/ 389716 h 794087"/>
              <a:gd name="connsiteX6" fmla="*/ 552843 w 1147430"/>
              <a:gd name="connsiteY6" fmla="*/ 482260 h 794087"/>
              <a:gd name="connsiteX7" fmla="*/ 577539 w 1147430"/>
              <a:gd name="connsiteY7" fmla="*/ 491759 h 794087"/>
              <a:gd name="connsiteX8" fmla="*/ 597080 w 1147430"/>
              <a:gd name="connsiteY8" fmla="*/ 475747 h 794087"/>
              <a:gd name="connsiteX9" fmla="*/ 591923 w 1147430"/>
              <a:gd name="connsiteY9" fmla="*/ 450236 h 794087"/>
              <a:gd name="connsiteX10" fmla="*/ 565598 w 1147430"/>
              <a:gd name="connsiteY10" fmla="*/ 424454 h 794087"/>
              <a:gd name="connsiteX11" fmla="*/ 497479 w 1147430"/>
              <a:gd name="connsiteY11" fmla="*/ 358507 h 794087"/>
              <a:gd name="connsiteX12" fmla="*/ 499651 w 1147430"/>
              <a:gd name="connsiteY12" fmla="*/ 346837 h 794087"/>
              <a:gd name="connsiteX13" fmla="*/ 573469 w 1147430"/>
              <a:gd name="connsiteY13" fmla="*/ 329468 h 794087"/>
              <a:gd name="connsiteX14" fmla="*/ 574554 w 1147430"/>
              <a:gd name="connsiteY14" fmla="*/ 279803 h 794087"/>
              <a:gd name="connsiteX15" fmla="*/ 360156 w 1147430"/>
              <a:gd name="connsiteY15" fmla="*/ 489859 h 794087"/>
              <a:gd name="connsiteX16" fmla="*/ 573197 w 1147430"/>
              <a:gd name="connsiteY16" fmla="*/ 701543 h 794087"/>
              <a:gd name="connsiteX17" fmla="*/ 786781 w 1147430"/>
              <a:gd name="connsiteY17" fmla="*/ 490673 h 794087"/>
              <a:gd name="connsiteX18" fmla="*/ 574554 w 1147430"/>
              <a:gd name="connsiteY18" fmla="*/ 279803 h 794087"/>
              <a:gd name="connsiteX19" fmla="*/ 522990 w 1147430"/>
              <a:gd name="connsiteY19" fmla="*/ 119140 h 794087"/>
              <a:gd name="connsiteX20" fmla="*/ 491509 w 1147430"/>
              <a:gd name="connsiteY20" fmla="*/ 150079 h 794087"/>
              <a:gd name="connsiteX21" fmla="*/ 491237 w 1147430"/>
              <a:gd name="connsiteY21" fmla="*/ 175318 h 794087"/>
              <a:gd name="connsiteX22" fmla="*/ 523804 w 1147430"/>
              <a:gd name="connsiteY22" fmla="*/ 205985 h 794087"/>
              <a:gd name="connsiteX23" fmla="*/ 572926 w 1147430"/>
              <a:gd name="connsiteY23" fmla="*/ 205985 h 794087"/>
              <a:gd name="connsiteX24" fmla="*/ 625033 w 1147430"/>
              <a:gd name="connsiteY24" fmla="*/ 205985 h 794087"/>
              <a:gd name="connsiteX25" fmla="*/ 655428 w 1147430"/>
              <a:gd name="connsiteY25" fmla="*/ 176404 h 794087"/>
              <a:gd name="connsiteX26" fmla="*/ 655700 w 1147430"/>
              <a:gd name="connsiteY26" fmla="*/ 153064 h 794087"/>
              <a:gd name="connsiteX27" fmla="*/ 623947 w 1147430"/>
              <a:gd name="connsiteY27" fmla="*/ 119140 h 794087"/>
              <a:gd name="connsiteX28" fmla="*/ 522990 w 1147430"/>
              <a:gd name="connsiteY28" fmla="*/ 119140 h 794087"/>
              <a:gd name="connsiteX29" fmla="*/ 758014 w 1147430"/>
              <a:gd name="connsiteY29" fmla="*/ 117241 h 794087"/>
              <a:gd name="connsiteX30" fmla="*/ 752315 w 1147430"/>
              <a:gd name="connsiteY30" fmla="*/ 118597 h 794087"/>
              <a:gd name="connsiteX31" fmla="*/ 725176 w 1147430"/>
              <a:gd name="connsiteY31" fmla="*/ 157949 h 794087"/>
              <a:gd name="connsiteX32" fmla="*/ 725176 w 1147430"/>
              <a:gd name="connsiteY32" fmla="*/ 176404 h 794087"/>
              <a:gd name="connsiteX33" fmla="*/ 754214 w 1147430"/>
              <a:gd name="connsiteY33" fmla="*/ 205985 h 794087"/>
              <a:gd name="connsiteX34" fmla="*/ 860056 w 1147430"/>
              <a:gd name="connsiteY34" fmla="*/ 205985 h 794087"/>
              <a:gd name="connsiteX35" fmla="*/ 888824 w 1147430"/>
              <a:gd name="connsiteY35" fmla="*/ 177218 h 794087"/>
              <a:gd name="connsiteX36" fmla="*/ 889095 w 1147430"/>
              <a:gd name="connsiteY36" fmla="*/ 157678 h 794087"/>
              <a:gd name="connsiteX37" fmla="*/ 861685 w 1147430"/>
              <a:gd name="connsiteY37" fmla="*/ 118597 h 794087"/>
              <a:gd name="connsiteX38" fmla="*/ 855985 w 1147430"/>
              <a:gd name="connsiteY38" fmla="*/ 117241 h 794087"/>
              <a:gd name="connsiteX39" fmla="*/ 758014 w 1147430"/>
              <a:gd name="connsiteY39" fmla="*/ 117241 h 794087"/>
              <a:gd name="connsiteX40" fmla="*/ 289595 w 1147430"/>
              <a:gd name="connsiteY40" fmla="*/ 117241 h 794087"/>
              <a:gd name="connsiteX41" fmla="*/ 282267 w 1147430"/>
              <a:gd name="connsiteY41" fmla="*/ 119683 h 794087"/>
              <a:gd name="connsiteX42" fmla="*/ 257842 w 1147430"/>
              <a:gd name="connsiteY42" fmla="*/ 155235 h 794087"/>
              <a:gd name="connsiteX43" fmla="*/ 257842 w 1147430"/>
              <a:gd name="connsiteY43" fmla="*/ 172604 h 794087"/>
              <a:gd name="connsiteX44" fmla="*/ 292037 w 1147430"/>
              <a:gd name="connsiteY44" fmla="*/ 206256 h 794087"/>
              <a:gd name="connsiteX45" fmla="*/ 375625 w 1147430"/>
              <a:gd name="connsiteY45" fmla="*/ 206528 h 794087"/>
              <a:gd name="connsiteX46" fmla="*/ 422847 w 1147430"/>
              <a:gd name="connsiteY46" fmla="*/ 159035 h 794087"/>
              <a:gd name="connsiteX47" fmla="*/ 394080 w 1147430"/>
              <a:gd name="connsiteY47" fmla="*/ 118597 h 794087"/>
              <a:gd name="connsiteX48" fmla="*/ 390280 w 1147430"/>
              <a:gd name="connsiteY48" fmla="*/ 117241 h 794087"/>
              <a:gd name="connsiteX49" fmla="*/ 289595 w 1147430"/>
              <a:gd name="connsiteY49" fmla="*/ 117241 h 794087"/>
              <a:gd name="connsiteX50" fmla="*/ 269240 w 1147430"/>
              <a:gd name="connsiteY50" fmla="*/ 0 h 794087"/>
              <a:gd name="connsiteX51" fmla="*/ 878239 w 1147430"/>
              <a:gd name="connsiteY51" fmla="*/ 0 h 794087"/>
              <a:gd name="connsiteX52" fmla="*/ 930075 w 1147430"/>
              <a:gd name="connsiteY52" fmla="*/ 33381 h 794087"/>
              <a:gd name="connsiteX53" fmla="*/ 1111363 w 1147430"/>
              <a:gd name="connsiteY53" fmla="*/ 483889 h 794087"/>
              <a:gd name="connsiteX54" fmla="*/ 1141216 w 1147430"/>
              <a:gd name="connsiteY54" fmla="*/ 588645 h 794087"/>
              <a:gd name="connsiteX55" fmla="*/ 1146916 w 1147430"/>
              <a:gd name="connsiteY55" fmla="*/ 702358 h 794087"/>
              <a:gd name="connsiteX56" fmla="*/ 1145559 w 1147430"/>
              <a:gd name="connsiteY56" fmla="*/ 752293 h 794087"/>
              <a:gd name="connsiteX57" fmla="*/ 1121134 w 1147430"/>
              <a:gd name="connsiteY57" fmla="*/ 794087 h 794087"/>
              <a:gd name="connsiteX58" fmla="*/ 26889 w 1147430"/>
              <a:gd name="connsiteY58" fmla="*/ 794087 h 794087"/>
              <a:gd name="connsiteX59" fmla="*/ 1921 w 1147430"/>
              <a:gd name="connsiteY59" fmla="*/ 754193 h 794087"/>
              <a:gd name="connsiteX60" fmla="*/ 2464 w 1147430"/>
              <a:gd name="connsiteY60" fmla="*/ 613613 h 794087"/>
              <a:gd name="connsiteX61" fmla="*/ 28517 w 1147430"/>
              <a:gd name="connsiteY61" fmla="*/ 506957 h 794087"/>
              <a:gd name="connsiteX62" fmla="*/ 175339 w 1147430"/>
              <a:gd name="connsiteY62" fmla="*/ 129453 h 794087"/>
              <a:gd name="connsiteX63" fmla="*/ 216862 w 1147430"/>
              <a:gd name="connsiteY63" fmla="*/ 34195 h 794087"/>
              <a:gd name="connsiteX64" fmla="*/ 269240 w 1147430"/>
              <a:gd name="connsiteY64" fmla="*/ 0 h 79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47430" h="794087">
                <a:moveTo>
                  <a:pt x="573469" y="329468"/>
                </a:moveTo>
                <a:cubicBezTo>
                  <a:pt x="655700" y="329197"/>
                  <a:pt x="728432" y="393245"/>
                  <a:pt x="735217" y="472490"/>
                </a:cubicBezTo>
                <a:cubicBezTo>
                  <a:pt x="742816" y="558521"/>
                  <a:pt x="686910" y="633153"/>
                  <a:pt x="603864" y="648622"/>
                </a:cubicBezTo>
                <a:cubicBezTo>
                  <a:pt x="499108" y="667891"/>
                  <a:pt x="405478" y="585931"/>
                  <a:pt x="411177" y="479547"/>
                </a:cubicBezTo>
                <a:cubicBezTo>
                  <a:pt x="412806" y="445894"/>
                  <a:pt x="425561" y="416313"/>
                  <a:pt x="446187" y="389716"/>
                </a:cubicBezTo>
                <a:cubicBezTo>
                  <a:pt x="450800" y="383746"/>
                  <a:pt x="453514" y="385374"/>
                  <a:pt x="457856" y="389716"/>
                </a:cubicBezTo>
                <a:cubicBezTo>
                  <a:pt x="489609" y="420655"/>
                  <a:pt x="521362" y="451322"/>
                  <a:pt x="552843" y="482260"/>
                </a:cubicBezTo>
                <a:cubicBezTo>
                  <a:pt x="559899" y="489317"/>
                  <a:pt x="567769" y="493388"/>
                  <a:pt x="577539" y="491759"/>
                </a:cubicBezTo>
                <a:cubicBezTo>
                  <a:pt x="587038" y="490131"/>
                  <a:pt x="593551" y="484703"/>
                  <a:pt x="597080" y="475747"/>
                </a:cubicBezTo>
                <a:cubicBezTo>
                  <a:pt x="600879" y="466249"/>
                  <a:pt x="598708" y="457293"/>
                  <a:pt x="591923" y="450236"/>
                </a:cubicBezTo>
                <a:cubicBezTo>
                  <a:pt x="583510" y="441281"/>
                  <a:pt x="574283" y="432867"/>
                  <a:pt x="565598" y="424454"/>
                </a:cubicBezTo>
                <a:cubicBezTo>
                  <a:pt x="542802" y="402472"/>
                  <a:pt x="520548" y="380218"/>
                  <a:pt x="497479" y="358507"/>
                </a:cubicBezTo>
                <a:cubicBezTo>
                  <a:pt x="490966" y="352265"/>
                  <a:pt x="492594" y="350365"/>
                  <a:pt x="499651" y="346837"/>
                </a:cubicBezTo>
                <a:cubicBezTo>
                  <a:pt x="522990" y="335438"/>
                  <a:pt x="547687" y="329739"/>
                  <a:pt x="573469" y="329468"/>
                </a:cubicBezTo>
                <a:close/>
                <a:moveTo>
                  <a:pt x="574554" y="279803"/>
                </a:moveTo>
                <a:cubicBezTo>
                  <a:pt x="456499" y="279532"/>
                  <a:pt x="361242" y="372890"/>
                  <a:pt x="360156" y="489859"/>
                </a:cubicBezTo>
                <a:cubicBezTo>
                  <a:pt x="359070" y="605200"/>
                  <a:pt x="454871" y="700458"/>
                  <a:pt x="573197" y="701543"/>
                </a:cubicBezTo>
                <a:cubicBezTo>
                  <a:pt x="689895" y="702629"/>
                  <a:pt x="786510" y="607100"/>
                  <a:pt x="786781" y="490673"/>
                </a:cubicBezTo>
                <a:cubicBezTo>
                  <a:pt x="787052" y="374518"/>
                  <a:pt x="691795" y="280075"/>
                  <a:pt x="574554" y="279803"/>
                </a:cubicBezTo>
                <a:close/>
                <a:moveTo>
                  <a:pt x="522990" y="119140"/>
                </a:moveTo>
                <a:cubicBezTo>
                  <a:pt x="504535" y="119412"/>
                  <a:pt x="492866" y="131624"/>
                  <a:pt x="491509" y="150079"/>
                </a:cubicBezTo>
                <a:cubicBezTo>
                  <a:pt x="490966" y="158492"/>
                  <a:pt x="490966" y="167176"/>
                  <a:pt x="491237" y="175318"/>
                </a:cubicBezTo>
                <a:cubicBezTo>
                  <a:pt x="492594" y="194315"/>
                  <a:pt x="504807" y="205714"/>
                  <a:pt x="523804" y="205985"/>
                </a:cubicBezTo>
                <a:cubicBezTo>
                  <a:pt x="540359" y="206256"/>
                  <a:pt x="556642" y="205985"/>
                  <a:pt x="572926" y="205985"/>
                </a:cubicBezTo>
                <a:cubicBezTo>
                  <a:pt x="590295" y="205985"/>
                  <a:pt x="607664" y="206256"/>
                  <a:pt x="625033" y="205985"/>
                </a:cubicBezTo>
                <a:cubicBezTo>
                  <a:pt x="641859" y="205714"/>
                  <a:pt x="654614" y="192958"/>
                  <a:pt x="655428" y="176404"/>
                </a:cubicBezTo>
                <a:cubicBezTo>
                  <a:pt x="655971" y="168805"/>
                  <a:pt x="655700" y="160934"/>
                  <a:pt x="655700" y="153064"/>
                </a:cubicBezTo>
                <a:cubicBezTo>
                  <a:pt x="655428" y="133253"/>
                  <a:pt x="643487" y="119683"/>
                  <a:pt x="623947" y="119140"/>
                </a:cubicBezTo>
                <a:cubicBezTo>
                  <a:pt x="590295" y="118326"/>
                  <a:pt x="556642" y="118326"/>
                  <a:pt x="522990" y="119140"/>
                </a:cubicBezTo>
                <a:close/>
                <a:moveTo>
                  <a:pt x="758014" y="117241"/>
                </a:moveTo>
                <a:cubicBezTo>
                  <a:pt x="756114" y="117241"/>
                  <a:pt x="753943" y="116698"/>
                  <a:pt x="752315" y="118597"/>
                </a:cubicBezTo>
                <a:cubicBezTo>
                  <a:pt x="730603" y="126468"/>
                  <a:pt x="725176" y="134338"/>
                  <a:pt x="725176" y="157949"/>
                </a:cubicBezTo>
                <a:cubicBezTo>
                  <a:pt x="725176" y="164191"/>
                  <a:pt x="724904" y="170433"/>
                  <a:pt x="725176" y="176404"/>
                </a:cubicBezTo>
                <a:cubicBezTo>
                  <a:pt x="725990" y="192687"/>
                  <a:pt x="738202" y="205714"/>
                  <a:pt x="754214" y="205985"/>
                </a:cubicBezTo>
                <a:cubicBezTo>
                  <a:pt x="789495" y="206528"/>
                  <a:pt x="824776" y="206528"/>
                  <a:pt x="860056" y="205985"/>
                </a:cubicBezTo>
                <a:cubicBezTo>
                  <a:pt x="875797" y="205714"/>
                  <a:pt x="888010" y="192958"/>
                  <a:pt x="888824" y="177218"/>
                </a:cubicBezTo>
                <a:cubicBezTo>
                  <a:pt x="889095" y="170704"/>
                  <a:pt x="888824" y="164191"/>
                  <a:pt x="889095" y="157678"/>
                </a:cubicBezTo>
                <a:cubicBezTo>
                  <a:pt x="889095" y="134067"/>
                  <a:pt x="883667" y="126468"/>
                  <a:pt x="861685" y="118597"/>
                </a:cubicBezTo>
                <a:cubicBezTo>
                  <a:pt x="860056" y="116698"/>
                  <a:pt x="857885" y="117241"/>
                  <a:pt x="855985" y="117241"/>
                </a:cubicBezTo>
                <a:cubicBezTo>
                  <a:pt x="823147" y="117241"/>
                  <a:pt x="790580" y="117241"/>
                  <a:pt x="758014" y="117241"/>
                </a:cubicBezTo>
                <a:close/>
                <a:moveTo>
                  <a:pt x="289595" y="117241"/>
                </a:moveTo>
                <a:cubicBezTo>
                  <a:pt x="286881" y="117241"/>
                  <a:pt x="284167" y="117241"/>
                  <a:pt x="282267" y="119683"/>
                </a:cubicBezTo>
                <a:cubicBezTo>
                  <a:pt x="264355" y="126739"/>
                  <a:pt x="258113" y="135967"/>
                  <a:pt x="257842" y="155235"/>
                </a:cubicBezTo>
                <a:cubicBezTo>
                  <a:pt x="257842" y="160934"/>
                  <a:pt x="257571" y="166905"/>
                  <a:pt x="257842" y="172604"/>
                </a:cubicBezTo>
                <a:cubicBezTo>
                  <a:pt x="258385" y="193501"/>
                  <a:pt x="271140" y="206256"/>
                  <a:pt x="292037" y="206256"/>
                </a:cubicBezTo>
                <a:cubicBezTo>
                  <a:pt x="319719" y="206528"/>
                  <a:pt x="347672" y="205171"/>
                  <a:pt x="375625" y="206528"/>
                </a:cubicBezTo>
                <a:cubicBezTo>
                  <a:pt x="416062" y="208428"/>
                  <a:pt x="424204" y="189702"/>
                  <a:pt x="422847" y="159035"/>
                </a:cubicBezTo>
                <a:cubicBezTo>
                  <a:pt x="421762" y="134610"/>
                  <a:pt x="416877" y="126196"/>
                  <a:pt x="394080" y="118597"/>
                </a:cubicBezTo>
                <a:cubicBezTo>
                  <a:pt x="392994" y="117512"/>
                  <a:pt x="391637" y="117241"/>
                  <a:pt x="390280" y="117241"/>
                </a:cubicBezTo>
                <a:cubicBezTo>
                  <a:pt x="356628" y="117241"/>
                  <a:pt x="323247" y="117241"/>
                  <a:pt x="289595" y="117241"/>
                </a:cubicBezTo>
                <a:close/>
                <a:moveTo>
                  <a:pt x="269240" y="0"/>
                </a:moveTo>
                <a:cubicBezTo>
                  <a:pt x="472240" y="271"/>
                  <a:pt x="675240" y="0"/>
                  <a:pt x="878239" y="0"/>
                </a:cubicBezTo>
                <a:cubicBezTo>
                  <a:pt x="902936" y="0"/>
                  <a:pt x="920034" y="10313"/>
                  <a:pt x="930075" y="33381"/>
                </a:cubicBezTo>
                <a:cubicBezTo>
                  <a:pt x="995209" y="181831"/>
                  <a:pt x="1058985" y="330553"/>
                  <a:pt x="1111363" y="483889"/>
                </a:cubicBezTo>
                <a:cubicBezTo>
                  <a:pt x="1123305" y="518355"/>
                  <a:pt x="1134160" y="553093"/>
                  <a:pt x="1141216" y="588645"/>
                </a:cubicBezTo>
                <a:cubicBezTo>
                  <a:pt x="1148544" y="626097"/>
                  <a:pt x="1147730" y="664363"/>
                  <a:pt x="1146916" y="702358"/>
                </a:cubicBezTo>
                <a:cubicBezTo>
                  <a:pt x="1146644" y="718912"/>
                  <a:pt x="1145559" y="735739"/>
                  <a:pt x="1145559" y="752293"/>
                </a:cubicBezTo>
                <a:cubicBezTo>
                  <a:pt x="1145559" y="771291"/>
                  <a:pt x="1139317" y="785946"/>
                  <a:pt x="1121134" y="794087"/>
                </a:cubicBezTo>
                <a:cubicBezTo>
                  <a:pt x="756385" y="794087"/>
                  <a:pt x="391637" y="794087"/>
                  <a:pt x="26889" y="794087"/>
                </a:cubicBezTo>
                <a:cubicBezTo>
                  <a:pt x="8977" y="787031"/>
                  <a:pt x="2464" y="773462"/>
                  <a:pt x="1921" y="754193"/>
                </a:cubicBezTo>
                <a:cubicBezTo>
                  <a:pt x="564" y="707243"/>
                  <a:pt x="-1878" y="660563"/>
                  <a:pt x="2464" y="613613"/>
                </a:cubicBezTo>
                <a:cubicBezTo>
                  <a:pt x="5992" y="576704"/>
                  <a:pt x="17390" y="541966"/>
                  <a:pt x="28517" y="506957"/>
                </a:cubicBezTo>
                <a:cubicBezTo>
                  <a:pt x="70040" y="378318"/>
                  <a:pt x="122418" y="253750"/>
                  <a:pt x="175339" y="129453"/>
                </a:cubicBezTo>
                <a:cubicBezTo>
                  <a:pt x="188909" y="97429"/>
                  <a:pt x="203293" y="65948"/>
                  <a:pt x="216862" y="34195"/>
                </a:cubicBezTo>
                <a:cubicBezTo>
                  <a:pt x="226632" y="10856"/>
                  <a:pt x="243730" y="0"/>
                  <a:pt x="269240" y="0"/>
                </a:cubicBezTo>
                <a:close/>
              </a:path>
            </a:pathLst>
          </a:custGeom>
          <a:solidFill>
            <a:schemeClr val="accent3"/>
          </a:solidFill>
          <a:ln w="270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" name="자유형: 도형 31">
            <a:extLst>
              <a:ext uri="{FF2B5EF4-FFF2-40B4-BE49-F238E27FC236}">
                <a16:creationId xmlns:a16="http://schemas.microsoft.com/office/drawing/2014/main" id="{7145E807-D97B-4F65-9FED-EAFB92E804F8}"/>
              </a:ext>
            </a:extLst>
          </p:cNvPr>
          <p:cNvSpPr/>
          <p:nvPr/>
        </p:nvSpPr>
        <p:spPr>
          <a:xfrm rot="1998159">
            <a:off x="8381735" y="2421488"/>
            <a:ext cx="467510" cy="376861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6" name="그룹 32">
            <a:extLst>
              <a:ext uri="{FF2B5EF4-FFF2-40B4-BE49-F238E27FC236}">
                <a16:creationId xmlns:a16="http://schemas.microsoft.com/office/drawing/2014/main" id="{46D7F2EB-ACBF-446E-B263-C6D6AD17E467}"/>
              </a:ext>
            </a:extLst>
          </p:cNvPr>
          <p:cNvGrpSpPr/>
          <p:nvPr/>
        </p:nvGrpSpPr>
        <p:grpSpPr>
          <a:xfrm rot="19042325">
            <a:off x="8885908" y="2352339"/>
            <a:ext cx="603861" cy="630462"/>
            <a:chOff x="-2765399" y="4983810"/>
            <a:chExt cx="2559184" cy="2671920"/>
          </a:xfrm>
          <a:solidFill>
            <a:schemeClr val="accent4"/>
          </a:solidFill>
        </p:grpSpPr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D0189A60-3733-468B-9B72-70B05B6DBE08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8" name="타원 34">
              <a:extLst>
                <a:ext uri="{FF2B5EF4-FFF2-40B4-BE49-F238E27FC236}">
                  <a16:creationId xmlns:a16="http://schemas.microsoft.com/office/drawing/2014/main" id="{AAF208E9-1B97-42A9-BD32-78E10EF5ED7D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35">
              <a:extLst>
                <a:ext uri="{FF2B5EF4-FFF2-40B4-BE49-F238E27FC236}">
                  <a16:creationId xmlns:a16="http://schemas.microsoft.com/office/drawing/2014/main" id="{E1A5DAAC-CFC0-46D8-ADC4-6A0383F0BF6D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36">
              <a:extLst>
                <a:ext uri="{FF2B5EF4-FFF2-40B4-BE49-F238E27FC236}">
                  <a16:creationId xmlns:a16="http://schemas.microsoft.com/office/drawing/2014/main" id="{46AB4984-3C73-47A8-9398-936E3B26F679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타원 37">
              <a:extLst>
                <a:ext uri="{FF2B5EF4-FFF2-40B4-BE49-F238E27FC236}">
                  <a16:creationId xmlns:a16="http://schemas.microsoft.com/office/drawing/2014/main" id="{DD449601-2EAC-4685-8FBE-8FB82E49FE55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8">
              <a:extLst>
                <a:ext uri="{FF2B5EF4-FFF2-40B4-BE49-F238E27FC236}">
                  <a16:creationId xmlns:a16="http://schemas.microsoft.com/office/drawing/2014/main" id="{7CD3E8D3-2DB7-401F-99E4-DE36BB54A378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사각형: 둥근 모서리 39">
              <a:extLst>
                <a:ext uri="{FF2B5EF4-FFF2-40B4-BE49-F238E27FC236}">
                  <a16:creationId xmlns:a16="http://schemas.microsoft.com/office/drawing/2014/main" id="{13A42C74-F70F-4E9A-982F-66F98A6347BE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사각형: 둥근 모서리 40">
              <a:extLst>
                <a:ext uri="{FF2B5EF4-FFF2-40B4-BE49-F238E27FC236}">
                  <a16:creationId xmlns:a16="http://schemas.microsoft.com/office/drawing/2014/main" id="{2DFDCB14-AB0B-455F-A9CA-7F51C6C77168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5" name="Freeform: Shape 35">
            <a:extLst>
              <a:ext uri="{FF2B5EF4-FFF2-40B4-BE49-F238E27FC236}">
                <a16:creationId xmlns:a16="http://schemas.microsoft.com/office/drawing/2014/main" id="{FF296E53-D929-4B05-AF40-0EA54296F08D}"/>
              </a:ext>
            </a:extLst>
          </p:cNvPr>
          <p:cNvSpPr/>
          <p:nvPr/>
        </p:nvSpPr>
        <p:spPr>
          <a:xfrm rot="2383977">
            <a:off x="9447893" y="3524883"/>
            <a:ext cx="289381" cy="649134"/>
          </a:xfrm>
          <a:custGeom>
            <a:avLst/>
            <a:gdLst>
              <a:gd name="connsiteX0" fmla="*/ 89800 w 289381"/>
              <a:gd name="connsiteY0" fmla="*/ 457866 h 649134"/>
              <a:gd name="connsiteX1" fmla="*/ 79521 w 289381"/>
              <a:gd name="connsiteY1" fmla="*/ 468145 h 649134"/>
              <a:gd name="connsiteX2" fmla="*/ 89800 w 289381"/>
              <a:gd name="connsiteY2" fmla="*/ 478423 h 649134"/>
              <a:gd name="connsiteX3" fmla="*/ 110357 w 289381"/>
              <a:gd name="connsiteY3" fmla="*/ 478423 h 649134"/>
              <a:gd name="connsiteX4" fmla="*/ 120635 w 289381"/>
              <a:gd name="connsiteY4" fmla="*/ 468145 h 649134"/>
              <a:gd name="connsiteX5" fmla="*/ 110357 w 289381"/>
              <a:gd name="connsiteY5" fmla="*/ 457866 h 649134"/>
              <a:gd name="connsiteX6" fmla="*/ 232536 w 289381"/>
              <a:gd name="connsiteY6" fmla="*/ 79845 h 649134"/>
              <a:gd name="connsiteX7" fmla="*/ 262557 w 289381"/>
              <a:gd name="connsiteY7" fmla="*/ 66364 h 649134"/>
              <a:gd name="connsiteX8" fmla="*/ 287520 w 289381"/>
              <a:gd name="connsiteY8" fmla="*/ 104445 h 649134"/>
              <a:gd name="connsiteX9" fmla="*/ 163185 w 289381"/>
              <a:gd name="connsiteY9" fmla="*/ 163736 h 649134"/>
              <a:gd name="connsiteX10" fmla="*/ 232536 w 289381"/>
              <a:gd name="connsiteY10" fmla="*/ 79845 h 649134"/>
              <a:gd name="connsiteX11" fmla="*/ 117607 w 289381"/>
              <a:gd name="connsiteY11" fmla="*/ 12806 h 649134"/>
              <a:gd name="connsiteX12" fmla="*/ 169158 w 289381"/>
              <a:gd name="connsiteY12" fmla="*/ 14163 h 649134"/>
              <a:gd name="connsiteX13" fmla="*/ 149507 w 289381"/>
              <a:gd name="connsiteY13" fmla="*/ 162522 h 649134"/>
              <a:gd name="connsiteX14" fmla="*/ 146090 w 289381"/>
              <a:gd name="connsiteY14" fmla="*/ 166045 h 649134"/>
              <a:gd name="connsiteX15" fmla="*/ 177645 w 289381"/>
              <a:gd name="connsiteY15" fmla="*/ 174807 h 649134"/>
              <a:gd name="connsiteX16" fmla="*/ 211502 w 289381"/>
              <a:gd name="connsiteY16" fmla="*/ 205211 h 649134"/>
              <a:gd name="connsiteX17" fmla="*/ 228714 w 289381"/>
              <a:gd name="connsiteY17" fmla="*/ 275598 h 649134"/>
              <a:gd name="connsiteX18" fmla="*/ 228865 w 289381"/>
              <a:gd name="connsiteY18" fmla="*/ 303589 h 649134"/>
              <a:gd name="connsiteX19" fmla="*/ 223574 w 289381"/>
              <a:gd name="connsiteY19" fmla="*/ 301398 h 649134"/>
              <a:gd name="connsiteX20" fmla="*/ 175608 w 289381"/>
              <a:gd name="connsiteY20" fmla="*/ 301397 h 649134"/>
              <a:gd name="connsiteX21" fmla="*/ 165329 w 289381"/>
              <a:gd name="connsiteY21" fmla="*/ 311676 h 649134"/>
              <a:gd name="connsiteX22" fmla="*/ 175608 w 289381"/>
              <a:gd name="connsiteY22" fmla="*/ 321954 h 649134"/>
              <a:gd name="connsiteX23" fmla="*/ 223574 w 289381"/>
              <a:gd name="connsiteY23" fmla="*/ 321955 h 649134"/>
              <a:gd name="connsiteX24" fmla="*/ 228164 w 289381"/>
              <a:gd name="connsiteY24" fmla="*/ 320053 h 649134"/>
              <a:gd name="connsiteX25" fmla="*/ 226990 w 289381"/>
              <a:gd name="connsiteY25" fmla="*/ 339685 h 649134"/>
              <a:gd name="connsiteX26" fmla="*/ 196465 w 289381"/>
              <a:gd name="connsiteY26" fmla="*/ 339685 h 649134"/>
              <a:gd name="connsiteX27" fmla="*/ 186186 w 289381"/>
              <a:gd name="connsiteY27" fmla="*/ 349963 h 649134"/>
              <a:gd name="connsiteX28" fmla="*/ 196465 w 289381"/>
              <a:gd name="connsiteY28" fmla="*/ 360242 h 649134"/>
              <a:gd name="connsiteX29" fmla="*/ 224763 w 289381"/>
              <a:gd name="connsiteY29" fmla="*/ 360242 h 649134"/>
              <a:gd name="connsiteX30" fmla="*/ 220716 w 289381"/>
              <a:gd name="connsiteY30" fmla="*/ 394501 h 649134"/>
              <a:gd name="connsiteX31" fmla="*/ 203446 w 289381"/>
              <a:gd name="connsiteY31" fmla="*/ 485706 h 649134"/>
              <a:gd name="connsiteX32" fmla="*/ 197283 w 289381"/>
              <a:gd name="connsiteY32" fmla="*/ 510317 h 649134"/>
              <a:gd name="connsiteX33" fmla="*/ 196580 w 289381"/>
              <a:gd name="connsiteY33" fmla="*/ 509274 h 649134"/>
              <a:gd name="connsiteX34" fmla="*/ 189312 w 289381"/>
              <a:gd name="connsiteY34" fmla="*/ 506263 h 649134"/>
              <a:gd name="connsiteX35" fmla="*/ 168755 w 289381"/>
              <a:gd name="connsiteY35" fmla="*/ 506263 h 649134"/>
              <a:gd name="connsiteX36" fmla="*/ 158477 w 289381"/>
              <a:gd name="connsiteY36" fmla="*/ 516542 h 649134"/>
              <a:gd name="connsiteX37" fmla="*/ 168755 w 289381"/>
              <a:gd name="connsiteY37" fmla="*/ 526820 h 649134"/>
              <a:gd name="connsiteX38" fmla="*/ 189312 w 289381"/>
              <a:gd name="connsiteY38" fmla="*/ 526820 h 649134"/>
              <a:gd name="connsiteX39" fmla="*/ 193595 w 289381"/>
              <a:gd name="connsiteY39" fmla="*/ 525046 h 649134"/>
              <a:gd name="connsiteX40" fmla="*/ 192721 w 289381"/>
              <a:gd name="connsiteY40" fmla="*/ 528537 h 649134"/>
              <a:gd name="connsiteX41" fmla="*/ 139144 w 289381"/>
              <a:gd name="connsiteY41" fmla="*/ 649134 h 649134"/>
              <a:gd name="connsiteX42" fmla="*/ 62875 w 289381"/>
              <a:gd name="connsiteY42" fmla="*/ 201300 h 649134"/>
              <a:gd name="connsiteX43" fmla="*/ 140122 w 289381"/>
              <a:gd name="connsiteY43" fmla="*/ 164388 h 649134"/>
              <a:gd name="connsiteX44" fmla="*/ 140204 w 289381"/>
              <a:gd name="connsiteY44" fmla="*/ 164410 h 649134"/>
              <a:gd name="connsiteX45" fmla="*/ 138333 w 289381"/>
              <a:gd name="connsiteY45" fmla="*/ 162603 h 649134"/>
              <a:gd name="connsiteX46" fmla="*/ 117607 w 289381"/>
              <a:gd name="connsiteY46" fmla="*/ 12806 h 649134"/>
              <a:gd name="connsiteX47" fmla="*/ 4050 w 289381"/>
              <a:gd name="connsiteY47" fmla="*/ 77895 h 649134"/>
              <a:gd name="connsiteX48" fmla="*/ 26824 w 289381"/>
              <a:gd name="connsiteY48" fmla="*/ 64901 h 649134"/>
              <a:gd name="connsiteX49" fmla="*/ 126196 w 289381"/>
              <a:gd name="connsiteY49" fmla="*/ 162274 h 649134"/>
              <a:gd name="connsiteX50" fmla="*/ 1861 w 289381"/>
              <a:gd name="connsiteY50" fmla="*/ 102983 h 649134"/>
              <a:gd name="connsiteX51" fmla="*/ 4050 w 289381"/>
              <a:gd name="connsiteY51" fmla="*/ 77895 h 64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89381" h="649134">
                <a:moveTo>
                  <a:pt x="89800" y="457866"/>
                </a:moveTo>
                <a:cubicBezTo>
                  <a:pt x="84123" y="457866"/>
                  <a:pt x="79521" y="462468"/>
                  <a:pt x="79521" y="468145"/>
                </a:cubicBezTo>
                <a:cubicBezTo>
                  <a:pt x="79521" y="473821"/>
                  <a:pt x="84123" y="478423"/>
                  <a:pt x="89800" y="478423"/>
                </a:cubicBezTo>
                <a:lnTo>
                  <a:pt x="110357" y="478423"/>
                </a:lnTo>
                <a:cubicBezTo>
                  <a:pt x="116033" y="478423"/>
                  <a:pt x="120635" y="473821"/>
                  <a:pt x="120635" y="468145"/>
                </a:cubicBezTo>
                <a:cubicBezTo>
                  <a:pt x="120635" y="462468"/>
                  <a:pt x="116033" y="457866"/>
                  <a:pt x="110357" y="457866"/>
                </a:cubicBezTo>
                <a:close/>
                <a:moveTo>
                  <a:pt x="232536" y="79845"/>
                </a:moveTo>
                <a:cubicBezTo>
                  <a:pt x="243858" y="71500"/>
                  <a:pt x="254495" y="66125"/>
                  <a:pt x="262557" y="66364"/>
                </a:cubicBezTo>
                <a:cubicBezTo>
                  <a:pt x="283672" y="70181"/>
                  <a:pt x="293850" y="84502"/>
                  <a:pt x="287520" y="104445"/>
                </a:cubicBezTo>
                <a:cubicBezTo>
                  <a:pt x="277295" y="132435"/>
                  <a:pt x="169772" y="172530"/>
                  <a:pt x="163185" y="163736"/>
                </a:cubicBezTo>
                <a:cubicBezTo>
                  <a:pt x="158443" y="156638"/>
                  <a:pt x="198571" y="104879"/>
                  <a:pt x="232536" y="79845"/>
                </a:cubicBezTo>
                <a:close/>
                <a:moveTo>
                  <a:pt x="117607" y="12806"/>
                </a:moveTo>
                <a:cubicBezTo>
                  <a:pt x="134790" y="-4377"/>
                  <a:pt x="154687" y="-4604"/>
                  <a:pt x="169158" y="14163"/>
                </a:cubicBezTo>
                <a:cubicBezTo>
                  <a:pt x="186172" y="38299"/>
                  <a:pt x="163717" y="137737"/>
                  <a:pt x="149507" y="162522"/>
                </a:cubicBezTo>
                <a:lnTo>
                  <a:pt x="146090" y="166045"/>
                </a:lnTo>
                <a:lnTo>
                  <a:pt x="177645" y="174807"/>
                </a:lnTo>
                <a:cubicBezTo>
                  <a:pt x="189664" y="181581"/>
                  <a:pt x="201072" y="191685"/>
                  <a:pt x="211502" y="205211"/>
                </a:cubicBezTo>
                <a:cubicBezTo>
                  <a:pt x="222013" y="220122"/>
                  <a:pt x="227299" y="245003"/>
                  <a:pt x="228714" y="275598"/>
                </a:cubicBezTo>
                <a:lnTo>
                  <a:pt x="228865" y="303589"/>
                </a:lnTo>
                <a:lnTo>
                  <a:pt x="223574" y="301398"/>
                </a:lnTo>
                <a:lnTo>
                  <a:pt x="175608" y="301397"/>
                </a:lnTo>
                <a:cubicBezTo>
                  <a:pt x="169931" y="301397"/>
                  <a:pt x="165329" y="305999"/>
                  <a:pt x="165329" y="311676"/>
                </a:cubicBezTo>
                <a:cubicBezTo>
                  <a:pt x="165329" y="317353"/>
                  <a:pt x="169931" y="321955"/>
                  <a:pt x="175608" y="321954"/>
                </a:cubicBezTo>
                <a:lnTo>
                  <a:pt x="223574" y="321955"/>
                </a:lnTo>
                <a:lnTo>
                  <a:pt x="228164" y="320053"/>
                </a:lnTo>
                <a:lnTo>
                  <a:pt x="226990" y="339685"/>
                </a:lnTo>
                <a:lnTo>
                  <a:pt x="196465" y="339685"/>
                </a:lnTo>
                <a:cubicBezTo>
                  <a:pt x="190788" y="339685"/>
                  <a:pt x="186186" y="344287"/>
                  <a:pt x="186186" y="349963"/>
                </a:cubicBezTo>
                <a:cubicBezTo>
                  <a:pt x="186186" y="355640"/>
                  <a:pt x="190788" y="360242"/>
                  <a:pt x="196465" y="360242"/>
                </a:cubicBezTo>
                <a:lnTo>
                  <a:pt x="224763" y="360242"/>
                </a:lnTo>
                <a:lnTo>
                  <a:pt x="220716" y="394501"/>
                </a:lnTo>
                <a:cubicBezTo>
                  <a:pt x="216238" y="425036"/>
                  <a:pt x="210248" y="456170"/>
                  <a:pt x="203446" y="485706"/>
                </a:cubicBezTo>
                <a:lnTo>
                  <a:pt x="197283" y="510317"/>
                </a:lnTo>
                <a:lnTo>
                  <a:pt x="196580" y="509274"/>
                </a:lnTo>
                <a:cubicBezTo>
                  <a:pt x="194720" y="507414"/>
                  <a:pt x="192150" y="506263"/>
                  <a:pt x="189312" y="506263"/>
                </a:cubicBezTo>
                <a:lnTo>
                  <a:pt x="168755" y="506263"/>
                </a:lnTo>
                <a:cubicBezTo>
                  <a:pt x="163078" y="506263"/>
                  <a:pt x="158477" y="510865"/>
                  <a:pt x="158477" y="516542"/>
                </a:cubicBezTo>
                <a:cubicBezTo>
                  <a:pt x="158477" y="522218"/>
                  <a:pt x="163078" y="526820"/>
                  <a:pt x="168755" y="526820"/>
                </a:cubicBezTo>
                <a:lnTo>
                  <a:pt x="189312" y="526820"/>
                </a:lnTo>
                <a:lnTo>
                  <a:pt x="193595" y="525046"/>
                </a:lnTo>
                <a:lnTo>
                  <a:pt x="192721" y="528537"/>
                </a:lnTo>
                <a:cubicBezTo>
                  <a:pt x="174121" y="597012"/>
                  <a:pt x="152624" y="648644"/>
                  <a:pt x="139144" y="649134"/>
                </a:cubicBezTo>
                <a:cubicBezTo>
                  <a:pt x="101987" y="648482"/>
                  <a:pt x="295" y="286043"/>
                  <a:pt x="62875" y="201300"/>
                </a:cubicBezTo>
                <a:cubicBezTo>
                  <a:pt x="87646" y="176529"/>
                  <a:pt x="114373" y="163980"/>
                  <a:pt x="140122" y="164388"/>
                </a:cubicBezTo>
                <a:lnTo>
                  <a:pt x="140204" y="164410"/>
                </a:lnTo>
                <a:lnTo>
                  <a:pt x="138333" y="162603"/>
                </a:lnTo>
                <a:cubicBezTo>
                  <a:pt x="123245" y="137988"/>
                  <a:pt x="98614" y="38525"/>
                  <a:pt x="117607" y="12806"/>
                </a:cubicBezTo>
                <a:close/>
                <a:moveTo>
                  <a:pt x="4050" y="77895"/>
                </a:moveTo>
                <a:cubicBezTo>
                  <a:pt x="8443" y="71345"/>
                  <a:pt x="16266" y="66810"/>
                  <a:pt x="26824" y="64901"/>
                </a:cubicBezTo>
                <a:cubicBezTo>
                  <a:pt x="59073" y="63949"/>
                  <a:pt x="132519" y="152810"/>
                  <a:pt x="126196" y="162274"/>
                </a:cubicBezTo>
                <a:cubicBezTo>
                  <a:pt x="119609" y="171068"/>
                  <a:pt x="12086" y="130973"/>
                  <a:pt x="1861" y="102983"/>
                </a:cubicBezTo>
                <a:cubicBezTo>
                  <a:pt x="-1304" y="93011"/>
                  <a:pt x="-342" y="84445"/>
                  <a:pt x="4050" y="778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Freeform: Shape 36">
            <a:extLst>
              <a:ext uri="{FF2B5EF4-FFF2-40B4-BE49-F238E27FC236}">
                <a16:creationId xmlns:a16="http://schemas.microsoft.com/office/drawing/2014/main" id="{CA793071-87AC-46B7-A813-76B155FBB582}"/>
              </a:ext>
            </a:extLst>
          </p:cNvPr>
          <p:cNvSpPr/>
          <p:nvPr/>
        </p:nvSpPr>
        <p:spPr>
          <a:xfrm rot="16200000">
            <a:off x="9412851" y="4844294"/>
            <a:ext cx="505083" cy="498392"/>
          </a:xfrm>
          <a:custGeom>
            <a:avLst/>
            <a:gdLst>
              <a:gd name="connsiteX0" fmla="*/ 90287 w 505083"/>
              <a:gd name="connsiteY0" fmla="*/ 405686 h 498392"/>
              <a:gd name="connsiteX1" fmla="*/ 70111 w 505083"/>
              <a:gd name="connsiteY1" fmla="*/ 406171 h 498392"/>
              <a:gd name="connsiteX2" fmla="*/ 50991 w 505083"/>
              <a:gd name="connsiteY2" fmla="*/ 421556 h 498392"/>
              <a:gd name="connsiteX3" fmla="*/ 66376 w 505083"/>
              <a:gd name="connsiteY3" fmla="*/ 440676 h 498392"/>
              <a:gd name="connsiteX4" fmla="*/ 85496 w 505083"/>
              <a:gd name="connsiteY4" fmla="*/ 425291 h 498392"/>
              <a:gd name="connsiteX5" fmla="*/ 90287 w 505083"/>
              <a:gd name="connsiteY5" fmla="*/ 405686 h 498392"/>
              <a:gd name="connsiteX6" fmla="*/ 186671 w 505083"/>
              <a:gd name="connsiteY6" fmla="*/ 387886 h 498392"/>
              <a:gd name="connsiteX7" fmla="*/ 166495 w 505083"/>
              <a:gd name="connsiteY7" fmla="*/ 388370 h 498392"/>
              <a:gd name="connsiteX8" fmla="*/ 147375 w 505083"/>
              <a:gd name="connsiteY8" fmla="*/ 403755 h 498392"/>
              <a:gd name="connsiteX9" fmla="*/ 162761 w 505083"/>
              <a:gd name="connsiteY9" fmla="*/ 422875 h 498392"/>
              <a:gd name="connsiteX10" fmla="*/ 162760 w 505083"/>
              <a:gd name="connsiteY10" fmla="*/ 422875 h 498392"/>
              <a:gd name="connsiteX11" fmla="*/ 181880 w 505083"/>
              <a:gd name="connsiteY11" fmla="*/ 407490 h 498392"/>
              <a:gd name="connsiteX12" fmla="*/ 186671 w 505083"/>
              <a:gd name="connsiteY12" fmla="*/ 387886 h 498392"/>
              <a:gd name="connsiteX13" fmla="*/ 117695 w 505083"/>
              <a:gd name="connsiteY13" fmla="*/ 311581 h 498392"/>
              <a:gd name="connsiteX14" fmla="*/ 97518 w 505083"/>
              <a:gd name="connsiteY14" fmla="*/ 312066 h 498392"/>
              <a:gd name="connsiteX15" fmla="*/ 78398 w 505083"/>
              <a:gd name="connsiteY15" fmla="*/ 327451 h 498392"/>
              <a:gd name="connsiteX16" fmla="*/ 93783 w 505083"/>
              <a:gd name="connsiteY16" fmla="*/ 346571 h 498392"/>
              <a:gd name="connsiteX17" fmla="*/ 93784 w 505083"/>
              <a:gd name="connsiteY17" fmla="*/ 346571 h 498392"/>
              <a:gd name="connsiteX18" fmla="*/ 112904 w 505083"/>
              <a:gd name="connsiteY18" fmla="*/ 331186 h 498392"/>
              <a:gd name="connsiteX19" fmla="*/ 117695 w 505083"/>
              <a:gd name="connsiteY19" fmla="*/ 311581 h 498392"/>
              <a:gd name="connsiteX20" fmla="*/ 283056 w 505083"/>
              <a:gd name="connsiteY20" fmla="*/ 370084 h 498392"/>
              <a:gd name="connsiteX21" fmla="*/ 262880 w 505083"/>
              <a:gd name="connsiteY21" fmla="*/ 370570 h 498392"/>
              <a:gd name="connsiteX22" fmla="*/ 243760 w 505083"/>
              <a:gd name="connsiteY22" fmla="*/ 385954 h 498392"/>
              <a:gd name="connsiteX23" fmla="*/ 259145 w 505083"/>
              <a:gd name="connsiteY23" fmla="*/ 405074 h 498392"/>
              <a:gd name="connsiteX24" fmla="*/ 259145 w 505083"/>
              <a:gd name="connsiteY24" fmla="*/ 405074 h 498392"/>
              <a:gd name="connsiteX25" fmla="*/ 278265 w 505083"/>
              <a:gd name="connsiteY25" fmla="*/ 389689 h 498392"/>
              <a:gd name="connsiteX26" fmla="*/ 283056 w 505083"/>
              <a:gd name="connsiteY26" fmla="*/ 370084 h 498392"/>
              <a:gd name="connsiteX27" fmla="*/ 214079 w 505083"/>
              <a:gd name="connsiteY27" fmla="*/ 293780 h 498392"/>
              <a:gd name="connsiteX28" fmla="*/ 193904 w 505083"/>
              <a:gd name="connsiteY28" fmla="*/ 294265 h 498392"/>
              <a:gd name="connsiteX29" fmla="*/ 174784 w 505083"/>
              <a:gd name="connsiteY29" fmla="*/ 309650 h 498392"/>
              <a:gd name="connsiteX30" fmla="*/ 190168 w 505083"/>
              <a:gd name="connsiteY30" fmla="*/ 328770 h 498392"/>
              <a:gd name="connsiteX31" fmla="*/ 190169 w 505083"/>
              <a:gd name="connsiteY31" fmla="*/ 328770 h 498392"/>
              <a:gd name="connsiteX32" fmla="*/ 209288 w 505083"/>
              <a:gd name="connsiteY32" fmla="*/ 313385 h 498392"/>
              <a:gd name="connsiteX33" fmla="*/ 214079 w 505083"/>
              <a:gd name="connsiteY33" fmla="*/ 293780 h 498392"/>
              <a:gd name="connsiteX34" fmla="*/ 145103 w 505083"/>
              <a:gd name="connsiteY34" fmla="*/ 217476 h 498392"/>
              <a:gd name="connsiteX35" fmla="*/ 124926 w 505083"/>
              <a:gd name="connsiteY35" fmla="*/ 217962 h 498392"/>
              <a:gd name="connsiteX36" fmla="*/ 105806 w 505083"/>
              <a:gd name="connsiteY36" fmla="*/ 233346 h 498392"/>
              <a:gd name="connsiteX37" fmla="*/ 121191 w 505083"/>
              <a:gd name="connsiteY37" fmla="*/ 252467 h 498392"/>
              <a:gd name="connsiteX38" fmla="*/ 121191 w 505083"/>
              <a:gd name="connsiteY38" fmla="*/ 252465 h 498392"/>
              <a:gd name="connsiteX39" fmla="*/ 140311 w 505083"/>
              <a:gd name="connsiteY39" fmla="*/ 237081 h 498392"/>
              <a:gd name="connsiteX40" fmla="*/ 145103 w 505083"/>
              <a:gd name="connsiteY40" fmla="*/ 217476 h 498392"/>
              <a:gd name="connsiteX41" fmla="*/ 379442 w 505083"/>
              <a:gd name="connsiteY41" fmla="*/ 352284 h 498392"/>
              <a:gd name="connsiteX42" fmla="*/ 359266 w 505083"/>
              <a:gd name="connsiteY42" fmla="*/ 352770 h 498392"/>
              <a:gd name="connsiteX43" fmla="*/ 340145 w 505083"/>
              <a:gd name="connsiteY43" fmla="*/ 368154 h 498392"/>
              <a:gd name="connsiteX44" fmla="*/ 355531 w 505083"/>
              <a:gd name="connsiteY44" fmla="*/ 387274 h 498392"/>
              <a:gd name="connsiteX45" fmla="*/ 355531 w 505083"/>
              <a:gd name="connsiteY45" fmla="*/ 387274 h 498392"/>
              <a:gd name="connsiteX46" fmla="*/ 374651 w 505083"/>
              <a:gd name="connsiteY46" fmla="*/ 371889 h 498392"/>
              <a:gd name="connsiteX47" fmla="*/ 379442 w 505083"/>
              <a:gd name="connsiteY47" fmla="*/ 352284 h 498392"/>
              <a:gd name="connsiteX48" fmla="*/ 310464 w 505083"/>
              <a:gd name="connsiteY48" fmla="*/ 275979 h 498392"/>
              <a:gd name="connsiteX49" fmla="*/ 290288 w 505083"/>
              <a:gd name="connsiteY49" fmla="*/ 276465 h 498392"/>
              <a:gd name="connsiteX50" fmla="*/ 271168 w 505083"/>
              <a:gd name="connsiteY50" fmla="*/ 291850 h 498392"/>
              <a:gd name="connsiteX51" fmla="*/ 286553 w 505083"/>
              <a:gd name="connsiteY51" fmla="*/ 310969 h 498392"/>
              <a:gd name="connsiteX52" fmla="*/ 305673 w 505083"/>
              <a:gd name="connsiteY52" fmla="*/ 295584 h 498392"/>
              <a:gd name="connsiteX53" fmla="*/ 310464 w 505083"/>
              <a:gd name="connsiteY53" fmla="*/ 275979 h 498392"/>
              <a:gd name="connsiteX54" fmla="*/ 241488 w 505083"/>
              <a:gd name="connsiteY54" fmla="*/ 199676 h 498392"/>
              <a:gd name="connsiteX55" fmla="*/ 221311 w 505083"/>
              <a:gd name="connsiteY55" fmla="*/ 200160 h 498392"/>
              <a:gd name="connsiteX56" fmla="*/ 202191 w 505083"/>
              <a:gd name="connsiteY56" fmla="*/ 215546 h 498392"/>
              <a:gd name="connsiteX57" fmla="*/ 217576 w 505083"/>
              <a:gd name="connsiteY57" fmla="*/ 234666 h 498392"/>
              <a:gd name="connsiteX58" fmla="*/ 217577 w 505083"/>
              <a:gd name="connsiteY58" fmla="*/ 234665 h 498392"/>
              <a:gd name="connsiteX59" fmla="*/ 236696 w 505083"/>
              <a:gd name="connsiteY59" fmla="*/ 219280 h 498392"/>
              <a:gd name="connsiteX60" fmla="*/ 241488 w 505083"/>
              <a:gd name="connsiteY60" fmla="*/ 199676 h 498392"/>
              <a:gd name="connsiteX61" fmla="*/ 172511 w 505083"/>
              <a:gd name="connsiteY61" fmla="*/ 123371 h 498392"/>
              <a:gd name="connsiteX62" fmla="*/ 152334 w 505083"/>
              <a:gd name="connsiteY62" fmla="*/ 123857 h 498392"/>
              <a:gd name="connsiteX63" fmla="*/ 133214 w 505083"/>
              <a:gd name="connsiteY63" fmla="*/ 139242 h 498392"/>
              <a:gd name="connsiteX64" fmla="*/ 148599 w 505083"/>
              <a:gd name="connsiteY64" fmla="*/ 158361 h 498392"/>
              <a:gd name="connsiteX65" fmla="*/ 148599 w 505083"/>
              <a:gd name="connsiteY65" fmla="*/ 158361 h 498392"/>
              <a:gd name="connsiteX66" fmla="*/ 167719 w 505083"/>
              <a:gd name="connsiteY66" fmla="*/ 142976 h 498392"/>
              <a:gd name="connsiteX67" fmla="*/ 172511 w 505083"/>
              <a:gd name="connsiteY67" fmla="*/ 123371 h 498392"/>
              <a:gd name="connsiteX68" fmla="*/ 480653 w 505083"/>
              <a:gd name="connsiteY68" fmla="*/ 149650 h 498392"/>
              <a:gd name="connsiteX69" fmla="*/ 422864 w 505083"/>
              <a:gd name="connsiteY69" fmla="*/ 218841 h 498392"/>
              <a:gd name="connsiteX70" fmla="*/ 505083 w 505083"/>
              <a:gd name="connsiteY70" fmla="*/ 278059 h 498392"/>
              <a:gd name="connsiteX71" fmla="*/ 413615 w 505083"/>
              <a:gd name="connsiteY71" fmla="*/ 295475 h 498392"/>
              <a:gd name="connsiteX72" fmla="*/ 415143 w 505083"/>
              <a:gd name="connsiteY72" fmla="*/ 298109 h 498392"/>
              <a:gd name="connsiteX73" fmla="*/ 428984 w 505083"/>
              <a:gd name="connsiteY73" fmla="*/ 395631 h 498392"/>
              <a:gd name="connsiteX74" fmla="*/ 20217 w 505083"/>
              <a:gd name="connsiteY74" fmla="*/ 470101 h 498392"/>
              <a:gd name="connsiteX75" fmla="*/ 136861 w 505083"/>
              <a:gd name="connsiteY75" fmla="*/ 69595 h 498392"/>
              <a:gd name="connsiteX76" fmla="*/ 179326 w 505083"/>
              <a:gd name="connsiteY76" fmla="*/ 68769 h 498392"/>
              <a:gd name="connsiteX77" fmla="*/ 220085 w 505083"/>
              <a:gd name="connsiteY77" fmla="*/ 86591 h 498392"/>
              <a:gd name="connsiteX78" fmla="*/ 257327 w 505083"/>
              <a:gd name="connsiteY78" fmla="*/ 0 h 498392"/>
              <a:gd name="connsiteX79" fmla="*/ 300886 w 505083"/>
              <a:gd name="connsiteY79" fmla="*/ 101279 h 498392"/>
              <a:gd name="connsiteX80" fmla="*/ 378663 w 505083"/>
              <a:gd name="connsiteY80" fmla="*/ 49028 h 498392"/>
              <a:gd name="connsiteX81" fmla="*/ 360443 w 505083"/>
              <a:gd name="connsiteY81" fmla="*/ 157186 h 49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5083" h="498392">
                <a:moveTo>
                  <a:pt x="90287" y="405686"/>
                </a:moveTo>
                <a:cubicBezTo>
                  <a:pt x="83466" y="406727"/>
                  <a:pt x="76741" y="406889"/>
                  <a:pt x="70111" y="406171"/>
                </a:cubicBezTo>
                <a:cubicBezTo>
                  <a:pt x="60583" y="405140"/>
                  <a:pt x="52023" y="412028"/>
                  <a:pt x="50991" y="421556"/>
                </a:cubicBezTo>
                <a:cubicBezTo>
                  <a:pt x="49960" y="431084"/>
                  <a:pt x="56848" y="439644"/>
                  <a:pt x="66376" y="440676"/>
                </a:cubicBezTo>
                <a:cubicBezTo>
                  <a:pt x="75904" y="441707"/>
                  <a:pt x="84465" y="434819"/>
                  <a:pt x="85496" y="425291"/>
                </a:cubicBezTo>
                <a:cubicBezTo>
                  <a:pt x="86214" y="418661"/>
                  <a:pt x="87811" y="412126"/>
                  <a:pt x="90287" y="405686"/>
                </a:cubicBezTo>
                <a:close/>
                <a:moveTo>
                  <a:pt x="186671" y="387886"/>
                </a:moveTo>
                <a:cubicBezTo>
                  <a:pt x="179851" y="388926"/>
                  <a:pt x="173126" y="389088"/>
                  <a:pt x="166495" y="388370"/>
                </a:cubicBezTo>
                <a:cubicBezTo>
                  <a:pt x="156967" y="387339"/>
                  <a:pt x="148407" y="394226"/>
                  <a:pt x="147375" y="403755"/>
                </a:cubicBezTo>
                <a:cubicBezTo>
                  <a:pt x="146344" y="413284"/>
                  <a:pt x="153232" y="421844"/>
                  <a:pt x="162761" y="422875"/>
                </a:cubicBezTo>
                <a:lnTo>
                  <a:pt x="162760" y="422875"/>
                </a:lnTo>
                <a:cubicBezTo>
                  <a:pt x="172289" y="423906"/>
                  <a:pt x="180849" y="417018"/>
                  <a:pt x="181880" y="407490"/>
                </a:cubicBezTo>
                <a:cubicBezTo>
                  <a:pt x="182598" y="400860"/>
                  <a:pt x="184195" y="394325"/>
                  <a:pt x="186671" y="387886"/>
                </a:cubicBezTo>
                <a:close/>
                <a:moveTo>
                  <a:pt x="117695" y="311581"/>
                </a:moveTo>
                <a:cubicBezTo>
                  <a:pt x="110874" y="312622"/>
                  <a:pt x="104148" y="312784"/>
                  <a:pt x="97518" y="312066"/>
                </a:cubicBezTo>
                <a:cubicBezTo>
                  <a:pt x="87990" y="311035"/>
                  <a:pt x="79430" y="317923"/>
                  <a:pt x="78398" y="327451"/>
                </a:cubicBezTo>
                <a:cubicBezTo>
                  <a:pt x="77367" y="336980"/>
                  <a:pt x="84255" y="345540"/>
                  <a:pt x="93783" y="346571"/>
                </a:cubicBezTo>
                <a:lnTo>
                  <a:pt x="93784" y="346571"/>
                </a:lnTo>
                <a:cubicBezTo>
                  <a:pt x="103312" y="347602"/>
                  <a:pt x="111872" y="340714"/>
                  <a:pt x="112904" y="331186"/>
                </a:cubicBezTo>
                <a:cubicBezTo>
                  <a:pt x="113621" y="324556"/>
                  <a:pt x="115218" y="318021"/>
                  <a:pt x="117695" y="311581"/>
                </a:cubicBezTo>
                <a:close/>
                <a:moveTo>
                  <a:pt x="283056" y="370084"/>
                </a:moveTo>
                <a:cubicBezTo>
                  <a:pt x="276235" y="371125"/>
                  <a:pt x="269510" y="371287"/>
                  <a:pt x="262880" y="370570"/>
                </a:cubicBezTo>
                <a:cubicBezTo>
                  <a:pt x="253351" y="369538"/>
                  <a:pt x="244791" y="376426"/>
                  <a:pt x="243760" y="385954"/>
                </a:cubicBezTo>
                <a:cubicBezTo>
                  <a:pt x="242729" y="395483"/>
                  <a:pt x="249617" y="404043"/>
                  <a:pt x="259145" y="405074"/>
                </a:cubicBezTo>
                <a:lnTo>
                  <a:pt x="259145" y="405074"/>
                </a:lnTo>
                <a:cubicBezTo>
                  <a:pt x="268674" y="406105"/>
                  <a:pt x="277234" y="399217"/>
                  <a:pt x="278265" y="389689"/>
                </a:cubicBezTo>
                <a:cubicBezTo>
                  <a:pt x="278983" y="383059"/>
                  <a:pt x="280580" y="376524"/>
                  <a:pt x="283056" y="370084"/>
                </a:cubicBezTo>
                <a:close/>
                <a:moveTo>
                  <a:pt x="214079" y="293780"/>
                </a:moveTo>
                <a:cubicBezTo>
                  <a:pt x="207259" y="294821"/>
                  <a:pt x="200534" y="294983"/>
                  <a:pt x="193904" y="294265"/>
                </a:cubicBezTo>
                <a:cubicBezTo>
                  <a:pt x="184375" y="293234"/>
                  <a:pt x="175815" y="300122"/>
                  <a:pt x="174784" y="309650"/>
                </a:cubicBezTo>
                <a:cubicBezTo>
                  <a:pt x="173752" y="319179"/>
                  <a:pt x="180640" y="327739"/>
                  <a:pt x="190168" y="328770"/>
                </a:cubicBezTo>
                <a:lnTo>
                  <a:pt x="190169" y="328770"/>
                </a:lnTo>
                <a:cubicBezTo>
                  <a:pt x="199697" y="329802"/>
                  <a:pt x="208257" y="322914"/>
                  <a:pt x="209288" y="313385"/>
                </a:cubicBezTo>
                <a:cubicBezTo>
                  <a:pt x="210006" y="306755"/>
                  <a:pt x="211603" y="300220"/>
                  <a:pt x="214079" y="293780"/>
                </a:cubicBezTo>
                <a:close/>
                <a:moveTo>
                  <a:pt x="145103" y="217476"/>
                </a:moveTo>
                <a:cubicBezTo>
                  <a:pt x="138282" y="218518"/>
                  <a:pt x="131556" y="218679"/>
                  <a:pt x="124926" y="217962"/>
                </a:cubicBezTo>
                <a:cubicBezTo>
                  <a:pt x="115398" y="216930"/>
                  <a:pt x="106838" y="223818"/>
                  <a:pt x="105806" y="233346"/>
                </a:cubicBezTo>
                <a:cubicBezTo>
                  <a:pt x="104775" y="242875"/>
                  <a:pt x="111663" y="251435"/>
                  <a:pt x="121191" y="252467"/>
                </a:cubicBezTo>
                <a:lnTo>
                  <a:pt x="121191" y="252465"/>
                </a:lnTo>
                <a:cubicBezTo>
                  <a:pt x="130720" y="253497"/>
                  <a:pt x="139280" y="246609"/>
                  <a:pt x="140311" y="237081"/>
                </a:cubicBezTo>
                <a:cubicBezTo>
                  <a:pt x="141029" y="230451"/>
                  <a:pt x="142626" y="223916"/>
                  <a:pt x="145103" y="217476"/>
                </a:cubicBezTo>
                <a:close/>
                <a:moveTo>
                  <a:pt x="379442" y="352284"/>
                </a:moveTo>
                <a:cubicBezTo>
                  <a:pt x="372621" y="353325"/>
                  <a:pt x="365896" y="353487"/>
                  <a:pt x="359266" y="352770"/>
                </a:cubicBezTo>
                <a:cubicBezTo>
                  <a:pt x="349737" y="351738"/>
                  <a:pt x="341177" y="358626"/>
                  <a:pt x="340145" y="368154"/>
                </a:cubicBezTo>
                <a:cubicBezTo>
                  <a:pt x="339114" y="377683"/>
                  <a:pt x="346002" y="386243"/>
                  <a:pt x="355531" y="387274"/>
                </a:cubicBezTo>
                <a:lnTo>
                  <a:pt x="355531" y="387274"/>
                </a:lnTo>
                <a:cubicBezTo>
                  <a:pt x="365059" y="388305"/>
                  <a:pt x="373619" y="381417"/>
                  <a:pt x="374651" y="371889"/>
                </a:cubicBezTo>
                <a:cubicBezTo>
                  <a:pt x="375368" y="365259"/>
                  <a:pt x="376965" y="358724"/>
                  <a:pt x="379442" y="352284"/>
                </a:cubicBezTo>
                <a:close/>
                <a:moveTo>
                  <a:pt x="310464" y="275979"/>
                </a:moveTo>
                <a:cubicBezTo>
                  <a:pt x="303643" y="277020"/>
                  <a:pt x="296918" y="277182"/>
                  <a:pt x="290288" y="276465"/>
                </a:cubicBezTo>
                <a:cubicBezTo>
                  <a:pt x="280760" y="275434"/>
                  <a:pt x="272200" y="282322"/>
                  <a:pt x="271168" y="291850"/>
                </a:cubicBezTo>
                <a:cubicBezTo>
                  <a:pt x="270137" y="301378"/>
                  <a:pt x="277025" y="309938"/>
                  <a:pt x="286553" y="310969"/>
                </a:cubicBezTo>
                <a:cubicBezTo>
                  <a:pt x="296082" y="312001"/>
                  <a:pt x="304642" y="305113"/>
                  <a:pt x="305673" y="295584"/>
                </a:cubicBezTo>
                <a:cubicBezTo>
                  <a:pt x="306391" y="288954"/>
                  <a:pt x="307988" y="282419"/>
                  <a:pt x="310464" y="275979"/>
                </a:cubicBezTo>
                <a:close/>
                <a:moveTo>
                  <a:pt x="241488" y="199676"/>
                </a:moveTo>
                <a:cubicBezTo>
                  <a:pt x="234667" y="200716"/>
                  <a:pt x="227941" y="200878"/>
                  <a:pt x="221311" y="200160"/>
                </a:cubicBezTo>
                <a:cubicBezTo>
                  <a:pt x="211782" y="199129"/>
                  <a:pt x="203223" y="206017"/>
                  <a:pt x="202191" y="215546"/>
                </a:cubicBezTo>
                <a:cubicBezTo>
                  <a:pt x="201160" y="225074"/>
                  <a:pt x="208048" y="233634"/>
                  <a:pt x="217576" y="234666"/>
                </a:cubicBezTo>
                <a:lnTo>
                  <a:pt x="217577" y="234665"/>
                </a:lnTo>
                <a:cubicBezTo>
                  <a:pt x="227105" y="235697"/>
                  <a:pt x="235665" y="228809"/>
                  <a:pt x="236696" y="219280"/>
                </a:cubicBezTo>
                <a:cubicBezTo>
                  <a:pt x="237414" y="212650"/>
                  <a:pt x="239011" y="206115"/>
                  <a:pt x="241488" y="199676"/>
                </a:cubicBezTo>
                <a:close/>
                <a:moveTo>
                  <a:pt x="172511" y="123371"/>
                </a:moveTo>
                <a:cubicBezTo>
                  <a:pt x="165690" y="124412"/>
                  <a:pt x="158965" y="124574"/>
                  <a:pt x="152334" y="123857"/>
                </a:cubicBezTo>
                <a:cubicBezTo>
                  <a:pt x="142806" y="122825"/>
                  <a:pt x="134246" y="129713"/>
                  <a:pt x="133214" y="139242"/>
                </a:cubicBezTo>
                <a:cubicBezTo>
                  <a:pt x="132183" y="148771"/>
                  <a:pt x="139071" y="157331"/>
                  <a:pt x="148599" y="158361"/>
                </a:cubicBezTo>
                <a:lnTo>
                  <a:pt x="148599" y="158361"/>
                </a:lnTo>
                <a:cubicBezTo>
                  <a:pt x="158128" y="159393"/>
                  <a:pt x="166688" y="152505"/>
                  <a:pt x="167719" y="142976"/>
                </a:cubicBezTo>
                <a:cubicBezTo>
                  <a:pt x="168437" y="136346"/>
                  <a:pt x="170034" y="129811"/>
                  <a:pt x="172511" y="123371"/>
                </a:cubicBezTo>
                <a:close/>
                <a:moveTo>
                  <a:pt x="480653" y="149650"/>
                </a:moveTo>
                <a:lnTo>
                  <a:pt x="422864" y="218841"/>
                </a:lnTo>
                <a:lnTo>
                  <a:pt x="505083" y="278059"/>
                </a:lnTo>
                <a:lnTo>
                  <a:pt x="413615" y="295475"/>
                </a:lnTo>
                <a:lnTo>
                  <a:pt x="415143" y="298109"/>
                </a:lnTo>
                <a:cubicBezTo>
                  <a:pt x="432865" y="336206"/>
                  <a:pt x="439656" y="371170"/>
                  <a:pt x="428984" y="395631"/>
                </a:cubicBezTo>
                <a:cubicBezTo>
                  <a:pt x="377345" y="518946"/>
                  <a:pt x="59074" y="514004"/>
                  <a:pt x="20217" y="470101"/>
                </a:cubicBezTo>
                <a:cubicBezTo>
                  <a:pt x="-23601" y="418534"/>
                  <a:pt x="-1170" y="139823"/>
                  <a:pt x="136861" y="69595"/>
                </a:cubicBezTo>
                <a:cubicBezTo>
                  <a:pt x="149122" y="64884"/>
                  <a:pt x="163549" y="64915"/>
                  <a:pt x="179326" y="68769"/>
                </a:cubicBezTo>
                <a:lnTo>
                  <a:pt x="220085" y="86591"/>
                </a:lnTo>
                <a:lnTo>
                  <a:pt x="257327" y="0"/>
                </a:lnTo>
                <a:lnTo>
                  <a:pt x="300886" y="101279"/>
                </a:lnTo>
                <a:lnTo>
                  <a:pt x="378663" y="49028"/>
                </a:lnTo>
                <a:lnTo>
                  <a:pt x="360443" y="1571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Freeform: Shape 37">
            <a:extLst>
              <a:ext uri="{FF2B5EF4-FFF2-40B4-BE49-F238E27FC236}">
                <a16:creationId xmlns:a16="http://schemas.microsoft.com/office/drawing/2014/main" id="{D8158817-539A-498F-9632-54C5E54E74C7}"/>
              </a:ext>
            </a:extLst>
          </p:cNvPr>
          <p:cNvSpPr/>
          <p:nvPr/>
        </p:nvSpPr>
        <p:spPr>
          <a:xfrm rot="4007412">
            <a:off x="9488001" y="2574582"/>
            <a:ext cx="436215" cy="439189"/>
          </a:xfrm>
          <a:custGeom>
            <a:avLst/>
            <a:gdLst>
              <a:gd name="connsiteX0" fmla="*/ 179355 w 436215"/>
              <a:gd name="connsiteY0" fmla="*/ 256858 h 439189"/>
              <a:gd name="connsiteX1" fmla="*/ 135285 w 436215"/>
              <a:gd name="connsiteY1" fmla="*/ 150464 h 439189"/>
              <a:gd name="connsiteX2" fmla="*/ 135286 w 436215"/>
              <a:gd name="connsiteY2" fmla="*/ 150464 h 439189"/>
              <a:gd name="connsiteX3" fmla="*/ 285751 w 436215"/>
              <a:gd name="connsiteY3" fmla="*/ 0 h 439189"/>
              <a:gd name="connsiteX4" fmla="*/ 436215 w 436215"/>
              <a:gd name="connsiteY4" fmla="*/ 0 h 439189"/>
              <a:gd name="connsiteX5" fmla="*/ 436215 w 436215"/>
              <a:gd name="connsiteY5" fmla="*/ 150464 h 439189"/>
              <a:gd name="connsiteX6" fmla="*/ 285750 w 436215"/>
              <a:gd name="connsiteY6" fmla="*/ 300928 h 439189"/>
              <a:gd name="connsiteX7" fmla="*/ 179355 w 436215"/>
              <a:gd name="connsiteY7" fmla="*/ 256858 h 439189"/>
              <a:gd name="connsiteX8" fmla="*/ 8123 w 436215"/>
              <a:gd name="connsiteY8" fmla="*/ 246192 h 439189"/>
              <a:gd name="connsiteX9" fmla="*/ 18348 w 436215"/>
              <a:gd name="connsiteY9" fmla="*/ 197055 h 439189"/>
              <a:gd name="connsiteX10" fmla="*/ 161470 w 436215"/>
              <a:gd name="connsiteY10" fmla="*/ 247751 h 439189"/>
              <a:gd name="connsiteX11" fmla="*/ 8123 w 436215"/>
              <a:gd name="connsiteY11" fmla="*/ 246192 h 439189"/>
              <a:gd name="connsiteX12" fmla="*/ 190719 w 436215"/>
              <a:gd name="connsiteY12" fmla="*/ 431066 h 439189"/>
              <a:gd name="connsiteX13" fmla="*/ 189160 w 436215"/>
              <a:gd name="connsiteY13" fmla="*/ 277720 h 439189"/>
              <a:gd name="connsiteX14" fmla="*/ 239856 w 436215"/>
              <a:gd name="connsiteY14" fmla="*/ 420841 h 439189"/>
              <a:gd name="connsiteX15" fmla="*/ 190719 w 436215"/>
              <a:gd name="connsiteY15" fmla="*/ 431066 h 439189"/>
              <a:gd name="connsiteX16" fmla="*/ 48494 w 436215"/>
              <a:gd name="connsiteY16" fmla="*/ 390009 h 439189"/>
              <a:gd name="connsiteX17" fmla="*/ 40234 w 436215"/>
              <a:gd name="connsiteY17" fmla="*/ 359676 h 439189"/>
              <a:gd name="connsiteX18" fmla="*/ 179806 w 436215"/>
              <a:gd name="connsiteY18" fmla="*/ 259227 h 439189"/>
              <a:gd name="connsiteX19" fmla="*/ 79356 w 436215"/>
              <a:gd name="connsiteY19" fmla="*/ 400913 h 439189"/>
              <a:gd name="connsiteX20" fmla="*/ 48494 w 436215"/>
              <a:gd name="connsiteY20" fmla="*/ 390009 h 4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6215" h="439189">
                <a:moveTo>
                  <a:pt x="179355" y="256858"/>
                </a:moveTo>
                <a:cubicBezTo>
                  <a:pt x="152126" y="229629"/>
                  <a:pt x="135285" y="192013"/>
                  <a:pt x="135285" y="150464"/>
                </a:cubicBezTo>
                <a:lnTo>
                  <a:pt x="135286" y="150464"/>
                </a:lnTo>
                <a:cubicBezTo>
                  <a:pt x="135286" y="67365"/>
                  <a:pt x="202651" y="0"/>
                  <a:pt x="285751" y="0"/>
                </a:cubicBezTo>
                <a:lnTo>
                  <a:pt x="436215" y="0"/>
                </a:lnTo>
                <a:lnTo>
                  <a:pt x="436215" y="150464"/>
                </a:lnTo>
                <a:cubicBezTo>
                  <a:pt x="436215" y="233563"/>
                  <a:pt x="368850" y="300928"/>
                  <a:pt x="285750" y="300928"/>
                </a:cubicBezTo>
                <a:cubicBezTo>
                  <a:pt x="244200" y="300928"/>
                  <a:pt x="206584" y="284087"/>
                  <a:pt x="179355" y="256858"/>
                </a:cubicBezTo>
                <a:close/>
                <a:moveTo>
                  <a:pt x="8123" y="246192"/>
                </a:moveTo>
                <a:cubicBezTo>
                  <a:pt x="-5359" y="226760"/>
                  <a:pt x="-2131" y="207665"/>
                  <a:pt x="18348" y="197055"/>
                </a:cubicBezTo>
                <a:cubicBezTo>
                  <a:pt x="48133" y="183209"/>
                  <a:pt x="163190" y="235763"/>
                  <a:pt x="161470" y="247751"/>
                </a:cubicBezTo>
                <a:cubicBezTo>
                  <a:pt x="159022" y="260055"/>
                  <a:pt x="32516" y="272070"/>
                  <a:pt x="8123" y="246192"/>
                </a:cubicBezTo>
                <a:close/>
                <a:moveTo>
                  <a:pt x="190719" y="431066"/>
                </a:moveTo>
                <a:cubicBezTo>
                  <a:pt x="164841" y="406674"/>
                  <a:pt x="176856" y="280168"/>
                  <a:pt x="189160" y="277720"/>
                </a:cubicBezTo>
                <a:cubicBezTo>
                  <a:pt x="201148" y="276000"/>
                  <a:pt x="253702" y="391056"/>
                  <a:pt x="239856" y="420841"/>
                </a:cubicBezTo>
                <a:cubicBezTo>
                  <a:pt x="229246" y="441320"/>
                  <a:pt x="210151" y="444549"/>
                  <a:pt x="190719" y="431066"/>
                </a:cubicBezTo>
                <a:close/>
                <a:moveTo>
                  <a:pt x="48494" y="390009"/>
                </a:moveTo>
                <a:cubicBezTo>
                  <a:pt x="41644" y="382938"/>
                  <a:pt x="38560" y="372629"/>
                  <a:pt x="40234" y="359676"/>
                </a:cubicBezTo>
                <a:cubicBezTo>
                  <a:pt x="46578" y="323021"/>
                  <a:pt x="169761" y="249887"/>
                  <a:pt x="179806" y="259227"/>
                </a:cubicBezTo>
                <a:cubicBezTo>
                  <a:pt x="189674" y="269448"/>
                  <a:pt x="119184" y="394922"/>
                  <a:pt x="79356" y="400913"/>
                </a:cubicBezTo>
                <a:cubicBezTo>
                  <a:pt x="65963" y="400913"/>
                  <a:pt x="55345" y="397080"/>
                  <a:pt x="48494" y="39000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Freeform: Shape 38">
            <a:extLst>
              <a:ext uri="{FF2B5EF4-FFF2-40B4-BE49-F238E27FC236}">
                <a16:creationId xmlns:a16="http://schemas.microsoft.com/office/drawing/2014/main" id="{7B86D91B-199F-450C-A988-1F8E9115C75F}"/>
              </a:ext>
            </a:extLst>
          </p:cNvPr>
          <p:cNvSpPr/>
          <p:nvPr/>
        </p:nvSpPr>
        <p:spPr>
          <a:xfrm rot="20810195" flipH="1">
            <a:off x="8702886" y="1604348"/>
            <a:ext cx="466284" cy="546942"/>
          </a:xfrm>
          <a:custGeom>
            <a:avLst/>
            <a:gdLst>
              <a:gd name="connsiteX0" fmla="*/ 201093 w 466284"/>
              <a:gd name="connsiteY0" fmla="*/ 3808 h 546942"/>
              <a:gd name="connsiteX1" fmla="*/ 146387 w 466284"/>
              <a:gd name="connsiteY1" fmla="*/ 48452 h 546942"/>
              <a:gd name="connsiteX2" fmla="*/ 146387 w 466284"/>
              <a:gd name="connsiteY2" fmla="*/ 83883 h 546942"/>
              <a:gd name="connsiteX3" fmla="*/ 122129 w 466284"/>
              <a:gd name="connsiteY3" fmla="*/ 77231 h 546942"/>
              <a:gd name="connsiteX4" fmla="*/ 80376 w 466284"/>
              <a:gd name="connsiteY4" fmla="*/ 76541 h 546942"/>
              <a:gd name="connsiteX5" fmla="*/ 76138 w 466284"/>
              <a:gd name="connsiteY5" fmla="*/ 109780 h 546942"/>
              <a:gd name="connsiteX6" fmla="*/ 121007 w 466284"/>
              <a:gd name="connsiteY6" fmla="*/ 109198 h 546942"/>
              <a:gd name="connsiteX7" fmla="*/ 121036 w 466284"/>
              <a:gd name="connsiteY7" fmla="*/ 109204 h 546942"/>
              <a:gd name="connsiteX8" fmla="*/ 121566 w 466284"/>
              <a:gd name="connsiteY8" fmla="*/ 110022 h 546942"/>
              <a:gd name="connsiteX9" fmla="*/ 174380 w 466284"/>
              <a:gd name="connsiteY9" fmla="*/ 211745 h 546942"/>
              <a:gd name="connsiteX10" fmla="*/ 125807 w 466284"/>
              <a:gd name="connsiteY10" fmla="*/ 314272 h 546942"/>
              <a:gd name="connsiteX11" fmla="*/ 124112 w 466284"/>
              <a:gd name="connsiteY11" fmla="*/ 316188 h 546942"/>
              <a:gd name="connsiteX12" fmla="*/ 110587 w 466284"/>
              <a:gd name="connsiteY12" fmla="*/ 315363 h 546942"/>
              <a:gd name="connsiteX13" fmla="*/ 55512 w 466284"/>
              <a:gd name="connsiteY13" fmla="*/ 309132 h 546942"/>
              <a:gd name="connsiteX14" fmla="*/ 39127 w 466284"/>
              <a:gd name="connsiteY14" fmla="*/ 315092 h 546942"/>
              <a:gd name="connsiteX15" fmla="*/ 804 w 466284"/>
              <a:gd name="connsiteY15" fmla="*/ 389440 h 546942"/>
              <a:gd name="connsiteX16" fmla="*/ 114835 w 466284"/>
              <a:gd name="connsiteY16" fmla="*/ 545311 h 546942"/>
              <a:gd name="connsiteX17" fmla="*/ 235962 w 466284"/>
              <a:gd name="connsiteY17" fmla="*/ 503159 h 546942"/>
              <a:gd name="connsiteX18" fmla="*/ 239077 w 466284"/>
              <a:gd name="connsiteY18" fmla="*/ 499459 h 546942"/>
              <a:gd name="connsiteX19" fmla="*/ 234303 w 466284"/>
              <a:gd name="connsiteY19" fmla="*/ 496813 h 546942"/>
              <a:gd name="connsiteX20" fmla="*/ 167668 w 466284"/>
              <a:gd name="connsiteY20" fmla="*/ 405651 h 546942"/>
              <a:gd name="connsiteX21" fmla="*/ 175818 w 466284"/>
              <a:gd name="connsiteY21" fmla="*/ 317690 h 546942"/>
              <a:gd name="connsiteX22" fmla="*/ 195670 w 466284"/>
              <a:gd name="connsiteY22" fmla="*/ 301085 h 546942"/>
              <a:gd name="connsiteX23" fmla="*/ 197687 w 466284"/>
              <a:gd name="connsiteY23" fmla="*/ 299951 h 546942"/>
              <a:gd name="connsiteX24" fmla="*/ 196841 w 466284"/>
              <a:gd name="connsiteY24" fmla="*/ 299682 h 546942"/>
              <a:gd name="connsiteX25" fmla="*/ 152515 w 466284"/>
              <a:gd name="connsiteY25" fmla="*/ 311954 h 546942"/>
              <a:gd name="connsiteX26" fmla="*/ 142505 w 466284"/>
              <a:gd name="connsiteY26" fmla="*/ 314354 h 546942"/>
              <a:gd name="connsiteX27" fmla="*/ 177323 w 466284"/>
              <a:gd name="connsiteY27" fmla="*/ 265463 h 546942"/>
              <a:gd name="connsiteX28" fmla="*/ 193840 w 466284"/>
              <a:gd name="connsiteY28" fmla="*/ 211014 h 546942"/>
              <a:gd name="connsiteX29" fmla="*/ 180918 w 466284"/>
              <a:gd name="connsiteY29" fmla="*/ 147025 h 546942"/>
              <a:gd name="connsiteX30" fmla="*/ 165896 w 466284"/>
              <a:gd name="connsiteY30" fmla="*/ 120652 h 546942"/>
              <a:gd name="connsiteX31" fmla="*/ 194975 w 466284"/>
              <a:gd name="connsiteY31" fmla="*/ 134743 h 546942"/>
              <a:gd name="connsiteX32" fmla="*/ 219232 w 466284"/>
              <a:gd name="connsiteY32" fmla="*/ 155067 h 546942"/>
              <a:gd name="connsiteX33" fmla="*/ 250904 w 466284"/>
              <a:gd name="connsiteY33" fmla="*/ 217504 h 546942"/>
              <a:gd name="connsiteX34" fmla="*/ 268651 w 466284"/>
              <a:gd name="connsiteY34" fmla="*/ 292690 h 546942"/>
              <a:gd name="connsiteX35" fmla="*/ 268156 w 466284"/>
              <a:gd name="connsiteY35" fmla="*/ 292846 h 546942"/>
              <a:gd name="connsiteX36" fmla="*/ 204434 w 466284"/>
              <a:gd name="connsiteY36" fmla="*/ 318912 h 546942"/>
              <a:gd name="connsiteX37" fmla="*/ 196717 w 466284"/>
              <a:gd name="connsiteY37" fmla="*/ 402198 h 546942"/>
              <a:gd name="connsiteX38" fmla="*/ 360791 w 466284"/>
              <a:gd name="connsiteY38" fmla="*/ 504074 h 546942"/>
              <a:gd name="connsiteX39" fmla="*/ 462666 w 466284"/>
              <a:gd name="connsiteY39" fmla="*/ 340000 h 546942"/>
              <a:gd name="connsiteX40" fmla="*/ 371137 w 466284"/>
              <a:gd name="connsiteY40" fmla="*/ 246076 h 546942"/>
              <a:gd name="connsiteX41" fmla="*/ 338838 w 466284"/>
              <a:gd name="connsiteY41" fmla="*/ 246785 h 546942"/>
              <a:gd name="connsiteX42" fmla="*/ 291794 w 466284"/>
              <a:gd name="connsiteY42" fmla="*/ 285405 h 546942"/>
              <a:gd name="connsiteX43" fmla="*/ 285557 w 466284"/>
              <a:gd name="connsiteY43" fmla="*/ 287368 h 546942"/>
              <a:gd name="connsiteX44" fmla="*/ 285591 w 466284"/>
              <a:gd name="connsiteY44" fmla="*/ 284721 h 546942"/>
              <a:gd name="connsiteX45" fmla="*/ 236576 w 466284"/>
              <a:gd name="connsiteY45" fmla="*/ 136371 h 546942"/>
              <a:gd name="connsiteX46" fmla="*/ 205146 w 466284"/>
              <a:gd name="connsiteY46" fmla="*/ 109625 h 546942"/>
              <a:gd name="connsiteX47" fmla="*/ 180504 w 466284"/>
              <a:gd name="connsiteY47" fmla="*/ 96904 h 546942"/>
              <a:gd name="connsiteX48" fmla="*/ 235958 w 466284"/>
              <a:gd name="connsiteY48" fmla="*/ 96904 h 546942"/>
              <a:gd name="connsiteX49" fmla="*/ 325529 w 466284"/>
              <a:gd name="connsiteY49" fmla="*/ 48452 h 546942"/>
              <a:gd name="connsiteX50" fmla="*/ 325529 w 466284"/>
              <a:gd name="connsiteY50" fmla="*/ 48452 h 546942"/>
              <a:gd name="connsiteX51" fmla="*/ 325529 w 466284"/>
              <a:gd name="connsiteY51" fmla="*/ 0 h 546942"/>
              <a:gd name="connsiteX52" fmla="*/ 235958 w 466284"/>
              <a:gd name="connsiteY52" fmla="*/ 0 h 546942"/>
              <a:gd name="connsiteX53" fmla="*/ 201093 w 466284"/>
              <a:gd name="connsiteY53" fmla="*/ 3808 h 5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6284" h="546942">
                <a:moveTo>
                  <a:pt x="201093" y="3808"/>
                </a:moveTo>
                <a:cubicBezTo>
                  <a:pt x="168945" y="11163"/>
                  <a:pt x="146387" y="28383"/>
                  <a:pt x="146387" y="48452"/>
                </a:cubicBezTo>
                <a:lnTo>
                  <a:pt x="146387" y="83883"/>
                </a:lnTo>
                <a:lnTo>
                  <a:pt x="122129" y="77231"/>
                </a:lnTo>
                <a:cubicBezTo>
                  <a:pt x="107692" y="75003"/>
                  <a:pt x="93501" y="74635"/>
                  <a:pt x="80376" y="76541"/>
                </a:cubicBezTo>
                <a:cubicBezTo>
                  <a:pt x="42517" y="86968"/>
                  <a:pt x="54997" y="111739"/>
                  <a:pt x="76138" y="109780"/>
                </a:cubicBezTo>
                <a:cubicBezTo>
                  <a:pt x="91566" y="107618"/>
                  <a:pt x="106657" y="107586"/>
                  <a:pt x="121007" y="109198"/>
                </a:cubicBezTo>
                <a:lnTo>
                  <a:pt x="121036" y="109204"/>
                </a:lnTo>
                <a:lnTo>
                  <a:pt x="121566" y="110022"/>
                </a:lnTo>
                <a:cubicBezTo>
                  <a:pt x="159560" y="138678"/>
                  <a:pt x="176242" y="182806"/>
                  <a:pt x="174380" y="211745"/>
                </a:cubicBezTo>
                <a:cubicBezTo>
                  <a:pt x="172751" y="237066"/>
                  <a:pt x="147901" y="287758"/>
                  <a:pt x="125807" y="314272"/>
                </a:cubicBezTo>
                <a:lnTo>
                  <a:pt x="124112" y="316188"/>
                </a:lnTo>
                <a:lnTo>
                  <a:pt x="110587" y="315363"/>
                </a:lnTo>
                <a:cubicBezTo>
                  <a:pt x="91937" y="311416"/>
                  <a:pt x="81103" y="302086"/>
                  <a:pt x="55512" y="309132"/>
                </a:cubicBezTo>
                <a:cubicBezTo>
                  <a:pt x="50638" y="310475"/>
                  <a:pt x="45228" y="312411"/>
                  <a:pt x="39127" y="315092"/>
                </a:cubicBezTo>
                <a:cubicBezTo>
                  <a:pt x="17434" y="327417"/>
                  <a:pt x="4975" y="345563"/>
                  <a:pt x="804" y="389440"/>
                </a:cubicBezTo>
                <a:cubicBezTo>
                  <a:pt x="-6813" y="469586"/>
                  <a:pt x="40304" y="533757"/>
                  <a:pt x="114835" y="545311"/>
                </a:cubicBezTo>
                <a:cubicBezTo>
                  <a:pt x="161417" y="552532"/>
                  <a:pt x="206146" y="535297"/>
                  <a:pt x="235962" y="503159"/>
                </a:cubicBezTo>
                <a:lnTo>
                  <a:pt x="239077" y="499459"/>
                </a:lnTo>
                <a:lnTo>
                  <a:pt x="234303" y="496813"/>
                </a:lnTo>
                <a:cubicBezTo>
                  <a:pt x="203705" y="477836"/>
                  <a:pt x="179775" y="446403"/>
                  <a:pt x="167668" y="405651"/>
                </a:cubicBezTo>
                <a:cubicBezTo>
                  <a:pt x="154412" y="361029"/>
                  <a:pt x="159442" y="338334"/>
                  <a:pt x="175818" y="317690"/>
                </a:cubicBezTo>
                <a:cubicBezTo>
                  <a:pt x="183192" y="310135"/>
                  <a:pt x="189704" y="304835"/>
                  <a:pt x="195670" y="301085"/>
                </a:cubicBezTo>
                <a:lnTo>
                  <a:pt x="197687" y="299951"/>
                </a:lnTo>
                <a:lnTo>
                  <a:pt x="196841" y="299682"/>
                </a:lnTo>
                <a:cubicBezTo>
                  <a:pt x="175714" y="294240"/>
                  <a:pt x="168549" y="305105"/>
                  <a:pt x="152515" y="311954"/>
                </a:cubicBezTo>
                <a:lnTo>
                  <a:pt x="142505" y="314354"/>
                </a:lnTo>
                <a:lnTo>
                  <a:pt x="177323" y="265463"/>
                </a:lnTo>
                <a:cubicBezTo>
                  <a:pt x="186762" y="247037"/>
                  <a:pt x="192766" y="228224"/>
                  <a:pt x="193840" y="211014"/>
                </a:cubicBezTo>
                <a:cubicBezTo>
                  <a:pt x="195068" y="191346"/>
                  <a:pt x="190176" y="168241"/>
                  <a:pt x="180918" y="147025"/>
                </a:cubicBezTo>
                <a:lnTo>
                  <a:pt x="165896" y="120652"/>
                </a:lnTo>
                <a:lnTo>
                  <a:pt x="194975" y="134743"/>
                </a:lnTo>
                <a:cubicBezTo>
                  <a:pt x="204744" y="141001"/>
                  <a:pt x="212964" y="147937"/>
                  <a:pt x="219232" y="155067"/>
                </a:cubicBezTo>
                <a:cubicBezTo>
                  <a:pt x="230202" y="167545"/>
                  <a:pt x="241668" y="191271"/>
                  <a:pt x="250904" y="217504"/>
                </a:cubicBezTo>
                <a:lnTo>
                  <a:pt x="268651" y="292690"/>
                </a:lnTo>
                <a:lnTo>
                  <a:pt x="268156" y="292846"/>
                </a:lnTo>
                <a:cubicBezTo>
                  <a:pt x="247239" y="295850"/>
                  <a:pt x="232362" y="290296"/>
                  <a:pt x="204434" y="318912"/>
                </a:cubicBezTo>
                <a:cubicBezTo>
                  <a:pt x="188928" y="338458"/>
                  <a:pt x="184165" y="359948"/>
                  <a:pt x="196717" y="402198"/>
                </a:cubicBezTo>
                <a:cubicBezTo>
                  <a:pt x="219644" y="479372"/>
                  <a:pt x="287351" y="521249"/>
                  <a:pt x="360791" y="504074"/>
                </a:cubicBezTo>
                <a:cubicBezTo>
                  <a:pt x="434230" y="486898"/>
                  <a:pt x="479841" y="413440"/>
                  <a:pt x="462666" y="340000"/>
                </a:cubicBezTo>
                <a:cubicBezTo>
                  <a:pt x="451931" y="294100"/>
                  <a:pt x="421745" y="257512"/>
                  <a:pt x="371137" y="246076"/>
                </a:cubicBezTo>
                <a:cubicBezTo>
                  <a:pt x="356336" y="244350"/>
                  <a:pt x="346232" y="244823"/>
                  <a:pt x="338838" y="246785"/>
                </a:cubicBezTo>
                <a:cubicBezTo>
                  <a:pt x="316655" y="252669"/>
                  <a:pt x="318859" y="271946"/>
                  <a:pt x="291794" y="285405"/>
                </a:cubicBezTo>
                <a:lnTo>
                  <a:pt x="285557" y="287368"/>
                </a:lnTo>
                <a:lnTo>
                  <a:pt x="285591" y="284721"/>
                </a:lnTo>
                <a:cubicBezTo>
                  <a:pt x="284020" y="228294"/>
                  <a:pt x="266457" y="170232"/>
                  <a:pt x="236576" y="136371"/>
                </a:cubicBezTo>
                <a:cubicBezTo>
                  <a:pt x="228038" y="126697"/>
                  <a:pt x="217288" y="117643"/>
                  <a:pt x="205146" y="109625"/>
                </a:cubicBezTo>
                <a:lnTo>
                  <a:pt x="180504" y="96904"/>
                </a:lnTo>
                <a:lnTo>
                  <a:pt x="235958" y="96904"/>
                </a:lnTo>
                <a:cubicBezTo>
                  <a:pt x="285427" y="96904"/>
                  <a:pt x="325529" y="75211"/>
                  <a:pt x="325529" y="48452"/>
                </a:cubicBezTo>
                <a:lnTo>
                  <a:pt x="325529" y="48452"/>
                </a:lnTo>
                <a:lnTo>
                  <a:pt x="325529" y="0"/>
                </a:lnTo>
                <a:lnTo>
                  <a:pt x="235958" y="0"/>
                </a:lnTo>
                <a:cubicBezTo>
                  <a:pt x="223591" y="0"/>
                  <a:pt x="211809" y="1356"/>
                  <a:pt x="201093" y="3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9" name="Freeform: Shape 39">
            <a:extLst>
              <a:ext uri="{FF2B5EF4-FFF2-40B4-BE49-F238E27FC236}">
                <a16:creationId xmlns:a16="http://schemas.microsoft.com/office/drawing/2014/main" id="{B87D71BD-129F-47A3-919D-9873D12049A2}"/>
              </a:ext>
            </a:extLst>
          </p:cNvPr>
          <p:cNvSpPr/>
          <p:nvPr/>
        </p:nvSpPr>
        <p:spPr>
          <a:xfrm rot="1616984">
            <a:off x="9928966" y="3725489"/>
            <a:ext cx="371818" cy="493440"/>
          </a:xfrm>
          <a:custGeom>
            <a:avLst/>
            <a:gdLst>
              <a:gd name="connsiteX0" fmla="*/ 245761 w 371818"/>
              <a:gd name="connsiteY0" fmla="*/ 53834 h 493440"/>
              <a:gd name="connsiteX1" fmla="*/ 247046 w 371818"/>
              <a:gd name="connsiteY1" fmla="*/ 64967 h 493440"/>
              <a:gd name="connsiteX2" fmla="*/ 213128 w 371818"/>
              <a:gd name="connsiteY2" fmla="*/ 139919 h 493440"/>
              <a:gd name="connsiteX3" fmla="*/ 215748 w 371818"/>
              <a:gd name="connsiteY3" fmla="*/ 158320 h 493440"/>
              <a:gd name="connsiteX4" fmla="*/ 229503 w 371818"/>
              <a:gd name="connsiteY4" fmla="*/ 157874 h 493440"/>
              <a:gd name="connsiteX5" fmla="*/ 325234 w 371818"/>
              <a:gd name="connsiteY5" fmla="*/ 175203 h 493440"/>
              <a:gd name="connsiteX6" fmla="*/ 371817 w 371818"/>
              <a:gd name="connsiteY6" fmla="*/ 299014 h 493440"/>
              <a:gd name="connsiteX7" fmla="*/ 185909 w 371818"/>
              <a:gd name="connsiteY7" fmla="*/ 484922 h 493440"/>
              <a:gd name="connsiteX8" fmla="*/ 0 w 371818"/>
              <a:gd name="connsiteY8" fmla="*/ 299014 h 493440"/>
              <a:gd name="connsiteX9" fmla="*/ 92210 w 371818"/>
              <a:gd name="connsiteY9" fmla="*/ 146136 h 493440"/>
              <a:gd name="connsiteX10" fmla="*/ 179664 w 371818"/>
              <a:gd name="connsiteY10" fmla="*/ 150866 h 493440"/>
              <a:gd name="connsiteX11" fmla="*/ 191991 w 371818"/>
              <a:gd name="connsiteY11" fmla="*/ 155110 h 493440"/>
              <a:gd name="connsiteX12" fmla="*/ 192569 w 371818"/>
              <a:gd name="connsiteY12" fmla="*/ 146756 h 493440"/>
              <a:gd name="connsiteX13" fmla="*/ 245761 w 371818"/>
              <a:gd name="connsiteY13" fmla="*/ 53834 h 493440"/>
              <a:gd name="connsiteX14" fmla="*/ 57901 w 371818"/>
              <a:gd name="connsiteY14" fmla="*/ 0 h 493440"/>
              <a:gd name="connsiteX15" fmla="*/ 131053 w 371818"/>
              <a:gd name="connsiteY15" fmla="*/ 14508 h 493440"/>
              <a:gd name="connsiteX16" fmla="*/ 193639 w 371818"/>
              <a:gd name="connsiteY16" fmla="*/ 82287 h 493440"/>
              <a:gd name="connsiteX17" fmla="*/ 183074 w 371818"/>
              <a:gd name="connsiteY17" fmla="*/ 135558 h 493440"/>
              <a:gd name="connsiteX18" fmla="*/ 109923 w 371818"/>
              <a:gd name="connsiteY18" fmla="*/ 121050 h 493440"/>
              <a:gd name="connsiteX19" fmla="*/ 47336 w 371818"/>
              <a:gd name="connsiteY19" fmla="*/ 53271 h 493440"/>
              <a:gd name="connsiteX20" fmla="*/ 47336 w 371818"/>
              <a:gd name="connsiteY20" fmla="*/ 53271 h 4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818" h="493440">
                <a:moveTo>
                  <a:pt x="245761" y="53834"/>
                </a:moveTo>
                <a:lnTo>
                  <a:pt x="247046" y="64967"/>
                </a:lnTo>
                <a:cubicBezTo>
                  <a:pt x="216390" y="79315"/>
                  <a:pt x="211360" y="113148"/>
                  <a:pt x="213128" y="139919"/>
                </a:cubicBezTo>
                <a:lnTo>
                  <a:pt x="215748" y="158320"/>
                </a:lnTo>
                <a:lnTo>
                  <a:pt x="229503" y="157874"/>
                </a:lnTo>
                <a:cubicBezTo>
                  <a:pt x="255127" y="154035"/>
                  <a:pt x="279341" y="145928"/>
                  <a:pt x="325234" y="175203"/>
                </a:cubicBezTo>
                <a:cubicBezTo>
                  <a:pt x="351847" y="196306"/>
                  <a:pt x="372048" y="242412"/>
                  <a:pt x="371817" y="299014"/>
                </a:cubicBezTo>
                <a:cubicBezTo>
                  <a:pt x="371420" y="396282"/>
                  <a:pt x="311115" y="528375"/>
                  <a:pt x="185909" y="484922"/>
                </a:cubicBezTo>
                <a:cubicBezTo>
                  <a:pt x="39781" y="513891"/>
                  <a:pt x="0" y="401688"/>
                  <a:pt x="0" y="299014"/>
                </a:cubicBezTo>
                <a:cubicBezTo>
                  <a:pt x="0" y="234842"/>
                  <a:pt x="28672" y="176984"/>
                  <a:pt x="92210" y="146136"/>
                </a:cubicBezTo>
                <a:cubicBezTo>
                  <a:pt x="149463" y="125506"/>
                  <a:pt x="161060" y="140190"/>
                  <a:pt x="179664" y="150866"/>
                </a:cubicBezTo>
                <a:lnTo>
                  <a:pt x="191991" y="155110"/>
                </a:lnTo>
                <a:lnTo>
                  <a:pt x="192569" y="146756"/>
                </a:lnTo>
                <a:cubicBezTo>
                  <a:pt x="193294" y="120985"/>
                  <a:pt x="196750" y="81397"/>
                  <a:pt x="245761" y="53834"/>
                </a:cubicBezTo>
                <a:close/>
                <a:moveTo>
                  <a:pt x="57901" y="0"/>
                </a:moveTo>
                <a:lnTo>
                  <a:pt x="131053" y="14508"/>
                </a:lnTo>
                <a:cubicBezTo>
                  <a:pt x="171453" y="22520"/>
                  <a:pt x="199474" y="52866"/>
                  <a:pt x="193639" y="82287"/>
                </a:cubicBezTo>
                <a:lnTo>
                  <a:pt x="183074" y="135558"/>
                </a:lnTo>
                <a:lnTo>
                  <a:pt x="109923" y="121050"/>
                </a:lnTo>
                <a:cubicBezTo>
                  <a:pt x="69522" y="113038"/>
                  <a:pt x="41501" y="82692"/>
                  <a:pt x="47336" y="53271"/>
                </a:cubicBezTo>
                <a:lnTo>
                  <a:pt x="47336" y="53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Freeform: Shape 40">
            <a:extLst>
              <a:ext uri="{FF2B5EF4-FFF2-40B4-BE49-F238E27FC236}">
                <a16:creationId xmlns:a16="http://schemas.microsoft.com/office/drawing/2014/main" id="{F69BB239-44EA-4D5D-9AFD-87E05DCF9DEF}"/>
              </a:ext>
            </a:extLst>
          </p:cNvPr>
          <p:cNvSpPr/>
          <p:nvPr/>
        </p:nvSpPr>
        <p:spPr>
          <a:xfrm>
            <a:off x="9857830" y="4384184"/>
            <a:ext cx="504572" cy="504572"/>
          </a:xfrm>
          <a:custGeom>
            <a:avLst/>
            <a:gdLst>
              <a:gd name="connsiteX0" fmla="*/ 252286 w 504572"/>
              <a:gd name="connsiteY0" fmla="*/ 264071 h 504572"/>
              <a:gd name="connsiteX1" fmla="*/ 316259 w 504572"/>
              <a:gd name="connsiteY1" fmla="*/ 455989 h 504572"/>
              <a:gd name="connsiteX2" fmla="*/ 188313 w 504572"/>
              <a:gd name="connsiteY2" fmla="*/ 455989 h 504572"/>
              <a:gd name="connsiteX3" fmla="*/ 262725 w 504572"/>
              <a:gd name="connsiteY3" fmla="*/ 259353 h 504572"/>
              <a:gd name="connsiteX4" fmla="*/ 441235 w 504572"/>
              <a:gd name="connsiteY4" fmla="*/ 354534 h 504572"/>
              <a:gd name="connsiteX5" fmla="*/ 348425 w 504572"/>
              <a:gd name="connsiteY5" fmla="*/ 442604 h 504572"/>
              <a:gd name="connsiteX6" fmla="*/ 242274 w 504572"/>
              <a:gd name="connsiteY6" fmla="*/ 259353 h 504572"/>
              <a:gd name="connsiteX7" fmla="*/ 156574 w 504572"/>
              <a:gd name="connsiteY7" fmla="*/ 442604 h 504572"/>
              <a:gd name="connsiteX8" fmla="*/ 63764 w 504572"/>
              <a:gd name="connsiteY8" fmla="*/ 354534 h 504572"/>
              <a:gd name="connsiteX9" fmla="*/ 457397 w 504572"/>
              <a:gd name="connsiteY9" fmla="*/ 188914 h 504572"/>
              <a:gd name="connsiteX10" fmla="*/ 457397 w 504572"/>
              <a:gd name="connsiteY10" fmla="*/ 316860 h 504572"/>
              <a:gd name="connsiteX11" fmla="*/ 265479 w 504572"/>
              <a:gd name="connsiteY11" fmla="*/ 252887 h 504572"/>
              <a:gd name="connsiteX12" fmla="*/ 47175 w 504572"/>
              <a:gd name="connsiteY12" fmla="*/ 188914 h 504572"/>
              <a:gd name="connsiteX13" fmla="*/ 239093 w 504572"/>
              <a:gd name="connsiteY13" fmla="*/ 252887 h 504572"/>
              <a:gd name="connsiteX14" fmla="*/ 47175 w 504572"/>
              <a:gd name="connsiteY14" fmla="*/ 316860 h 504572"/>
              <a:gd name="connsiteX15" fmla="*/ 352812 w 504572"/>
              <a:gd name="connsiteY15" fmla="*/ 64884 h 504572"/>
              <a:gd name="connsiteX16" fmla="*/ 442756 w 504572"/>
              <a:gd name="connsiteY16" fmla="*/ 155879 h 504572"/>
              <a:gd name="connsiteX17" fmla="*/ 261292 w 504572"/>
              <a:gd name="connsiteY17" fmla="*/ 245299 h 504572"/>
              <a:gd name="connsiteX18" fmla="*/ 152187 w 504572"/>
              <a:gd name="connsiteY18" fmla="*/ 64884 h 504572"/>
              <a:gd name="connsiteX19" fmla="*/ 243706 w 504572"/>
              <a:gd name="connsiteY19" fmla="*/ 245299 h 504572"/>
              <a:gd name="connsiteX20" fmla="*/ 62242 w 504572"/>
              <a:gd name="connsiteY20" fmla="*/ 155879 h 504572"/>
              <a:gd name="connsiteX21" fmla="*/ 188313 w 504572"/>
              <a:gd name="connsiteY21" fmla="*/ 48583 h 504572"/>
              <a:gd name="connsiteX22" fmla="*/ 316259 w 504572"/>
              <a:gd name="connsiteY22" fmla="*/ 48583 h 504572"/>
              <a:gd name="connsiteX23" fmla="*/ 252286 w 504572"/>
              <a:gd name="connsiteY23" fmla="*/ 240501 h 504572"/>
              <a:gd name="connsiteX24" fmla="*/ 252286 w 504572"/>
              <a:gd name="connsiteY24" fmla="*/ 16338 h 504572"/>
              <a:gd name="connsiteX25" fmla="*/ 16338 w 504572"/>
              <a:gd name="connsiteY25" fmla="*/ 252286 h 504572"/>
              <a:gd name="connsiteX26" fmla="*/ 252286 w 504572"/>
              <a:gd name="connsiteY26" fmla="*/ 488234 h 504572"/>
              <a:gd name="connsiteX27" fmla="*/ 488234 w 504572"/>
              <a:gd name="connsiteY27" fmla="*/ 252286 h 504572"/>
              <a:gd name="connsiteX28" fmla="*/ 252286 w 504572"/>
              <a:gd name="connsiteY28" fmla="*/ 16338 h 504572"/>
              <a:gd name="connsiteX29" fmla="*/ 252286 w 504572"/>
              <a:gd name="connsiteY29" fmla="*/ 0 h 504572"/>
              <a:gd name="connsiteX30" fmla="*/ 504572 w 504572"/>
              <a:gd name="connsiteY30" fmla="*/ 252286 h 504572"/>
              <a:gd name="connsiteX31" fmla="*/ 252286 w 504572"/>
              <a:gd name="connsiteY31" fmla="*/ 504572 h 504572"/>
              <a:gd name="connsiteX32" fmla="*/ 0 w 504572"/>
              <a:gd name="connsiteY32" fmla="*/ 252286 h 504572"/>
              <a:gd name="connsiteX33" fmla="*/ 252286 w 504572"/>
              <a:gd name="connsiteY33" fmla="*/ 0 h 5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572" h="504572">
                <a:moveTo>
                  <a:pt x="252286" y="264071"/>
                </a:moveTo>
                <a:lnTo>
                  <a:pt x="316259" y="455989"/>
                </a:lnTo>
                <a:lnTo>
                  <a:pt x="188313" y="455989"/>
                </a:lnTo>
                <a:close/>
                <a:moveTo>
                  <a:pt x="262725" y="259353"/>
                </a:moveTo>
                <a:lnTo>
                  <a:pt x="441235" y="354534"/>
                </a:lnTo>
                <a:lnTo>
                  <a:pt x="348425" y="442604"/>
                </a:lnTo>
                <a:close/>
                <a:moveTo>
                  <a:pt x="242274" y="259353"/>
                </a:moveTo>
                <a:lnTo>
                  <a:pt x="156574" y="442604"/>
                </a:lnTo>
                <a:lnTo>
                  <a:pt x="63764" y="354534"/>
                </a:lnTo>
                <a:close/>
                <a:moveTo>
                  <a:pt x="457397" y="188914"/>
                </a:moveTo>
                <a:lnTo>
                  <a:pt x="457397" y="316860"/>
                </a:lnTo>
                <a:lnTo>
                  <a:pt x="265479" y="252887"/>
                </a:lnTo>
                <a:close/>
                <a:moveTo>
                  <a:pt x="47175" y="188914"/>
                </a:moveTo>
                <a:lnTo>
                  <a:pt x="239093" y="252887"/>
                </a:lnTo>
                <a:lnTo>
                  <a:pt x="47175" y="316860"/>
                </a:lnTo>
                <a:close/>
                <a:moveTo>
                  <a:pt x="352812" y="64884"/>
                </a:moveTo>
                <a:lnTo>
                  <a:pt x="442756" y="155879"/>
                </a:lnTo>
                <a:lnTo>
                  <a:pt x="261292" y="245299"/>
                </a:lnTo>
                <a:close/>
                <a:moveTo>
                  <a:pt x="152187" y="64884"/>
                </a:moveTo>
                <a:lnTo>
                  <a:pt x="243706" y="245299"/>
                </a:lnTo>
                <a:lnTo>
                  <a:pt x="62242" y="155879"/>
                </a:lnTo>
                <a:close/>
                <a:moveTo>
                  <a:pt x="188313" y="48583"/>
                </a:moveTo>
                <a:lnTo>
                  <a:pt x="316259" y="48583"/>
                </a:lnTo>
                <a:lnTo>
                  <a:pt x="252286" y="240501"/>
                </a:lnTo>
                <a:close/>
                <a:moveTo>
                  <a:pt x="252286" y="16338"/>
                </a:moveTo>
                <a:cubicBezTo>
                  <a:pt x="121976" y="16338"/>
                  <a:pt x="16338" y="121976"/>
                  <a:pt x="16338" y="252286"/>
                </a:cubicBezTo>
                <a:cubicBezTo>
                  <a:pt x="16338" y="382596"/>
                  <a:pt x="121976" y="488234"/>
                  <a:pt x="252286" y="488234"/>
                </a:cubicBezTo>
                <a:cubicBezTo>
                  <a:pt x="382596" y="488234"/>
                  <a:pt x="488234" y="382596"/>
                  <a:pt x="488234" y="252286"/>
                </a:cubicBezTo>
                <a:cubicBezTo>
                  <a:pt x="488234" y="121976"/>
                  <a:pt x="382596" y="16338"/>
                  <a:pt x="252286" y="16338"/>
                </a:cubicBezTo>
                <a:close/>
                <a:moveTo>
                  <a:pt x="252286" y="0"/>
                </a:moveTo>
                <a:cubicBezTo>
                  <a:pt x="391620" y="0"/>
                  <a:pt x="504572" y="112952"/>
                  <a:pt x="504572" y="252286"/>
                </a:cubicBezTo>
                <a:cubicBezTo>
                  <a:pt x="504572" y="391620"/>
                  <a:pt x="391620" y="504572"/>
                  <a:pt x="252286" y="504572"/>
                </a:cubicBezTo>
                <a:cubicBezTo>
                  <a:pt x="112952" y="504572"/>
                  <a:pt x="0" y="391620"/>
                  <a:pt x="0" y="252286"/>
                </a:cubicBezTo>
                <a:cubicBezTo>
                  <a:pt x="0" y="112952"/>
                  <a:pt x="112952" y="0"/>
                  <a:pt x="252286" y="0"/>
                </a:cubicBezTo>
                <a:close/>
              </a:path>
            </a:pathLst>
          </a:cu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Freeform: Shape 41">
            <a:extLst>
              <a:ext uri="{FF2B5EF4-FFF2-40B4-BE49-F238E27FC236}">
                <a16:creationId xmlns:a16="http://schemas.microsoft.com/office/drawing/2014/main" id="{E19FAF0D-998A-4B5E-845E-78A70CD7E52D}"/>
              </a:ext>
            </a:extLst>
          </p:cNvPr>
          <p:cNvSpPr/>
          <p:nvPr/>
        </p:nvSpPr>
        <p:spPr>
          <a:xfrm rot="1023001">
            <a:off x="8828485" y="3082052"/>
            <a:ext cx="542962" cy="601716"/>
          </a:xfrm>
          <a:custGeom>
            <a:avLst/>
            <a:gdLst>
              <a:gd name="connsiteX0" fmla="*/ 278937 w 456349"/>
              <a:gd name="connsiteY0" fmla="*/ 280274 h 505731"/>
              <a:gd name="connsiteX1" fmla="*/ 285004 w 456349"/>
              <a:gd name="connsiteY1" fmla="*/ 301029 h 505731"/>
              <a:gd name="connsiteX2" fmla="*/ 304878 w 456349"/>
              <a:gd name="connsiteY2" fmla="*/ 276509 h 505731"/>
              <a:gd name="connsiteX3" fmla="*/ 312291 w 456349"/>
              <a:gd name="connsiteY3" fmla="*/ 271377 h 505731"/>
              <a:gd name="connsiteX4" fmla="*/ 303646 w 456349"/>
              <a:gd name="connsiteY4" fmla="*/ 276171 h 505731"/>
              <a:gd name="connsiteX5" fmla="*/ 201374 w 456349"/>
              <a:gd name="connsiteY5" fmla="*/ 296756 h 505731"/>
              <a:gd name="connsiteX6" fmla="*/ 215289 w 456349"/>
              <a:gd name="connsiteY6" fmla="*/ 309603 h 505731"/>
              <a:gd name="connsiteX7" fmla="*/ 214502 w 456349"/>
              <a:gd name="connsiteY7" fmla="*/ 294576 h 505731"/>
              <a:gd name="connsiteX8" fmla="*/ 187101 w 456349"/>
              <a:gd name="connsiteY8" fmla="*/ 7109 h 505731"/>
              <a:gd name="connsiteX9" fmla="*/ 219668 w 456349"/>
              <a:gd name="connsiteY9" fmla="*/ 0 h 505731"/>
              <a:gd name="connsiteX10" fmla="*/ 278830 w 456349"/>
              <a:gd name="connsiteY10" fmla="*/ 26496 h 505731"/>
              <a:gd name="connsiteX11" fmla="*/ 283884 w 456349"/>
              <a:gd name="connsiteY11" fmla="*/ 34601 h 505731"/>
              <a:gd name="connsiteX12" fmla="*/ 293679 w 456349"/>
              <a:gd name="connsiteY12" fmla="*/ 30786 h 505731"/>
              <a:gd name="connsiteX13" fmla="*/ 346871 w 456349"/>
              <a:gd name="connsiteY13" fmla="*/ 63943 h 505731"/>
              <a:gd name="connsiteX14" fmla="*/ 348906 w 456349"/>
              <a:gd name="connsiteY14" fmla="*/ 73424 h 505731"/>
              <a:gd name="connsiteX15" fmla="*/ 377276 w 456349"/>
              <a:gd name="connsiteY15" fmla="*/ 78810 h 505731"/>
              <a:gd name="connsiteX16" fmla="*/ 432445 w 456349"/>
              <a:gd name="connsiteY16" fmla="*/ 157079 h 505731"/>
              <a:gd name="connsiteX17" fmla="*/ 425649 w 456349"/>
              <a:gd name="connsiteY17" fmla="*/ 188731 h 505731"/>
              <a:gd name="connsiteX18" fmla="*/ 433568 w 456349"/>
              <a:gd name="connsiteY18" fmla="*/ 193122 h 505731"/>
              <a:gd name="connsiteX19" fmla="*/ 456349 w 456349"/>
              <a:gd name="connsiteY19" fmla="*/ 238354 h 505731"/>
              <a:gd name="connsiteX20" fmla="*/ 378569 w 456349"/>
              <a:gd name="connsiteY20" fmla="*/ 302322 h 505731"/>
              <a:gd name="connsiteX21" fmla="*/ 348294 w 456349"/>
              <a:gd name="connsiteY21" fmla="*/ 297296 h 505731"/>
              <a:gd name="connsiteX22" fmla="*/ 340640 w 456349"/>
              <a:gd name="connsiteY22" fmla="*/ 293052 h 505731"/>
              <a:gd name="connsiteX23" fmla="*/ 319959 w 456349"/>
              <a:gd name="connsiteY23" fmla="*/ 313759 h 505731"/>
              <a:gd name="connsiteX24" fmla="*/ 297867 w 456349"/>
              <a:gd name="connsiteY24" fmla="*/ 348226 h 505731"/>
              <a:gd name="connsiteX25" fmla="*/ 313618 w 456349"/>
              <a:gd name="connsiteY25" fmla="*/ 347042 h 505731"/>
              <a:gd name="connsiteX26" fmla="*/ 299757 w 456349"/>
              <a:gd name="connsiteY26" fmla="*/ 360198 h 505731"/>
              <a:gd name="connsiteX27" fmla="*/ 314285 w 456349"/>
              <a:gd name="connsiteY27" fmla="*/ 425542 h 505731"/>
              <a:gd name="connsiteX28" fmla="*/ 325530 w 456349"/>
              <a:gd name="connsiteY28" fmla="*/ 422942 h 505731"/>
              <a:gd name="connsiteX29" fmla="*/ 323069 w 456349"/>
              <a:gd name="connsiteY29" fmla="*/ 480181 h 505731"/>
              <a:gd name="connsiteX30" fmla="*/ 232015 w 456349"/>
              <a:gd name="connsiteY30" fmla="*/ 505731 h 505731"/>
              <a:gd name="connsiteX31" fmla="*/ 203832 w 456349"/>
              <a:gd name="connsiteY31" fmla="*/ 451445 h 505731"/>
              <a:gd name="connsiteX32" fmla="*/ 216099 w 456349"/>
              <a:gd name="connsiteY32" fmla="*/ 453280 h 505731"/>
              <a:gd name="connsiteX33" fmla="*/ 185721 w 456349"/>
              <a:gd name="connsiteY33" fmla="*/ 373318 h 505731"/>
              <a:gd name="connsiteX34" fmla="*/ 201542 w 456349"/>
              <a:gd name="connsiteY34" fmla="*/ 374290 h 505731"/>
              <a:gd name="connsiteX35" fmla="*/ 163760 w 456349"/>
              <a:gd name="connsiteY35" fmla="*/ 328017 h 505731"/>
              <a:gd name="connsiteX36" fmla="*/ 155086 w 456349"/>
              <a:gd name="connsiteY36" fmla="*/ 322526 h 505731"/>
              <a:gd name="connsiteX37" fmla="*/ 146531 w 456349"/>
              <a:gd name="connsiteY37" fmla="*/ 334458 h 505731"/>
              <a:gd name="connsiteX38" fmla="*/ 97426 w 456349"/>
              <a:gd name="connsiteY38" fmla="*/ 353586 h 505731"/>
              <a:gd name="connsiteX39" fmla="*/ 27981 w 456349"/>
              <a:gd name="connsiteY39" fmla="*/ 288280 h 505731"/>
              <a:gd name="connsiteX40" fmla="*/ 33438 w 456349"/>
              <a:gd name="connsiteY40" fmla="*/ 262860 h 505731"/>
              <a:gd name="connsiteX41" fmla="*/ 38757 w 456349"/>
              <a:gd name="connsiteY41" fmla="*/ 255441 h 505731"/>
              <a:gd name="connsiteX42" fmla="*/ 24506 w 456349"/>
              <a:gd name="connsiteY42" fmla="*/ 246405 h 505731"/>
              <a:gd name="connsiteX43" fmla="*/ 0 w 456349"/>
              <a:gd name="connsiteY43" fmla="*/ 190769 h 505731"/>
              <a:gd name="connsiteX44" fmla="*/ 51100 w 456349"/>
              <a:gd name="connsiteY44" fmla="*/ 118272 h 505731"/>
              <a:gd name="connsiteX45" fmla="*/ 70809 w 456349"/>
              <a:gd name="connsiteY45" fmla="*/ 114530 h 505731"/>
              <a:gd name="connsiteX46" fmla="*/ 80910 w 456349"/>
              <a:gd name="connsiteY46" fmla="*/ 83434 h 505731"/>
              <a:gd name="connsiteX47" fmla="*/ 117721 w 456349"/>
              <a:gd name="connsiteY47" fmla="*/ 54928 h 505731"/>
              <a:gd name="connsiteX48" fmla="*/ 147645 w 456349"/>
              <a:gd name="connsiteY48" fmla="*/ 49246 h 505731"/>
              <a:gd name="connsiteX49" fmla="*/ 150290 w 456349"/>
              <a:gd name="connsiteY49" fmla="*/ 39884 h 505731"/>
              <a:gd name="connsiteX50" fmla="*/ 187101 w 456349"/>
              <a:gd name="connsiteY50" fmla="*/ 7109 h 50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349" h="505731">
                <a:moveTo>
                  <a:pt x="278937" y="280274"/>
                </a:moveTo>
                <a:lnTo>
                  <a:pt x="285004" y="301029"/>
                </a:lnTo>
                <a:cubicBezTo>
                  <a:pt x="292068" y="291385"/>
                  <a:pt x="297879" y="283461"/>
                  <a:pt x="304878" y="276509"/>
                </a:cubicBezTo>
                <a:lnTo>
                  <a:pt x="312291" y="271377"/>
                </a:lnTo>
                <a:lnTo>
                  <a:pt x="303646" y="276171"/>
                </a:lnTo>
                <a:close/>
                <a:moveTo>
                  <a:pt x="201374" y="296756"/>
                </a:moveTo>
                <a:lnTo>
                  <a:pt x="215289" y="309603"/>
                </a:lnTo>
                <a:lnTo>
                  <a:pt x="214502" y="294576"/>
                </a:lnTo>
                <a:close/>
                <a:moveTo>
                  <a:pt x="187101" y="7109"/>
                </a:moveTo>
                <a:cubicBezTo>
                  <a:pt x="197111" y="2532"/>
                  <a:pt x="208116" y="0"/>
                  <a:pt x="219668" y="0"/>
                </a:cubicBezTo>
                <a:cubicBezTo>
                  <a:pt x="242772" y="0"/>
                  <a:pt x="263689" y="10125"/>
                  <a:pt x="278830" y="26496"/>
                </a:cubicBezTo>
                <a:lnTo>
                  <a:pt x="283884" y="34601"/>
                </a:lnTo>
                <a:lnTo>
                  <a:pt x="293679" y="30786"/>
                </a:lnTo>
                <a:cubicBezTo>
                  <a:pt x="317591" y="30786"/>
                  <a:pt x="338107" y="44458"/>
                  <a:pt x="346871" y="63943"/>
                </a:cubicBezTo>
                <a:lnTo>
                  <a:pt x="348906" y="73424"/>
                </a:lnTo>
                <a:lnTo>
                  <a:pt x="377276" y="78810"/>
                </a:lnTo>
                <a:cubicBezTo>
                  <a:pt x="409697" y="91705"/>
                  <a:pt x="432445" y="121894"/>
                  <a:pt x="432445" y="157079"/>
                </a:cubicBezTo>
                <a:lnTo>
                  <a:pt x="425649" y="188731"/>
                </a:lnTo>
                <a:lnTo>
                  <a:pt x="433568" y="193122"/>
                </a:lnTo>
                <a:cubicBezTo>
                  <a:pt x="447644" y="204698"/>
                  <a:pt x="456349" y="220690"/>
                  <a:pt x="456349" y="238354"/>
                </a:cubicBezTo>
                <a:cubicBezTo>
                  <a:pt x="456349" y="273683"/>
                  <a:pt x="421526" y="302322"/>
                  <a:pt x="378569" y="302322"/>
                </a:cubicBezTo>
                <a:cubicBezTo>
                  <a:pt x="367830" y="302322"/>
                  <a:pt x="357599" y="300533"/>
                  <a:pt x="348294" y="297296"/>
                </a:cubicBezTo>
                <a:lnTo>
                  <a:pt x="340640" y="293052"/>
                </a:lnTo>
                <a:lnTo>
                  <a:pt x="319959" y="313759"/>
                </a:lnTo>
                <a:cubicBezTo>
                  <a:pt x="308966" y="327450"/>
                  <a:pt x="302955" y="340206"/>
                  <a:pt x="297867" y="348226"/>
                </a:cubicBezTo>
                <a:cubicBezTo>
                  <a:pt x="300640" y="348789"/>
                  <a:pt x="303124" y="346472"/>
                  <a:pt x="313618" y="347042"/>
                </a:cubicBezTo>
                <a:cubicBezTo>
                  <a:pt x="302568" y="354982"/>
                  <a:pt x="305627" y="358596"/>
                  <a:pt x="299757" y="360198"/>
                </a:cubicBezTo>
                <a:lnTo>
                  <a:pt x="314285" y="425542"/>
                </a:lnTo>
                <a:cubicBezTo>
                  <a:pt x="318033" y="424676"/>
                  <a:pt x="319445" y="423932"/>
                  <a:pt x="325530" y="422942"/>
                </a:cubicBezTo>
                <a:cubicBezTo>
                  <a:pt x="317779" y="446522"/>
                  <a:pt x="321422" y="466607"/>
                  <a:pt x="323069" y="480181"/>
                </a:cubicBezTo>
                <a:lnTo>
                  <a:pt x="232015" y="505731"/>
                </a:lnTo>
                <a:cubicBezTo>
                  <a:pt x="223853" y="478748"/>
                  <a:pt x="220097" y="470005"/>
                  <a:pt x="203832" y="451445"/>
                </a:cubicBezTo>
                <a:cubicBezTo>
                  <a:pt x="212273" y="452700"/>
                  <a:pt x="212331" y="451778"/>
                  <a:pt x="216099" y="453280"/>
                </a:cubicBezTo>
                <a:cubicBezTo>
                  <a:pt x="210743" y="427340"/>
                  <a:pt x="204570" y="383246"/>
                  <a:pt x="185721" y="373318"/>
                </a:cubicBezTo>
                <a:lnTo>
                  <a:pt x="201542" y="374290"/>
                </a:lnTo>
                <a:cubicBezTo>
                  <a:pt x="199660" y="362760"/>
                  <a:pt x="189402" y="346786"/>
                  <a:pt x="163760" y="328017"/>
                </a:cubicBezTo>
                <a:lnTo>
                  <a:pt x="155086" y="322526"/>
                </a:lnTo>
                <a:lnTo>
                  <a:pt x="146531" y="334458"/>
                </a:lnTo>
                <a:cubicBezTo>
                  <a:pt x="133964" y="346276"/>
                  <a:pt x="116603" y="353586"/>
                  <a:pt x="97426" y="353586"/>
                </a:cubicBezTo>
                <a:cubicBezTo>
                  <a:pt x="59073" y="353586"/>
                  <a:pt x="27981" y="324348"/>
                  <a:pt x="27981" y="288280"/>
                </a:cubicBezTo>
                <a:cubicBezTo>
                  <a:pt x="27981" y="279263"/>
                  <a:pt x="29924" y="270673"/>
                  <a:pt x="33438" y="262860"/>
                </a:cubicBezTo>
                <a:lnTo>
                  <a:pt x="38757" y="255441"/>
                </a:lnTo>
                <a:lnTo>
                  <a:pt x="24506" y="246405"/>
                </a:lnTo>
                <a:cubicBezTo>
                  <a:pt x="9365" y="232166"/>
                  <a:pt x="0" y="212496"/>
                  <a:pt x="0" y="190769"/>
                </a:cubicBezTo>
                <a:cubicBezTo>
                  <a:pt x="0" y="158179"/>
                  <a:pt x="21071" y="130217"/>
                  <a:pt x="51100" y="118272"/>
                </a:cubicBezTo>
                <a:lnTo>
                  <a:pt x="70809" y="114530"/>
                </a:lnTo>
                <a:lnTo>
                  <a:pt x="80910" y="83434"/>
                </a:lnTo>
                <a:cubicBezTo>
                  <a:pt x="89931" y="70876"/>
                  <a:pt x="102706" y="60900"/>
                  <a:pt x="117721" y="54928"/>
                </a:cubicBezTo>
                <a:lnTo>
                  <a:pt x="147645" y="49246"/>
                </a:lnTo>
                <a:lnTo>
                  <a:pt x="150290" y="39884"/>
                </a:lnTo>
                <a:cubicBezTo>
                  <a:pt x="159312" y="25446"/>
                  <a:pt x="172087" y="13976"/>
                  <a:pt x="187101" y="71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Freeform: Shape 42">
            <a:extLst>
              <a:ext uri="{FF2B5EF4-FFF2-40B4-BE49-F238E27FC236}">
                <a16:creationId xmlns:a16="http://schemas.microsoft.com/office/drawing/2014/main" id="{987A44C1-9948-4788-B540-8A9DC39C25B7}"/>
              </a:ext>
            </a:extLst>
          </p:cNvPr>
          <p:cNvSpPr/>
          <p:nvPr/>
        </p:nvSpPr>
        <p:spPr>
          <a:xfrm>
            <a:off x="9828175" y="2834227"/>
            <a:ext cx="563882" cy="767638"/>
          </a:xfrm>
          <a:custGeom>
            <a:avLst/>
            <a:gdLst>
              <a:gd name="connsiteX0" fmla="*/ 1036320 w 1133475"/>
              <a:gd name="connsiteY0" fmla="*/ 603444 h 1543050"/>
              <a:gd name="connsiteX1" fmla="*/ 955357 w 1133475"/>
              <a:gd name="connsiteY1" fmla="*/ 617731 h 1543050"/>
              <a:gd name="connsiteX2" fmla="*/ 947738 w 1133475"/>
              <a:gd name="connsiteY2" fmla="*/ 604396 h 1543050"/>
              <a:gd name="connsiteX3" fmla="*/ 1134428 w 1133475"/>
              <a:gd name="connsiteY3" fmla="*/ 454854 h 1543050"/>
              <a:gd name="connsiteX4" fmla="*/ 938213 w 1133475"/>
              <a:gd name="connsiteY4" fmla="*/ 527244 h 1543050"/>
              <a:gd name="connsiteX5" fmla="*/ 968692 w 1133475"/>
              <a:gd name="connsiteY5" fmla="*/ 454854 h 1543050"/>
              <a:gd name="connsiteX6" fmla="*/ 771525 w 1133475"/>
              <a:gd name="connsiteY6" fmla="*/ 632971 h 1543050"/>
              <a:gd name="connsiteX7" fmla="*/ 837247 w 1133475"/>
              <a:gd name="connsiteY7" fmla="*/ 543436 h 1543050"/>
              <a:gd name="connsiteX8" fmla="*/ 893445 w 1133475"/>
              <a:gd name="connsiteY8" fmla="*/ 468189 h 1543050"/>
              <a:gd name="connsiteX9" fmla="*/ 880110 w 1133475"/>
              <a:gd name="connsiteY9" fmla="*/ 447234 h 1543050"/>
              <a:gd name="connsiteX10" fmla="*/ 711517 w 1133475"/>
              <a:gd name="connsiteY10" fmla="*/ 613921 h 1543050"/>
              <a:gd name="connsiteX11" fmla="*/ 659130 w 1133475"/>
              <a:gd name="connsiteY11" fmla="*/ 734889 h 1543050"/>
              <a:gd name="connsiteX12" fmla="*/ 646747 w 1133475"/>
              <a:gd name="connsiteY12" fmla="*/ 612016 h 1543050"/>
              <a:gd name="connsiteX13" fmla="*/ 662940 w 1133475"/>
              <a:gd name="connsiteY13" fmla="*/ 569154 h 1543050"/>
              <a:gd name="connsiteX14" fmla="*/ 824865 w 1133475"/>
              <a:gd name="connsiteY14" fmla="*/ 431994 h 1543050"/>
              <a:gd name="connsiteX15" fmla="*/ 843915 w 1133475"/>
              <a:gd name="connsiteY15" fmla="*/ 411039 h 1543050"/>
              <a:gd name="connsiteX16" fmla="*/ 867728 w 1133475"/>
              <a:gd name="connsiteY16" fmla="*/ 341506 h 1543050"/>
              <a:gd name="connsiteX17" fmla="*/ 866775 w 1133475"/>
              <a:gd name="connsiteY17" fmla="*/ 293881 h 1543050"/>
              <a:gd name="connsiteX18" fmla="*/ 866775 w 1133475"/>
              <a:gd name="connsiteY18" fmla="*/ 282451 h 1543050"/>
              <a:gd name="connsiteX19" fmla="*/ 854392 w 1133475"/>
              <a:gd name="connsiteY19" fmla="*/ 202441 h 1543050"/>
              <a:gd name="connsiteX20" fmla="*/ 840105 w 1133475"/>
              <a:gd name="connsiteY20" fmla="*/ 185296 h 1543050"/>
              <a:gd name="connsiteX21" fmla="*/ 822007 w 1133475"/>
              <a:gd name="connsiteY21" fmla="*/ 201489 h 1543050"/>
              <a:gd name="connsiteX22" fmla="*/ 708660 w 1133475"/>
              <a:gd name="connsiteY22" fmla="*/ 402466 h 1543050"/>
              <a:gd name="connsiteX23" fmla="*/ 684847 w 1133475"/>
              <a:gd name="connsiteY23" fmla="*/ 421516 h 1543050"/>
              <a:gd name="connsiteX24" fmla="*/ 677228 w 1133475"/>
              <a:gd name="connsiteY24" fmla="*/ 392941 h 1543050"/>
              <a:gd name="connsiteX25" fmla="*/ 723900 w 1133475"/>
              <a:gd name="connsiteY25" fmla="*/ 263401 h 1543050"/>
              <a:gd name="connsiteX26" fmla="*/ 748665 w 1133475"/>
              <a:gd name="connsiteY26" fmla="*/ 129099 h 1543050"/>
              <a:gd name="connsiteX27" fmla="*/ 681038 w 1133475"/>
              <a:gd name="connsiteY27" fmla="*/ 224349 h 1543050"/>
              <a:gd name="connsiteX28" fmla="*/ 681038 w 1133475"/>
              <a:gd name="connsiteY28" fmla="*/ 104334 h 1543050"/>
              <a:gd name="connsiteX29" fmla="*/ 670560 w 1133475"/>
              <a:gd name="connsiteY29" fmla="*/ 76711 h 1543050"/>
              <a:gd name="connsiteX30" fmla="*/ 641032 w 1133475"/>
              <a:gd name="connsiteY30" fmla="*/ 47184 h 1543050"/>
              <a:gd name="connsiteX31" fmla="*/ 590550 w 1133475"/>
              <a:gd name="connsiteY31" fmla="*/ 511 h 1543050"/>
              <a:gd name="connsiteX32" fmla="*/ 561975 w 1133475"/>
              <a:gd name="connsiteY32" fmla="*/ 64329 h 1543050"/>
              <a:gd name="connsiteX33" fmla="*/ 538163 w 1133475"/>
              <a:gd name="connsiteY33" fmla="*/ 99571 h 1543050"/>
              <a:gd name="connsiteX34" fmla="*/ 531495 w 1133475"/>
              <a:gd name="connsiteY34" fmla="*/ 113859 h 1543050"/>
              <a:gd name="connsiteX35" fmla="*/ 530542 w 1133475"/>
              <a:gd name="connsiteY35" fmla="*/ 184344 h 1543050"/>
              <a:gd name="connsiteX36" fmla="*/ 497205 w 1133475"/>
              <a:gd name="connsiteY36" fmla="*/ 170056 h 1543050"/>
              <a:gd name="connsiteX37" fmla="*/ 474345 w 1133475"/>
              <a:gd name="connsiteY37" fmla="*/ 172914 h 1543050"/>
              <a:gd name="connsiteX38" fmla="*/ 480060 w 1133475"/>
              <a:gd name="connsiteY38" fmla="*/ 327219 h 1543050"/>
              <a:gd name="connsiteX39" fmla="*/ 562928 w 1133475"/>
              <a:gd name="connsiteY39" fmla="*/ 475809 h 1543050"/>
              <a:gd name="connsiteX40" fmla="*/ 264795 w 1133475"/>
              <a:gd name="connsiteY40" fmla="*/ 334839 h 1543050"/>
              <a:gd name="connsiteX41" fmla="*/ 358140 w 1133475"/>
              <a:gd name="connsiteY41" fmla="*/ 482476 h 1543050"/>
              <a:gd name="connsiteX42" fmla="*/ 287655 w 1133475"/>
              <a:gd name="connsiteY42" fmla="*/ 471999 h 1543050"/>
              <a:gd name="connsiteX43" fmla="*/ 385763 w 1133475"/>
              <a:gd name="connsiteY43" fmla="*/ 552961 h 1543050"/>
              <a:gd name="connsiteX44" fmla="*/ 487680 w 1133475"/>
              <a:gd name="connsiteY44" fmla="*/ 574869 h 1543050"/>
              <a:gd name="connsiteX45" fmla="*/ 629603 w 1133475"/>
              <a:gd name="connsiteY45" fmla="*/ 742509 h 1543050"/>
              <a:gd name="connsiteX46" fmla="*/ 630555 w 1133475"/>
              <a:gd name="connsiteY46" fmla="*/ 747271 h 1543050"/>
              <a:gd name="connsiteX47" fmla="*/ 596265 w 1133475"/>
              <a:gd name="connsiteY47" fmla="*/ 770131 h 1543050"/>
              <a:gd name="connsiteX48" fmla="*/ 469582 w 1133475"/>
              <a:gd name="connsiteY48" fmla="*/ 664404 h 1543050"/>
              <a:gd name="connsiteX49" fmla="*/ 355282 w 1133475"/>
              <a:gd name="connsiteY49" fmla="*/ 596776 h 1543050"/>
              <a:gd name="connsiteX50" fmla="*/ 219075 w 1133475"/>
              <a:gd name="connsiteY50" fmla="*/ 606301 h 1543050"/>
              <a:gd name="connsiteX51" fmla="*/ 215265 w 1133475"/>
              <a:gd name="connsiteY51" fmla="*/ 618684 h 1543050"/>
              <a:gd name="connsiteX52" fmla="*/ 434340 w 1133475"/>
              <a:gd name="connsiteY52" fmla="*/ 733936 h 1543050"/>
              <a:gd name="connsiteX53" fmla="*/ 429578 w 1133475"/>
              <a:gd name="connsiteY53" fmla="*/ 745366 h 1543050"/>
              <a:gd name="connsiteX54" fmla="*/ 152400 w 1133475"/>
              <a:gd name="connsiteY54" fmla="*/ 657736 h 1543050"/>
              <a:gd name="connsiteX55" fmla="*/ 212407 w 1133475"/>
              <a:gd name="connsiteY55" fmla="*/ 710124 h 1543050"/>
              <a:gd name="connsiteX56" fmla="*/ 0 w 1133475"/>
              <a:gd name="connsiteY56" fmla="*/ 751081 h 1543050"/>
              <a:gd name="connsiteX57" fmla="*/ 280035 w 1133475"/>
              <a:gd name="connsiteY57" fmla="*/ 796801 h 1543050"/>
              <a:gd name="connsiteX58" fmla="*/ 186690 w 1133475"/>
              <a:gd name="connsiteY58" fmla="*/ 836806 h 1543050"/>
              <a:gd name="connsiteX59" fmla="*/ 289560 w 1133475"/>
              <a:gd name="connsiteY59" fmla="*/ 867286 h 1543050"/>
              <a:gd name="connsiteX60" fmla="*/ 381000 w 1133475"/>
              <a:gd name="connsiteY60" fmla="*/ 839664 h 1543050"/>
              <a:gd name="connsiteX61" fmla="*/ 481013 w 1133475"/>
              <a:gd name="connsiteY61" fmla="*/ 829186 h 1543050"/>
              <a:gd name="connsiteX62" fmla="*/ 461010 w 1133475"/>
              <a:gd name="connsiteY62" fmla="*/ 852046 h 1543050"/>
              <a:gd name="connsiteX63" fmla="*/ 327660 w 1133475"/>
              <a:gd name="connsiteY63" fmla="*/ 982539 h 1543050"/>
              <a:gd name="connsiteX64" fmla="*/ 322897 w 1133475"/>
              <a:gd name="connsiteY64" fmla="*/ 1012066 h 1543050"/>
              <a:gd name="connsiteX65" fmla="*/ 349567 w 1133475"/>
              <a:gd name="connsiteY65" fmla="*/ 1011114 h 1543050"/>
              <a:gd name="connsiteX66" fmla="*/ 430530 w 1133475"/>
              <a:gd name="connsiteY66" fmla="*/ 993016 h 1543050"/>
              <a:gd name="connsiteX67" fmla="*/ 485775 w 1133475"/>
              <a:gd name="connsiteY67" fmla="*/ 997779 h 1543050"/>
              <a:gd name="connsiteX68" fmla="*/ 490538 w 1133475"/>
              <a:gd name="connsiteY68" fmla="*/ 996826 h 1543050"/>
              <a:gd name="connsiteX69" fmla="*/ 573405 w 1133475"/>
              <a:gd name="connsiteY69" fmla="*/ 921579 h 1543050"/>
              <a:gd name="connsiteX70" fmla="*/ 591503 w 1133475"/>
              <a:gd name="connsiteY70" fmla="*/ 857761 h 1543050"/>
              <a:gd name="connsiteX71" fmla="*/ 623888 w 1133475"/>
              <a:gd name="connsiteY71" fmla="*/ 827281 h 1543050"/>
              <a:gd name="connsiteX72" fmla="*/ 640080 w 1133475"/>
              <a:gd name="connsiteY72" fmla="*/ 862524 h 1543050"/>
              <a:gd name="connsiteX73" fmla="*/ 664845 w 1133475"/>
              <a:gd name="connsiteY73" fmla="*/ 1060644 h 1543050"/>
              <a:gd name="connsiteX74" fmla="*/ 748665 w 1133475"/>
              <a:gd name="connsiteY74" fmla="*/ 1509271 h 1543050"/>
              <a:gd name="connsiteX75" fmla="*/ 774382 w 1133475"/>
              <a:gd name="connsiteY75" fmla="*/ 1543561 h 1543050"/>
              <a:gd name="connsiteX76" fmla="*/ 833438 w 1133475"/>
              <a:gd name="connsiteY76" fmla="*/ 1460694 h 1543050"/>
              <a:gd name="connsiteX77" fmla="*/ 671513 w 1133475"/>
              <a:gd name="connsiteY77" fmla="*/ 851094 h 1543050"/>
              <a:gd name="connsiteX78" fmla="*/ 677228 w 1133475"/>
              <a:gd name="connsiteY78" fmla="*/ 812041 h 1543050"/>
              <a:gd name="connsiteX79" fmla="*/ 721995 w 1133475"/>
              <a:gd name="connsiteY79" fmla="*/ 817756 h 1543050"/>
              <a:gd name="connsiteX80" fmla="*/ 795338 w 1133475"/>
              <a:gd name="connsiteY80" fmla="*/ 885384 h 1543050"/>
              <a:gd name="connsiteX81" fmla="*/ 877253 w 1133475"/>
              <a:gd name="connsiteY81" fmla="*/ 885384 h 1543050"/>
              <a:gd name="connsiteX82" fmla="*/ 880110 w 1133475"/>
              <a:gd name="connsiteY82" fmla="*/ 845379 h 1543050"/>
              <a:gd name="connsiteX83" fmla="*/ 999172 w 1133475"/>
              <a:gd name="connsiteY83" fmla="*/ 819661 h 1543050"/>
              <a:gd name="connsiteX84" fmla="*/ 999172 w 1133475"/>
              <a:gd name="connsiteY84" fmla="*/ 786324 h 1543050"/>
              <a:gd name="connsiteX85" fmla="*/ 851535 w 1133475"/>
              <a:gd name="connsiteY85" fmla="*/ 751081 h 1543050"/>
              <a:gd name="connsiteX86" fmla="*/ 792480 w 1133475"/>
              <a:gd name="connsiteY86" fmla="*/ 748224 h 1543050"/>
              <a:gd name="connsiteX87" fmla="*/ 790575 w 1133475"/>
              <a:gd name="connsiteY87" fmla="*/ 736794 h 1543050"/>
              <a:gd name="connsiteX88" fmla="*/ 844867 w 1133475"/>
              <a:gd name="connsiteY88" fmla="*/ 714886 h 1543050"/>
              <a:gd name="connsiteX89" fmla="*/ 1046797 w 1133475"/>
              <a:gd name="connsiteY89" fmla="*/ 629161 h 1543050"/>
              <a:gd name="connsiteX90" fmla="*/ 1056323 w 1133475"/>
              <a:gd name="connsiteY90" fmla="*/ 610111 h 1543050"/>
              <a:gd name="connsiteX91" fmla="*/ 1036320 w 1133475"/>
              <a:gd name="connsiteY91" fmla="*/ 603444 h 1543050"/>
              <a:gd name="connsiteX92" fmla="*/ 576263 w 1133475"/>
              <a:gd name="connsiteY92" fmla="*/ 259591 h 1543050"/>
              <a:gd name="connsiteX93" fmla="*/ 561022 w 1133475"/>
              <a:gd name="connsiteY93" fmla="*/ 252924 h 1543050"/>
              <a:gd name="connsiteX94" fmla="*/ 533400 w 1133475"/>
              <a:gd name="connsiteY94" fmla="*/ 184344 h 1543050"/>
              <a:gd name="connsiteX95" fmla="*/ 532447 w 1133475"/>
              <a:gd name="connsiteY95" fmla="*/ 183391 h 1543050"/>
              <a:gd name="connsiteX96" fmla="*/ 532447 w 1133475"/>
              <a:gd name="connsiteY96" fmla="*/ 183391 h 1543050"/>
              <a:gd name="connsiteX97" fmla="*/ 532447 w 1133475"/>
              <a:gd name="connsiteY97" fmla="*/ 184344 h 1543050"/>
              <a:gd name="connsiteX98" fmla="*/ 580072 w 1133475"/>
              <a:gd name="connsiteY98" fmla="*/ 240541 h 1543050"/>
              <a:gd name="connsiteX99" fmla="*/ 576263 w 1133475"/>
              <a:gd name="connsiteY99" fmla="*/ 259591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3475" h="1543050">
                <a:moveTo>
                  <a:pt x="1036320" y="603444"/>
                </a:moveTo>
                <a:cubicBezTo>
                  <a:pt x="1009650" y="608206"/>
                  <a:pt x="982980" y="612969"/>
                  <a:pt x="955357" y="617731"/>
                </a:cubicBezTo>
                <a:cubicBezTo>
                  <a:pt x="952500" y="612969"/>
                  <a:pt x="950595" y="609159"/>
                  <a:pt x="947738" y="604396"/>
                </a:cubicBezTo>
                <a:cubicBezTo>
                  <a:pt x="1042988" y="594871"/>
                  <a:pt x="1081088" y="521529"/>
                  <a:pt x="1134428" y="454854"/>
                </a:cubicBezTo>
                <a:cubicBezTo>
                  <a:pt x="1054417" y="448186"/>
                  <a:pt x="995363" y="477714"/>
                  <a:pt x="938213" y="527244"/>
                </a:cubicBezTo>
                <a:cubicBezTo>
                  <a:pt x="944880" y="497716"/>
                  <a:pt x="972503" y="485334"/>
                  <a:pt x="968692" y="454854"/>
                </a:cubicBezTo>
                <a:cubicBezTo>
                  <a:pt x="880110" y="490096"/>
                  <a:pt x="875347" y="613921"/>
                  <a:pt x="771525" y="632971"/>
                </a:cubicBezTo>
                <a:cubicBezTo>
                  <a:pt x="781050" y="589156"/>
                  <a:pt x="809625" y="566296"/>
                  <a:pt x="837247" y="543436"/>
                </a:cubicBezTo>
                <a:cubicBezTo>
                  <a:pt x="861060" y="522481"/>
                  <a:pt x="883920" y="500574"/>
                  <a:pt x="893445" y="468189"/>
                </a:cubicBezTo>
                <a:cubicBezTo>
                  <a:pt x="896303" y="457711"/>
                  <a:pt x="900113" y="446281"/>
                  <a:pt x="880110" y="447234"/>
                </a:cubicBezTo>
                <a:cubicBezTo>
                  <a:pt x="800100" y="452949"/>
                  <a:pt x="718185" y="532959"/>
                  <a:pt x="711517" y="613921"/>
                </a:cubicBezTo>
                <a:cubicBezTo>
                  <a:pt x="707707" y="657736"/>
                  <a:pt x="701040" y="700599"/>
                  <a:pt x="659130" y="734889"/>
                </a:cubicBezTo>
                <a:cubicBezTo>
                  <a:pt x="654367" y="690121"/>
                  <a:pt x="650557" y="651069"/>
                  <a:pt x="646747" y="612016"/>
                </a:cubicBezTo>
                <a:cubicBezTo>
                  <a:pt x="644842" y="594871"/>
                  <a:pt x="652463" y="581536"/>
                  <a:pt x="662940" y="569154"/>
                </a:cubicBezTo>
                <a:cubicBezTo>
                  <a:pt x="709613" y="514861"/>
                  <a:pt x="757238" y="462474"/>
                  <a:pt x="824865" y="431994"/>
                </a:cubicBezTo>
                <a:cubicBezTo>
                  <a:pt x="834390" y="428184"/>
                  <a:pt x="851535" y="425326"/>
                  <a:pt x="843915" y="411039"/>
                </a:cubicBezTo>
                <a:cubicBezTo>
                  <a:pt x="825817" y="376749"/>
                  <a:pt x="853440" y="361509"/>
                  <a:pt x="867728" y="341506"/>
                </a:cubicBezTo>
                <a:cubicBezTo>
                  <a:pt x="886778" y="315789"/>
                  <a:pt x="887730" y="315789"/>
                  <a:pt x="866775" y="293881"/>
                </a:cubicBezTo>
                <a:cubicBezTo>
                  <a:pt x="864870" y="291976"/>
                  <a:pt x="864870" y="284356"/>
                  <a:pt x="866775" y="282451"/>
                </a:cubicBezTo>
                <a:cubicBezTo>
                  <a:pt x="888682" y="251971"/>
                  <a:pt x="856297" y="229111"/>
                  <a:pt x="854392" y="202441"/>
                </a:cubicBezTo>
                <a:cubicBezTo>
                  <a:pt x="853440" y="195774"/>
                  <a:pt x="846772" y="187201"/>
                  <a:pt x="840105" y="185296"/>
                </a:cubicBezTo>
                <a:cubicBezTo>
                  <a:pt x="827722" y="181486"/>
                  <a:pt x="825817" y="193869"/>
                  <a:pt x="822007" y="201489"/>
                </a:cubicBezTo>
                <a:cubicBezTo>
                  <a:pt x="784860" y="269116"/>
                  <a:pt x="719138" y="319599"/>
                  <a:pt x="708660" y="402466"/>
                </a:cubicBezTo>
                <a:cubicBezTo>
                  <a:pt x="707707" y="411991"/>
                  <a:pt x="697230" y="424374"/>
                  <a:pt x="684847" y="421516"/>
                </a:cubicBezTo>
                <a:cubicBezTo>
                  <a:pt x="669607" y="417706"/>
                  <a:pt x="676275" y="403419"/>
                  <a:pt x="677228" y="392941"/>
                </a:cubicBezTo>
                <a:cubicBezTo>
                  <a:pt x="684847" y="347221"/>
                  <a:pt x="704850" y="305311"/>
                  <a:pt x="723900" y="263401"/>
                </a:cubicBezTo>
                <a:cubicBezTo>
                  <a:pt x="741997" y="223396"/>
                  <a:pt x="756285" y="183391"/>
                  <a:pt x="748665" y="129099"/>
                </a:cubicBezTo>
                <a:cubicBezTo>
                  <a:pt x="725805" y="161484"/>
                  <a:pt x="707707" y="187201"/>
                  <a:pt x="681038" y="224349"/>
                </a:cubicBezTo>
                <a:cubicBezTo>
                  <a:pt x="681038" y="173866"/>
                  <a:pt x="681038" y="138624"/>
                  <a:pt x="681038" y="104334"/>
                </a:cubicBezTo>
                <a:cubicBezTo>
                  <a:pt x="681038" y="93856"/>
                  <a:pt x="682942" y="74806"/>
                  <a:pt x="670560" y="76711"/>
                </a:cubicBezTo>
                <a:cubicBezTo>
                  <a:pt x="641032" y="81474"/>
                  <a:pt x="647700" y="60519"/>
                  <a:pt x="641032" y="47184"/>
                </a:cubicBezTo>
                <a:cubicBezTo>
                  <a:pt x="630555" y="25276"/>
                  <a:pt x="610553" y="-4251"/>
                  <a:pt x="590550" y="511"/>
                </a:cubicBezTo>
                <a:cubicBezTo>
                  <a:pt x="570547" y="5274"/>
                  <a:pt x="559117" y="35754"/>
                  <a:pt x="561975" y="64329"/>
                </a:cubicBezTo>
                <a:cubicBezTo>
                  <a:pt x="563880" y="79569"/>
                  <a:pt x="591503" y="118621"/>
                  <a:pt x="538163" y="99571"/>
                </a:cubicBezTo>
                <a:cubicBezTo>
                  <a:pt x="531495" y="97666"/>
                  <a:pt x="527685" y="109096"/>
                  <a:pt x="531495" y="113859"/>
                </a:cubicBezTo>
                <a:cubicBezTo>
                  <a:pt x="550545" y="137671"/>
                  <a:pt x="526732" y="160531"/>
                  <a:pt x="530542" y="184344"/>
                </a:cubicBezTo>
                <a:cubicBezTo>
                  <a:pt x="517207" y="185296"/>
                  <a:pt x="506730" y="178629"/>
                  <a:pt x="497205" y="170056"/>
                </a:cubicBezTo>
                <a:cubicBezTo>
                  <a:pt x="489585" y="163389"/>
                  <a:pt x="481965" y="161484"/>
                  <a:pt x="474345" y="172914"/>
                </a:cubicBezTo>
                <a:cubicBezTo>
                  <a:pt x="447675" y="210061"/>
                  <a:pt x="450532" y="292929"/>
                  <a:pt x="480060" y="327219"/>
                </a:cubicBezTo>
                <a:cubicBezTo>
                  <a:pt x="516255" y="371986"/>
                  <a:pt x="549592" y="417706"/>
                  <a:pt x="562928" y="475809"/>
                </a:cubicBezTo>
                <a:cubicBezTo>
                  <a:pt x="469582" y="412944"/>
                  <a:pt x="400050" y="306264"/>
                  <a:pt x="264795" y="334839"/>
                </a:cubicBezTo>
                <a:cubicBezTo>
                  <a:pt x="267653" y="394846"/>
                  <a:pt x="304800" y="438661"/>
                  <a:pt x="358140" y="482476"/>
                </a:cubicBezTo>
                <a:cubicBezTo>
                  <a:pt x="325755" y="481524"/>
                  <a:pt x="308610" y="462474"/>
                  <a:pt x="287655" y="471999"/>
                </a:cubicBezTo>
                <a:cubicBezTo>
                  <a:pt x="302895" y="521529"/>
                  <a:pt x="330517" y="551056"/>
                  <a:pt x="385763" y="552961"/>
                </a:cubicBezTo>
                <a:cubicBezTo>
                  <a:pt x="420053" y="553914"/>
                  <a:pt x="454342" y="565344"/>
                  <a:pt x="487680" y="574869"/>
                </a:cubicBezTo>
                <a:cubicBezTo>
                  <a:pt x="643890" y="617731"/>
                  <a:pt x="612457" y="601539"/>
                  <a:pt x="629603" y="742509"/>
                </a:cubicBezTo>
                <a:cubicBezTo>
                  <a:pt x="629603" y="744414"/>
                  <a:pt x="629603" y="745366"/>
                  <a:pt x="630555" y="747271"/>
                </a:cubicBezTo>
                <a:cubicBezTo>
                  <a:pt x="635317" y="780609"/>
                  <a:pt x="621030" y="783466"/>
                  <a:pt x="596265" y="770131"/>
                </a:cubicBezTo>
                <a:cubicBezTo>
                  <a:pt x="546735" y="743461"/>
                  <a:pt x="501015" y="710124"/>
                  <a:pt x="469582" y="664404"/>
                </a:cubicBezTo>
                <a:cubicBezTo>
                  <a:pt x="440055" y="621541"/>
                  <a:pt x="393382" y="588204"/>
                  <a:pt x="355282" y="596776"/>
                </a:cubicBezTo>
                <a:cubicBezTo>
                  <a:pt x="308610" y="606301"/>
                  <a:pt x="260985" y="576774"/>
                  <a:pt x="219075" y="606301"/>
                </a:cubicBezTo>
                <a:cubicBezTo>
                  <a:pt x="217170" y="607254"/>
                  <a:pt x="217170" y="612016"/>
                  <a:pt x="215265" y="618684"/>
                </a:cubicBezTo>
                <a:cubicBezTo>
                  <a:pt x="287655" y="656784"/>
                  <a:pt x="360997" y="694884"/>
                  <a:pt x="434340" y="733936"/>
                </a:cubicBezTo>
                <a:cubicBezTo>
                  <a:pt x="432435" y="737746"/>
                  <a:pt x="431482" y="741556"/>
                  <a:pt x="429578" y="745366"/>
                </a:cubicBezTo>
                <a:cubicBezTo>
                  <a:pt x="340042" y="716791"/>
                  <a:pt x="250507" y="688216"/>
                  <a:pt x="152400" y="657736"/>
                </a:cubicBezTo>
                <a:cubicBezTo>
                  <a:pt x="171450" y="685359"/>
                  <a:pt x="199072" y="682501"/>
                  <a:pt x="212407" y="710124"/>
                </a:cubicBezTo>
                <a:cubicBezTo>
                  <a:pt x="133350" y="701551"/>
                  <a:pt x="61913" y="705361"/>
                  <a:pt x="0" y="751081"/>
                </a:cubicBezTo>
                <a:cubicBezTo>
                  <a:pt x="87630" y="808231"/>
                  <a:pt x="180975" y="815851"/>
                  <a:pt x="280035" y="796801"/>
                </a:cubicBezTo>
                <a:cubicBezTo>
                  <a:pt x="251460" y="822519"/>
                  <a:pt x="213360" y="812994"/>
                  <a:pt x="186690" y="836806"/>
                </a:cubicBezTo>
                <a:cubicBezTo>
                  <a:pt x="216217" y="869191"/>
                  <a:pt x="250507" y="877764"/>
                  <a:pt x="289560" y="867286"/>
                </a:cubicBezTo>
                <a:cubicBezTo>
                  <a:pt x="320040" y="858714"/>
                  <a:pt x="349567" y="848236"/>
                  <a:pt x="381000" y="839664"/>
                </a:cubicBezTo>
                <a:cubicBezTo>
                  <a:pt x="413385" y="831091"/>
                  <a:pt x="446722" y="819661"/>
                  <a:pt x="481013" y="829186"/>
                </a:cubicBezTo>
                <a:cubicBezTo>
                  <a:pt x="479107" y="843474"/>
                  <a:pt x="468630" y="846331"/>
                  <a:pt x="461010" y="852046"/>
                </a:cubicBezTo>
                <a:cubicBezTo>
                  <a:pt x="411480" y="890146"/>
                  <a:pt x="338138" y="904434"/>
                  <a:pt x="327660" y="982539"/>
                </a:cubicBezTo>
                <a:cubicBezTo>
                  <a:pt x="326707" y="992064"/>
                  <a:pt x="311467" y="1002541"/>
                  <a:pt x="322897" y="1012066"/>
                </a:cubicBezTo>
                <a:cubicBezTo>
                  <a:pt x="327660" y="1016829"/>
                  <a:pt x="340995" y="1013019"/>
                  <a:pt x="349567" y="1011114"/>
                </a:cubicBezTo>
                <a:cubicBezTo>
                  <a:pt x="377190" y="1006351"/>
                  <a:pt x="416242" y="1010161"/>
                  <a:pt x="430530" y="993016"/>
                </a:cubicBezTo>
                <a:cubicBezTo>
                  <a:pt x="458153" y="959679"/>
                  <a:pt x="469582" y="979681"/>
                  <a:pt x="485775" y="997779"/>
                </a:cubicBezTo>
                <a:cubicBezTo>
                  <a:pt x="486728" y="998731"/>
                  <a:pt x="488632" y="997779"/>
                  <a:pt x="490538" y="996826"/>
                </a:cubicBezTo>
                <a:cubicBezTo>
                  <a:pt x="530542" y="985396"/>
                  <a:pt x="571500" y="976824"/>
                  <a:pt x="573405" y="921579"/>
                </a:cubicBezTo>
                <a:cubicBezTo>
                  <a:pt x="574357" y="899671"/>
                  <a:pt x="582930" y="878716"/>
                  <a:pt x="591503" y="857761"/>
                </a:cubicBezTo>
                <a:cubicBezTo>
                  <a:pt x="597217" y="843474"/>
                  <a:pt x="605790" y="825376"/>
                  <a:pt x="623888" y="827281"/>
                </a:cubicBezTo>
                <a:cubicBezTo>
                  <a:pt x="641985" y="829186"/>
                  <a:pt x="639128" y="850141"/>
                  <a:pt x="640080" y="862524"/>
                </a:cubicBezTo>
                <a:cubicBezTo>
                  <a:pt x="648653" y="928246"/>
                  <a:pt x="655320" y="994921"/>
                  <a:pt x="664845" y="1060644"/>
                </a:cubicBezTo>
                <a:cubicBezTo>
                  <a:pt x="685800" y="1211139"/>
                  <a:pt x="701992" y="1363539"/>
                  <a:pt x="748665" y="1509271"/>
                </a:cubicBezTo>
                <a:cubicBezTo>
                  <a:pt x="753428" y="1523559"/>
                  <a:pt x="751522" y="1542609"/>
                  <a:pt x="774382" y="1543561"/>
                </a:cubicBezTo>
                <a:cubicBezTo>
                  <a:pt x="826770" y="1546419"/>
                  <a:pt x="853440" y="1510224"/>
                  <a:pt x="833438" y="1460694"/>
                </a:cubicBezTo>
                <a:cubicBezTo>
                  <a:pt x="753428" y="1264479"/>
                  <a:pt x="691515" y="1063502"/>
                  <a:pt x="671513" y="851094"/>
                </a:cubicBezTo>
                <a:cubicBezTo>
                  <a:pt x="670560" y="837759"/>
                  <a:pt x="661988" y="820614"/>
                  <a:pt x="677228" y="812041"/>
                </a:cubicBezTo>
                <a:cubicBezTo>
                  <a:pt x="692467" y="803469"/>
                  <a:pt x="708660" y="810136"/>
                  <a:pt x="721995" y="817756"/>
                </a:cubicBezTo>
                <a:cubicBezTo>
                  <a:pt x="751522" y="834901"/>
                  <a:pt x="774382" y="858714"/>
                  <a:pt x="795338" y="885384"/>
                </a:cubicBezTo>
                <a:cubicBezTo>
                  <a:pt x="822960" y="920626"/>
                  <a:pt x="850582" y="891099"/>
                  <a:pt x="877253" y="885384"/>
                </a:cubicBezTo>
                <a:cubicBezTo>
                  <a:pt x="909638" y="878716"/>
                  <a:pt x="865822" y="857761"/>
                  <a:pt x="880110" y="845379"/>
                </a:cubicBezTo>
                <a:cubicBezTo>
                  <a:pt x="906780" y="851094"/>
                  <a:pt x="976313" y="834901"/>
                  <a:pt x="999172" y="819661"/>
                </a:cubicBezTo>
                <a:cubicBezTo>
                  <a:pt x="1017270" y="807279"/>
                  <a:pt x="1011555" y="798706"/>
                  <a:pt x="999172" y="786324"/>
                </a:cubicBezTo>
                <a:cubicBezTo>
                  <a:pt x="969645" y="754891"/>
                  <a:pt x="893445" y="734889"/>
                  <a:pt x="851535" y="751081"/>
                </a:cubicBezTo>
                <a:cubicBezTo>
                  <a:pt x="830580" y="759654"/>
                  <a:pt x="811530" y="758701"/>
                  <a:pt x="792480" y="748224"/>
                </a:cubicBezTo>
                <a:cubicBezTo>
                  <a:pt x="790575" y="747271"/>
                  <a:pt x="788670" y="738699"/>
                  <a:pt x="790575" y="736794"/>
                </a:cubicBezTo>
                <a:cubicBezTo>
                  <a:pt x="803910" y="718696"/>
                  <a:pt x="824865" y="711076"/>
                  <a:pt x="844867" y="714886"/>
                </a:cubicBezTo>
                <a:cubicBezTo>
                  <a:pt x="931545" y="731079"/>
                  <a:pt x="984885" y="671071"/>
                  <a:pt x="1046797" y="629161"/>
                </a:cubicBezTo>
                <a:cubicBezTo>
                  <a:pt x="1053465" y="624399"/>
                  <a:pt x="1060132" y="618684"/>
                  <a:pt x="1056323" y="610111"/>
                </a:cubicBezTo>
                <a:cubicBezTo>
                  <a:pt x="1053465" y="601539"/>
                  <a:pt x="1043940" y="602491"/>
                  <a:pt x="1036320" y="603444"/>
                </a:cubicBezTo>
                <a:close/>
                <a:moveTo>
                  <a:pt x="576263" y="259591"/>
                </a:moveTo>
                <a:cubicBezTo>
                  <a:pt x="569595" y="262449"/>
                  <a:pt x="562928" y="258639"/>
                  <a:pt x="561022" y="252924"/>
                </a:cubicBezTo>
                <a:cubicBezTo>
                  <a:pt x="551497" y="230064"/>
                  <a:pt x="541972" y="207204"/>
                  <a:pt x="533400" y="184344"/>
                </a:cubicBezTo>
                <a:cubicBezTo>
                  <a:pt x="533400" y="184344"/>
                  <a:pt x="532447" y="184344"/>
                  <a:pt x="532447" y="183391"/>
                </a:cubicBezTo>
                <a:cubicBezTo>
                  <a:pt x="532447" y="183391"/>
                  <a:pt x="532447" y="183391"/>
                  <a:pt x="532447" y="183391"/>
                </a:cubicBezTo>
                <a:cubicBezTo>
                  <a:pt x="532447" y="183391"/>
                  <a:pt x="532447" y="184344"/>
                  <a:pt x="532447" y="184344"/>
                </a:cubicBezTo>
                <a:cubicBezTo>
                  <a:pt x="553403" y="198631"/>
                  <a:pt x="567690" y="218634"/>
                  <a:pt x="580072" y="240541"/>
                </a:cubicBezTo>
                <a:cubicBezTo>
                  <a:pt x="583882" y="247209"/>
                  <a:pt x="585788" y="255781"/>
                  <a:pt x="576263" y="25959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3">
            <a:extLst>
              <a:ext uri="{FF2B5EF4-FFF2-40B4-BE49-F238E27FC236}">
                <a16:creationId xmlns:a16="http://schemas.microsoft.com/office/drawing/2014/main" id="{681D3705-926E-4FFD-8209-DFEBDA2A8F04}"/>
              </a:ext>
            </a:extLst>
          </p:cNvPr>
          <p:cNvSpPr/>
          <p:nvPr/>
        </p:nvSpPr>
        <p:spPr>
          <a:xfrm>
            <a:off x="9249749" y="4156806"/>
            <a:ext cx="583643" cy="593020"/>
          </a:xfrm>
          <a:custGeom>
            <a:avLst/>
            <a:gdLst>
              <a:gd name="connsiteX0" fmla="*/ 201909 w 999744"/>
              <a:gd name="connsiteY0" fmla="*/ 703893 h 1015807"/>
              <a:gd name="connsiteX1" fmla="*/ 229926 w 999744"/>
              <a:gd name="connsiteY1" fmla="*/ 747652 h 1015807"/>
              <a:gd name="connsiteX2" fmla="*/ 253322 w 999744"/>
              <a:gd name="connsiteY2" fmla="*/ 775669 h 1015807"/>
              <a:gd name="connsiteX3" fmla="*/ 283361 w 999744"/>
              <a:gd name="connsiteY3" fmla="*/ 785923 h 1015807"/>
              <a:gd name="connsiteX4" fmla="*/ 308345 w 999744"/>
              <a:gd name="connsiteY4" fmla="*/ 806285 h 1015807"/>
              <a:gd name="connsiteX5" fmla="*/ 189633 w 999744"/>
              <a:gd name="connsiteY5" fmla="*/ 820439 h 1015807"/>
              <a:gd name="connsiteX6" fmla="*/ 254622 w 999744"/>
              <a:gd name="connsiteY6" fmla="*/ 818995 h 1015807"/>
              <a:gd name="connsiteX7" fmla="*/ 205086 w 999744"/>
              <a:gd name="connsiteY7" fmla="*/ 860443 h 1015807"/>
              <a:gd name="connsiteX8" fmla="*/ 202342 w 999744"/>
              <a:gd name="connsiteY8" fmla="*/ 862176 h 1015807"/>
              <a:gd name="connsiteX9" fmla="*/ 202484 w 999744"/>
              <a:gd name="connsiteY9" fmla="*/ 862139 h 1015807"/>
              <a:gd name="connsiteX10" fmla="*/ 204943 w 999744"/>
              <a:gd name="connsiteY10" fmla="*/ 860586 h 1015807"/>
              <a:gd name="connsiteX11" fmla="*/ 205461 w 999744"/>
              <a:gd name="connsiteY11" fmla="*/ 861362 h 1015807"/>
              <a:gd name="connsiteX12" fmla="*/ 205664 w 999744"/>
              <a:gd name="connsiteY12" fmla="*/ 861309 h 1015807"/>
              <a:gd name="connsiteX13" fmla="*/ 272096 w 999744"/>
              <a:gd name="connsiteY13" fmla="*/ 826215 h 1015807"/>
              <a:gd name="connsiteX14" fmla="*/ 280328 w 999744"/>
              <a:gd name="connsiteY14" fmla="*/ 823327 h 1015807"/>
              <a:gd name="connsiteX15" fmla="*/ 331019 w 999744"/>
              <a:gd name="connsiteY15" fmla="*/ 829826 h 1015807"/>
              <a:gd name="connsiteX16" fmla="*/ 365535 w 999744"/>
              <a:gd name="connsiteY16" fmla="*/ 839791 h 1015807"/>
              <a:gd name="connsiteX17" fmla="*/ 397596 w 999744"/>
              <a:gd name="connsiteY17" fmla="*/ 844123 h 1015807"/>
              <a:gd name="connsiteX18" fmla="*/ 406694 w 999744"/>
              <a:gd name="connsiteY18" fmla="*/ 851777 h 1015807"/>
              <a:gd name="connsiteX19" fmla="*/ 416804 w 999744"/>
              <a:gd name="connsiteY19" fmla="*/ 893081 h 1015807"/>
              <a:gd name="connsiteX20" fmla="*/ 414349 w 999744"/>
              <a:gd name="connsiteY20" fmla="*/ 901891 h 1015807"/>
              <a:gd name="connsiteX21" fmla="*/ 380266 w 999744"/>
              <a:gd name="connsiteY21" fmla="*/ 972078 h 1015807"/>
              <a:gd name="connsiteX22" fmla="*/ 421570 w 999744"/>
              <a:gd name="connsiteY22" fmla="*/ 919799 h 1015807"/>
              <a:gd name="connsiteX23" fmla="*/ 421281 w 999744"/>
              <a:gd name="connsiteY23" fmla="*/ 983343 h 1015807"/>
              <a:gd name="connsiteX24" fmla="*/ 420992 w 999744"/>
              <a:gd name="connsiteY24" fmla="*/ 985798 h 1015807"/>
              <a:gd name="connsiteX25" fmla="*/ 421010 w 999744"/>
              <a:gd name="connsiteY25" fmla="*/ 985783 h 1015807"/>
              <a:gd name="connsiteX26" fmla="*/ 421280 w 999744"/>
              <a:gd name="connsiteY26" fmla="*/ 983486 h 1015807"/>
              <a:gd name="connsiteX27" fmla="*/ 422580 w 999744"/>
              <a:gd name="connsiteY27" fmla="*/ 984497 h 1015807"/>
              <a:gd name="connsiteX28" fmla="*/ 422563 w 999744"/>
              <a:gd name="connsiteY28" fmla="*/ 984513 h 1015807"/>
              <a:gd name="connsiteX29" fmla="*/ 422580 w 999744"/>
              <a:gd name="connsiteY29" fmla="*/ 984498 h 1015807"/>
              <a:gd name="connsiteX30" fmla="*/ 436444 w 999744"/>
              <a:gd name="connsiteY30" fmla="*/ 940306 h 1015807"/>
              <a:gd name="connsiteX31" fmla="*/ 431101 w 999744"/>
              <a:gd name="connsiteY31" fmla="*/ 861598 h 1015807"/>
              <a:gd name="connsiteX32" fmla="*/ 436878 w 999744"/>
              <a:gd name="connsiteY32" fmla="*/ 854955 h 1015807"/>
              <a:gd name="connsiteX33" fmla="*/ 470672 w 999744"/>
              <a:gd name="connsiteY33" fmla="*/ 853221 h 1015807"/>
              <a:gd name="connsiteX34" fmla="*/ 523240 w 999744"/>
              <a:gd name="connsiteY34" fmla="*/ 860298 h 1015807"/>
              <a:gd name="connsiteX35" fmla="*/ 530894 w 999744"/>
              <a:gd name="connsiteY35" fmla="*/ 866508 h 1015807"/>
              <a:gd name="connsiteX36" fmla="*/ 582018 w 999744"/>
              <a:gd name="connsiteY36" fmla="*/ 930486 h 1015807"/>
              <a:gd name="connsiteX37" fmla="*/ 584473 w 999744"/>
              <a:gd name="connsiteY37" fmla="*/ 932507 h 1015807"/>
              <a:gd name="connsiteX38" fmla="*/ 570176 w 999744"/>
              <a:gd name="connsiteY38" fmla="*/ 888604 h 1015807"/>
              <a:gd name="connsiteX39" fmla="*/ 680800 w 999744"/>
              <a:gd name="connsiteY39" fmla="*/ 916910 h 1015807"/>
              <a:gd name="connsiteX40" fmla="*/ 679067 w 999744"/>
              <a:gd name="connsiteY40" fmla="*/ 921099 h 1015807"/>
              <a:gd name="connsiteX41" fmla="*/ 630254 w 999744"/>
              <a:gd name="connsiteY41" fmla="*/ 977999 h 1015807"/>
              <a:gd name="connsiteX42" fmla="*/ 570609 w 999744"/>
              <a:gd name="connsiteY42" fmla="*/ 986809 h 1015807"/>
              <a:gd name="connsiteX43" fmla="*/ 541292 w 999744"/>
              <a:gd name="connsiteY43" fmla="*/ 969912 h 1015807"/>
              <a:gd name="connsiteX44" fmla="*/ 495223 w 999744"/>
              <a:gd name="connsiteY44" fmla="*/ 960380 h 1015807"/>
              <a:gd name="connsiteX45" fmla="*/ 474716 w 999744"/>
              <a:gd name="connsiteY45" fmla="*/ 970779 h 1015807"/>
              <a:gd name="connsiteX46" fmla="*/ 439622 w 999744"/>
              <a:gd name="connsiteY46" fmla="*/ 998507 h 1015807"/>
              <a:gd name="connsiteX47" fmla="*/ 422291 w 999744"/>
              <a:gd name="connsiteY47" fmla="*/ 1010205 h 1015807"/>
              <a:gd name="connsiteX48" fmla="*/ 375355 w 999744"/>
              <a:gd name="connsiteY48" fmla="*/ 1004139 h 1015807"/>
              <a:gd name="connsiteX49" fmla="*/ 346038 w 999744"/>
              <a:gd name="connsiteY49" fmla="*/ 964280 h 1015807"/>
              <a:gd name="connsiteX50" fmla="*/ 323654 w 999744"/>
              <a:gd name="connsiteY50" fmla="*/ 929763 h 1015807"/>
              <a:gd name="connsiteX51" fmla="*/ 265742 w 999744"/>
              <a:gd name="connsiteY51" fmla="*/ 907812 h 1015807"/>
              <a:gd name="connsiteX52" fmla="*/ 216351 w 999744"/>
              <a:gd name="connsiteY52" fmla="*/ 910411 h 1015807"/>
              <a:gd name="connsiteX53" fmla="*/ 171148 w 999744"/>
              <a:gd name="connsiteY53" fmla="*/ 873296 h 1015807"/>
              <a:gd name="connsiteX54" fmla="*/ 162627 w 999744"/>
              <a:gd name="connsiteY54" fmla="*/ 800075 h 1015807"/>
              <a:gd name="connsiteX55" fmla="*/ 178080 w 999744"/>
              <a:gd name="connsiteY55" fmla="*/ 732199 h 1015807"/>
              <a:gd name="connsiteX56" fmla="*/ 194688 w 999744"/>
              <a:gd name="connsiteY56" fmla="*/ 704470 h 1015807"/>
              <a:gd name="connsiteX57" fmla="*/ 201909 w 999744"/>
              <a:gd name="connsiteY57" fmla="*/ 703893 h 1015807"/>
              <a:gd name="connsiteX58" fmla="*/ 882119 w 999744"/>
              <a:gd name="connsiteY58" fmla="*/ 613487 h 1015807"/>
              <a:gd name="connsiteX59" fmla="*/ 881109 w 999744"/>
              <a:gd name="connsiteY59" fmla="*/ 614063 h 1015807"/>
              <a:gd name="connsiteX60" fmla="*/ 882066 w 999744"/>
              <a:gd name="connsiteY60" fmla="*/ 613696 h 1015807"/>
              <a:gd name="connsiteX61" fmla="*/ 168548 w 999744"/>
              <a:gd name="connsiteY61" fmla="*/ 516148 h 1015807"/>
              <a:gd name="connsiteX62" fmla="*/ 196565 w 999744"/>
              <a:gd name="connsiteY62" fmla="*/ 520914 h 1015807"/>
              <a:gd name="connsiteX63" fmla="*/ 247978 w 999744"/>
              <a:gd name="connsiteY63" fmla="*/ 560774 h 1015807"/>
              <a:gd name="connsiteX64" fmla="*/ 262275 w 999744"/>
              <a:gd name="connsiteY64" fmla="*/ 588935 h 1015807"/>
              <a:gd name="connsiteX65" fmla="*/ 285382 w 999744"/>
              <a:gd name="connsiteY65" fmla="*/ 617241 h 1015807"/>
              <a:gd name="connsiteX66" fmla="*/ 321920 w 999744"/>
              <a:gd name="connsiteY66" fmla="*/ 620273 h 1015807"/>
              <a:gd name="connsiteX67" fmla="*/ 362068 w 999744"/>
              <a:gd name="connsiteY67" fmla="*/ 604821 h 1015807"/>
              <a:gd name="connsiteX68" fmla="*/ 391819 w 999744"/>
              <a:gd name="connsiteY68" fmla="*/ 609442 h 1015807"/>
              <a:gd name="connsiteX69" fmla="*/ 418536 w 999744"/>
              <a:gd name="connsiteY69" fmla="*/ 629083 h 1015807"/>
              <a:gd name="connsiteX70" fmla="*/ 447420 w 999744"/>
              <a:gd name="connsiteY70" fmla="*/ 646413 h 1015807"/>
              <a:gd name="connsiteX71" fmla="*/ 484824 w 999744"/>
              <a:gd name="connsiteY71" fmla="*/ 645114 h 1015807"/>
              <a:gd name="connsiteX72" fmla="*/ 509231 w 999744"/>
              <a:gd name="connsiteY72" fmla="*/ 654645 h 1015807"/>
              <a:gd name="connsiteX73" fmla="*/ 523239 w 999744"/>
              <a:gd name="connsiteY73" fmla="*/ 703459 h 1015807"/>
              <a:gd name="connsiteX74" fmla="*/ 544036 w 999744"/>
              <a:gd name="connsiteY74" fmla="*/ 772346 h 1015807"/>
              <a:gd name="connsiteX75" fmla="*/ 589961 w 999744"/>
              <a:gd name="connsiteY75" fmla="*/ 831991 h 1015807"/>
              <a:gd name="connsiteX76" fmla="*/ 543169 w 999744"/>
              <a:gd name="connsiteY76" fmla="*/ 840512 h 1015807"/>
              <a:gd name="connsiteX77" fmla="*/ 461140 w 999744"/>
              <a:gd name="connsiteY77" fmla="*/ 833290 h 1015807"/>
              <a:gd name="connsiteX78" fmla="*/ 420991 w 999744"/>
              <a:gd name="connsiteY78" fmla="*/ 829391 h 1015807"/>
              <a:gd name="connsiteX79" fmla="*/ 370300 w 999744"/>
              <a:gd name="connsiteY79" fmla="*/ 820871 h 1015807"/>
              <a:gd name="connsiteX80" fmla="*/ 336506 w 999744"/>
              <a:gd name="connsiteY80" fmla="*/ 808884 h 1015807"/>
              <a:gd name="connsiteX81" fmla="*/ 313688 w 999744"/>
              <a:gd name="connsiteY81" fmla="*/ 781300 h 1015807"/>
              <a:gd name="connsiteX82" fmla="*/ 299391 w 999744"/>
              <a:gd name="connsiteY82" fmla="*/ 770758 h 1015807"/>
              <a:gd name="connsiteX83" fmla="*/ 274262 w 999744"/>
              <a:gd name="connsiteY83" fmla="*/ 760504 h 1015807"/>
              <a:gd name="connsiteX84" fmla="*/ 246678 w 999744"/>
              <a:gd name="connsiteY84" fmla="*/ 728876 h 1015807"/>
              <a:gd name="connsiteX85" fmla="*/ 214617 w 999744"/>
              <a:gd name="connsiteY85" fmla="*/ 684829 h 1015807"/>
              <a:gd name="connsiteX86" fmla="*/ 187466 w 999744"/>
              <a:gd name="connsiteY86" fmla="*/ 654790 h 1015807"/>
              <a:gd name="connsiteX87" fmla="*/ 159594 w 999744"/>
              <a:gd name="connsiteY87" fmla="*/ 555286 h 1015807"/>
              <a:gd name="connsiteX88" fmla="*/ 163926 w 999744"/>
              <a:gd name="connsiteY88" fmla="*/ 518170 h 1015807"/>
              <a:gd name="connsiteX89" fmla="*/ 168548 w 999744"/>
              <a:gd name="connsiteY89" fmla="*/ 516148 h 1015807"/>
              <a:gd name="connsiteX90" fmla="*/ 473993 w 999744"/>
              <a:gd name="connsiteY90" fmla="*/ 489576 h 1015807"/>
              <a:gd name="connsiteX91" fmla="*/ 484391 w 999744"/>
              <a:gd name="connsiteY91" fmla="*/ 506184 h 1015807"/>
              <a:gd name="connsiteX92" fmla="*/ 524106 w 999744"/>
              <a:gd name="connsiteY92" fmla="*/ 524814 h 1015807"/>
              <a:gd name="connsiteX93" fmla="*/ 568154 w 999744"/>
              <a:gd name="connsiteY93" fmla="*/ 538678 h 1015807"/>
              <a:gd name="connsiteX94" fmla="*/ 593860 w 999744"/>
              <a:gd name="connsiteY94" fmla="*/ 577671 h 1015807"/>
              <a:gd name="connsiteX95" fmla="*/ 600503 w 999744"/>
              <a:gd name="connsiteY95" fmla="*/ 598612 h 1015807"/>
              <a:gd name="connsiteX96" fmla="*/ 584040 w 999744"/>
              <a:gd name="connsiteY96" fmla="*/ 610743 h 1015807"/>
              <a:gd name="connsiteX97" fmla="*/ 567143 w 999744"/>
              <a:gd name="connsiteY97" fmla="*/ 640349 h 1015807"/>
              <a:gd name="connsiteX98" fmla="*/ 570898 w 999744"/>
              <a:gd name="connsiteY98" fmla="*/ 663167 h 1015807"/>
              <a:gd name="connsiteX99" fmla="*/ 557034 w 999744"/>
              <a:gd name="connsiteY99" fmla="*/ 729022 h 1015807"/>
              <a:gd name="connsiteX100" fmla="*/ 546346 w 999744"/>
              <a:gd name="connsiteY100" fmla="*/ 692629 h 1015807"/>
              <a:gd name="connsiteX101" fmla="*/ 531905 w 999744"/>
              <a:gd name="connsiteY101" fmla="*/ 631106 h 1015807"/>
              <a:gd name="connsiteX102" fmla="*/ 495656 w 999744"/>
              <a:gd name="connsiteY102" fmla="*/ 614498 h 1015807"/>
              <a:gd name="connsiteX103" fmla="*/ 486558 w 999744"/>
              <a:gd name="connsiteY103" fmla="*/ 618830 h 1015807"/>
              <a:gd name="connsiteX104" fmla="*/ 438322 w 999744"/>
              <a:gd name="connsiteY104" fmla="*/ 613632 h 1015807"/>
              <a:gd name="connsiteX105" fmla="*/ 422147 w 999744"/>
              <a:gd name="connsiteY105" fmla="*/ 600345 h 1015807"/>
              <a:gd name="connsiteX106" fmla="*/ 353837 w 999744"/>
              <a:gd name="connsiteY106" fmla="*/ 588069 h 1015807"/>
              <a:gd name="connsiteX107" fmla="*/ 346472 w 999744"/>
              <a:gd name="connsiteY107" fmla="*/ 590525 h 1015807"/>
              <a:gd name="connsiteX108" fmla="*/ 364813 w 999744"/>
              <a:gd name="connsiteY108" fmla="*/ 547344 h 1015807"/>
              <a:gd name="connsiteX109" fmla="*/ 385031 w 999744"/>
              <a:gd name="connsiteY109" fmla="*/ 540411 h 1015807"/>
              <a:gd name="connsiteX110" fmla="*/ 429224 w 999744"/>
              <a:gd name="connsiteY110" fmla="*/ 535357 h 1015807"/>
              <a:gd name="connsiteX111" fmla="*/ 473993 w 999744"/>
              <a:gd name="connsiteY111" fmla="*/ 489576 h 1015807"/>
              <a:gd name="connsiteX112" fmla="*/ 795593 w 999744"/>
              <a:gd name="connsiteY112" fmla="*/ 468852 h 1015807"/>
              <a:gd name="connsiteX113" fmla="*/ 834171 w 999744"/>
              <a:gd name="connsiteY113" fmla="*/ 491164 h 1015807"/>
              <a:gd name="connsiteX114" fmla="*/ 836193 w 999744"/>
              <a:gd name="connsiteY114" fmla="*/ 495641 h 1015807"/>
              <a:gd name="connsiteX115" fmla="*/ 839659 w 999744"/>
              <a:gd name="connsiteY115" fmla="*/ 536078 h 1015807"/>
              <a:gd name="connsiteX116" fmla="*/ 827239 w 999744"/>
              <a:gd name="connsiteY116" fmla="*/ 580270 h 1015807"/>
              <a:gd name="connsiteX117" fmla="*/ 816263 w 999744"/>
              <a:gd name="connsiteY117" fmla="*/ 622296 h 1015807"/>
              <a:gd name="connsiteX118" fmla="*/ 815685 w 999744"/>
              <a:gd name="connsiteY118" fmla="*/ 635294 h 1015807"/>
              <a:gd name="connsiteX119" fmla="*/ 791279 w 999744"/>
              <a:gd name="connsiteY119" fmla="*/ 681507 h 1015807"/>
              <a:gd name="connsiteX120" fmla="*/ 779725 w 999744"/>
              <a:gd name="connsiteY120" fmla="*/ 694361 h 1015807"/>
              <a:gd name="connsiteX121" fmla="*/ 694086 w 999744"/>
              <a:gd name="connsiteY121" fmla="*/ 772635 h 1015807"/>
              <a:gd name="connsiteX122" fmla="*/ 637618 w 999744"/>
              <a:gd name="connsiteY122" fmla="*/ 811051 h 1015807"/>
              <a:gd name="connsiteX123" fmla="*/ 625632 w 999744"/>
              <a:gd name="connsiteY123" fmla="*/ 819716 h 1015807"/>
              <a:gd name="connsiteX124" fmla="*/ 618844 w 999744"/>
              <a:gd name="connsiteY124" fmla="*/ 820149 h 1015807"/>
              <a:gd name="connsiteX125" fmla="*/ 578985 w 999744"/>
              <a:gd name="connsiteY125" fmla="*/ 790688 h 1015807"/>
              <a:gd name="connsiteX126" fmla="*/ 577396 w 999744"/>
              <a:gd name="connsiteY126" fmla="*/ 749529 h 1015807"/>
              <a:gd name="connsiteX127" fmla="*/ 599059 w 999744"/>
              <a:gd name="connsiteY127" fmla="*/ 698982 h 1015807"/>
              <a:gd name="connsiteX128" fmla="*/ 594726 w 999744"/>
              <a:gd name="connsiteY128" fmla="*/ 662733 h 1015807"/>
              <a:gd name="connsiteX129" fmla="*/ 612201 w 999744"/>
              <a:gd name="connsiteY129" fmla="*/ 621574 h 1015807"/>
              <a:gd name="connsiteX130" fmla="*/ 639640 w 999744"/>
              <a:gd name="connsiteY130" fmla="*/ 608721 h 1015807"/>
              <a:gd name="connsiteX131" fmla="*/ 664480 w 999744"/>
              <a:gd name="connsiteY131" fmla="*/ 595723 h 1015807"/>
              <a:gd name="connsiteX132" fmla="*/ 682243 w 999744"/>
              <a:gd name="connsiteY132" fmla="*/ 563374 h 1015807"/>
              <a:gd name="connsiteX133" fmla="*/ 677045 w 999744"/>
              <a:gd name="connsiteY133" fmla="*/ 509794 h 1015807"/>
              <a:gd name="connsiteX134" fmla="*/ 683544 w 999744"/>
              <a:gd name="connsiteY134" fmla="*/ 502573 h 1015807"/>
              <a:gd name="connsiteX135" fmla="*/ 750842 w 999744"/>
              <a:gd name="connsiteY135" fmla="*/ 482066 h 1015807"/>
              <a:gd name="connsiteX136" fmla="*/ 795593 w 999744"/>
              <a:gd name="connsiteY136" fmla="*/ 468852 h 1015807"/>
              <a:gd name="connsiteX137" fmla="*/ 905966 w 999744"/>
              <a:gd name="connsiteY137" fmla="*/ 445366 h 1015807"/>
              <a:gd name="connsiteX138" fmla="*/ 942630 w 999744"/>
              <a:gd name="connsiteY138" fmla="*/ 450149 h 1015807"/>
              <a:gd name="connsiteX139" fmla="*/ 999386 w 999744"/>
              <a:gd name="connsiteY139" fmla="*/ 524092 h 1015807"/>
              <a:gd name="connsiteX140" fmla="*/ 967326 w 999744"/>
              <a:gd name="connsiteY140" fmla="*/ 594568 h 1015807"/>
              <a:gd name="connsiteX141" fmla="*/ 942919 w 999744"/>
              <a:gd name="connsiteY141" fmla="*/ 612620 h 1015807"/>
              <a:gd name="connsiteX142" fmla="*/ 924000 w 999744"/>
              <a:gd name="connsiteY142" fmla="*/ 650458 h 1015807"/>
              <a:gd name="connsiteX143" fmla="*/ 932087 w 999744"/>
              <a:gd name="connsiteY143" fmla="*/ 702737 h 1015807"/>
              <a:gd name="connsiteX144" fmla="*/ 937576 w 999744"/>
              <a:gd name="connsiteY144" fmla="*/ 752562 h 1015807"/>
              <a:gd name="connsiteX145" fmla="*/ 903059 w 999744"/>
              <a:gd name="connsiteY145" fmla="*/ 787366 h 1015807"/>
              <a:gd name="connsiteX146" fmla="*/ 859301 w 999744"/>
              <a:gd name="connsiteY146" fmla="*/ 791844 h 1015807"/>
              <a:gd name="connsiteX147" fmla="*/ 835905 w 999744"/>
              <a:gd name="connsiteY147" fmla="*/ 795309 h 1015807"/>
              <a:gd name="connsiteX148" fmla="*/ 801533 w 999744"/>
              <a:gd name="connsiteY148" fmla="*/ 825637 h 1015807"/>
              <a:gd name="connsiteX149" fmla="*/ 791280 w 999744"/>
              <a:gd name="connsiteY149" fmla="*/ 857843 h 1015807"/>
              <a:gd name="connsiteX150" fmla="*/ 779726 w 999744"/>
              <a:gd name="connsiteY150" fmla="*/ 886438 h 1015807"/>
              <a:gd name="connsiteX151" fmla="*/ 748965 w 999744"/>
              <a:gd name="connsiteY151" fmla="*/ 904201 h 1015807"/>
              <a:gd name="connsiteX152" fmla="*/ 634731 w 999744"/>
              <a:gd name="connsiteY152" fmla="*/ 891348 h 1015807"/>
              <a:gd name="connsiteX153" fmla="*/ 567287 w 999744"/>
              <a:gd name="connsiteY153" fmla="*/ 871418 h 1015807"/>
              <a:gd name="connsiteX154" fmla="*/ 561799 w 999744"/>
              <a:gd name="connsiteY154" fmla="*/ 869251 h 1015807"/>
              <a:gd name="connsiteX155" fmla="*/ 615523 w 999744"/>
              <a:gd name="connsiteY155" fmla="*/ 847011 h 1015807"/>
              <a:gd name="connsiteX156" fmla="*/ 674301 w 999744"/>
              <a:gd name="connsiteY156" fmla="*/ 810040 h 1015807"/>
              <a:gd name="connsiteX157" fmla="*/ 714160 w 999744"/>
              <a:gd name="connsiteY157" fmla="*/ 784767 h 1015807"/>
              <a:gd name="connsiteX158" fmla="*/ 745211 w 999744"/>
              <a:gd name="connsiteY158" fmla="*/ 766137 h 1015807"/>
              <a:gd name="connsiteX159" fmla="*/ 756475 w 999744"/>
              <a:gd name="connsiteY159" fmla="*/ 882538 h 1015807"/>
              <a:gd name="connsiteX160" fmla="*/ 756475 w 999744"/>
              <a:gd name="connsiteY160" fmla="*/ 878206 h 1015807"/>
              <a:gd name="connsiteX161" fmla="*/ 755608 w 999744"/>
              <a:gd name="connsiteY161" fmla="*/ 873295 h 1015807"/>
              <a:gd name="connsiteX162" fmla="*/ 758352 w 999744"/>
              <a:gd name="connsiteY162" fmla="*/ 809463 h 1015807"/>
              <a:gd name="connsiteX163" fmla="*/ 783914 w 999744"/>
              <a:gd name="connsiteY163" fmla="*/ 723389 h 1015807"/>
              <a:gd name="connsiteX164" fmla="*/ 810487 w 999744"/>
              <a:gd name="connsiteY164" fmla="*/ 691906 h 1015807"/>
              <a:gd name="connsiteX165" fmla="*/ 858001 w 999744"/>
              <a:gd name="connsiteY165" fmla="*/ 653491 h 1015807"/>
              <a:gd name="connsiteX166" fmla="*/ 881685 w 999744"/>
              <a:gd name="connsiteY166" fmla="*/ 615219 h 1015807"/>
              <a:gd name="connsiteX167" fmla="*/ 881865 w 999744"/>
              <a:gd name="connsiteY167" fmla="*/ 614500 h 1015807"/>
              <a:gd name="connsiteX168" fmla="*/ 881108 w 999744"/>
              <a:gd name="connsiteY168" fmla="*/ 614065 h 1015807"/>
              <a:gd name="connsiteX169" fmla="*/ 835616 w 999744"/>
              <a:gd name="connsiteY169" fmla="*/ 652479 h 1015807"/>
              <a:gd name="connsiteX170" fmla="*/ 851791 w 999744"/>
              <a:gd name="connsiteY170" fmla="*/ 586914 h 1015807"/>
              <a:gd name="connsiteX171" fmla="*/ 890495 w 999744"/>
              <a:gd name="connsiteY171" fmla="*/ 540555 h 1015807"/>
              <a:gd name="connsiteX172" fmla="*/ 951729 w 999744"/>
              <a:gd name="connsiteY172" fmla="*/ 493619 h 1015807"/>
              <a:gd name="connsiteX173" fmla="*/ 954906 w 999744"/>
              <a:gd name="connsiteY173" fmla="*/ 492175 h 1015807"/>
              <a:gd name="connsiteX174" fmla="*/ 890495 w 999744"/>
              <a:gd name="connsiteY174" fmla="*/ 514705 h 1015807"/>
              <a:gd name="connsiteX175" fmla="*/ 903755 w 999744"/>
              <a:gd name="connsiteY175" fmla="*/ 454749 h 1015807"/>
              <a:gd name="connsiteX176" fmla="*/ 902625 w 999744"/>
              <a:gd name="connsiteY176" fmla="*/ 453760 h 1015807"/>
              <a:gd name="connsiteX177" fmla="*/ 904185 w 999744"/>
              <a:gd name="connsiteY177" fmla="*/ 452342 h 1015807"/>
              <a:gd name="connsiteX178" fmla="*/ 904215 w 999744"/>
              <a:gd name="connsiteY178" fmla="*/ 452171 h 1015807"/>
              <a:gd name="connsiteX179" fmla="*/ 902626 w 999744"/>
              <a:gd name="connsiteY179" fmla="*/ 453616 h 1015807"/>
              <a:gd name="connsiteX180" fmla="*/ 870999 w 999744"/>
              <a:gd name="connsiteY180" fmla="*/ 528136 h 1015807"/>
              <a:gd name="connsiteX181" fmla="*/ 862911 w 999744"/>
              <a:gd name="connsiteY181" fmla="*/ 539400 h 1015807"/>
              <a:gd name="connsiteX182" fmla="*/ 858434 w 999744"/>
              <a:gd name="connsiteY182" fmla="*/ 478022 h 1015807"/>
              <a:gd name="connsiteX183" fmla="*/ 865366 w 999744"/>
              <a:gd name="connsiteY183" fmla="*/ 449861 h 1015807"/>
              <a:gd name="connsiteX184" fmla="*/ 868977 w 999744"/>
              <a:gd name="connsiteY184" fmla="*/ 446106 h 1015807"/>
              <a:gd name="connsiteX185" fmla="*/ 905966 w 999744"/>
              <a:gd name="connsiteY185" fmla="*/ 445366 h 1015807"/>
              <a:gd name="connsiteX186" fmla="*/ 464317 w 999744"/>
              <a:gd name="connsiteY186" fmla="*/ 337215 h 1015807"/>
              <a:gd name="connsiteX187" fmla="*/ 475437 w 999744"/>
              <a:gd name="connsiteY187" fmla="*/ 342558 h 1015807"/>
              <a:gd name="connsiteX188" fmla="*/ 533782 w 999744"/>
              <a:gd name="connsiteY188" fmla="*/ 373031 h 1015807"/>
              <a:gd name="connsiteX189" fmla="*/ 545047 w 999744"/>
              <a:gd name="connsiteY189" fmla="*/ 375630 h 1015807"/>
              <a:gd name="connsiteX190" fmla="*/ 558334 w 999744"/>
              <a:gd name="connsiteY190" fmla="*/ 392672 h 1015807"/>
              <a:gd name="connsiteX191" fmla="*/ 578552 w 999744"/>
              <a:gd name="connsiteY191" fmla="*/ 423577 h 1015807"/>
              <a:gd name="connsiteX192" fmla="*/ 629243 w 999744"/>
              <a:gd name="connsiteY192" fmla="*/ 436575 h 1015807"/>
              <a:gd name="connsiteX193" fmla="*/ 649750 w 999744"/>
              <a:gd name="connsiteY193" fmla="*/ 440330 h 1015807"/>
              <a:gd name="connsiteX194" fmla="*/ 653361 w 999744"/>
              <a:gd name="connsiteY194" fmla="*/ 453472 h 1015807"/>
              <a:gd name="connsiteX195" fmla="*/ 642963 w 999744"/>
              <a:gd name="connsiteY195" fmla="*/ 469358 h 1015807"/>
              <a:gd name="connsiteX196" fmla="*/ 651194 w 999744"/>
              <a:gd name="connsiteY196" fmla="*/ 494920 h 1015807"/>
              <a:gd name="connsiteX197" fmla="*/ 657693 w 999744"/>
              <a:gd name="connsiteY197" fmla="*/ 504307 h 1015807"/>
              <a:gd name="connsiteX198" fmla="*/ 663903 w 999744"/>
              <a:gd name="connsiteY198" fmla="*/ 538967 h 1015807"/>
              <a:gd name="connsiteX199" fmla="*/ 626788 w 999744"/>
              <a:gd name="connsiteY199" fmla="*/ 589948 h 1015807"/>
              <a:gd name="connsiteX200" fmla="*/ 621589 w 999744"/>
              <a:gd name="connsiteY200" fmla="*/ 586481 h 1015807"/>
              <a:gd name="connsiteX201" fmla="*/ 604114 w 999744"/>
              <a:gd name="connsiteY201" fmla="*/ 549366 h 1015807"/>
              <a:gd name="connsiteX202" fmla="*/ 554290 w 999744"/>
              <a:gd name="connsiteY202" fmla="*/ 506040 h 1015807"/>
              <a:gd name="connsiteX203" fmla="*/ 517175 w 999744"/>
              <a:gd name="connsiteY203" fmla="*/ 497375 h 1015807"/>
              <a:gd name="connsiteX204" fmla="*/ 487713 w 999744"/>
              <a:gd name="connsiteY204" fmla="*/ 465892 h 1015807"/>
              <a:gd name="connsiteX205" fmla="*/ 441788 w 999744"/>
              <a:gd name="connsiteY205" fmla="*/ 360755 h 1015807"/>
              <a:gd name="connsiteX206" fmla="*/ 440488 w 999744"/>
              <a:gd name="connsiteY206" fmla="*/ 355845 h 1015807"/>
              <a:gd name="connsiteX207" fmla="*/ 460995 w 999744"/>
              <a:gd name="connsiteY207" fmla="*/ 338226 h 1015807"/>
              <a:gd name="connsiteX208" fmla="*/ 464317 w 999744"/>
              <a:gd name="connsiteY208" fmla="*/ 337215 h 1015807"/>
              <a:gd name="connsiteX209" fmla="*/ 103416 w 999744"/>
              <a:gd name="connsiteY209" fmla="*/ 306598 h 1015807"/>
              <a:gd name="connsiteX210" fmla="*/ 182268 w 999744"/>
              <a:gd name="connsiteY210" fmla="*/ 328983 h 1015807"/>
              <a:gd name="connsiteX211" fmla="*/ 150496 w 999744"/>
              <a:gd name="connsiteY211" fmla="*/ 401770 h 1015807"/>
              <a:gd name="connsiteX212" fmla="*/ 137643 w 999744"/>
              <a:gd name="connsiteY212" fmla="*/ 443796 h 1015807"/>
              <a:gd name="connsiteX213" fmla="*/ 118291 w 999744"/>
              <a:gd name="connsiteY213" fmla="*/ 423577 h 1015807"/>
              <a:gd name="connsiteX214" fmla="*/ 115981 w 999744"/>
              <a:gd name="connsiteY214" fmla="*/ 416356 h 1015807"/>
              <a:gd name="connsiteX215" fmla="*/ 82620 w 999744"/>
              <a:gd name="connsiteY215" fmla="*/ 341980 h 1015807"/>
              <a:gd name="connsiteX216" fmla="*/ 96917 w 999744"/>
              <a:gd name="connsiteY216" fmla="*/ 404947 h 1015807"/>
              <a:gd name="connsiteX217" fmla="*/ 32651 w 999744"/>
              <a:gd name="connsiteY217" fmla="*/ 380396 h 1015807"/>
              <a:gd name="connsiteX218" fmla="*/ 39872 w 999744"/>
              <a:gd name="connsiteY218" fmla="*/ 385161 h 1015807"/>
              <a:gd name="connsiteX219" fmla="*/ 101250 w 999744"/>
              <a:gd name="connsiteY219" fmla="*/ 434986 h 1015807"/>
              <a:gd name="connsiteX220" fmla="*/ 136632 w 999744"/>
              <a:gd name="connsiteY220" fmla="*/ 477734 h 1015807"/>
              <a:gd name="connsiteX221" fmla="*/ 146019 w 999744"/>
              <a:gd name="connsiteY221" fmla="*/ 529869 h 1015807"/>
              <a:gd name="connsiteX222" fmla="*/ 135766 w 999744"/>
              <a:gd name="connsiteY222" fmla="*/ 556009 h 1015807"/>
              <a:gd name="connsiteX223" fmla="*/ 129845 w 999744"/>
              <a:gd name="connsiteY223" fmla="*/ 560774 h 1015807"/>
              <a:gd name="connsiteX224" fmla="*/ 58068 w 999744"/>
              <a:gd name="connsiteY224" fmla="*/ 587492 h 1015807"/>
              <a:gd name="connsiteX225" fmla="*/ 55469 w 999744"/>
              <a:gd name="connsiteY225" fmla="*/ 588358 h 1015807"/>
              <a:gd name="connsiteX226" fmla="*/ 134755 w 999744"/>
              <a:gd name="connsiteY226" fmla="*/ 580126 h 1015807"/>
              <a:gd name="connsiteX227" fmla="*/ 141543 w 999744"/>
              <a:gd name="connsiteY227" fmla="*/ 583448 h 1015807"/>
              <a:gd name="connsiteX228" fmla="*/ 159162 w 999744"/>
              <a:gd name="connsiteY228" fmla="*/ 639771 h 1015807"/>
              <a:gd name="connsiteX229" fmla="*/ 180969 w 999744"/>
              <a:gd name="connsiteY229" fmla="*/ 689163 h 1015807"/>
              <a:gd name="connsiteX230" fmla="*/ 179524 w 999744"/>
              <a:gd name="connsiteY230" fmla="*/ 695228 h 1015807"/>
              <a:gd name="connsiteX231" fmla="*/ 152518 w 999744"/>
              <a:gd name="connsiteY231" fmla="*/ 755162 h 1015807"/>
              <a:gd name="connsiteX232" fmla="*/ 148908 w 999744"/>
              <a:gd name="connsiteY232" fmla="*/ 792999 h 1015807"/>
              <a:gd name="connsiteX233" fmla="*/ 127678 w 999744"/>
              <a:gd name="connsiteY233" fmla="*/ 763971 h 1015807"/>
              <a:gd name="connsiteX234" fmla="*/ 125079 w 999744"/>
              <a:gd name="connsiteY234" fmla="*/ 728733 h 1015807"/>
              <a:gd name="connsiteX235" fmla="*/ 123346 w 999744"/>
              <a:gd name="connsiteY235" fmla="*/ 705049 h 1015807"/>
              <a:gd name="connsiteX236" fmla="*/ 90996 w 999744"/>
              <a:gd name="connsiteY236" fmla="*/ 664900 h 1015807"/>
              <a:gd name="connsiteX237" fmla="*/ 47093 w 999744"/>
              <a:gd name="connsiteY237" fmla="*/ 649014 h 1015807"/>
              <a:gd name="connsiteX238" fmla="*/ 33807 w 999744"/>
              <a:gd name="connsiteY238" fmla="*/ 643526 h 1015807"/>
              <a:gd name="connsiteX239" fmla="*/ 9977 w 999744"/>
              <a:gd name="connsiteY239" fmla="*/ 594135 h 1015807"/>
              <a:gd name="connsiteX240" fmla="*/ 27163 w 999744"/>
              <a:gd name="connsiteY240" fmla="*/ 552976 h 1015807"/>
              <a:gd name="connsiteX241" fmla="*/ 42038 w 999744"/>
              <a:gd name="connsiteY241" fmla="*/ 522504 h 1015807"/>
              <a:gd name="connsiteX242" fmla="*/ 31062 w 999744"/>
              <a:gd name="connsiteY242" fmla="*/ 453472 h 1015807"/>
              <a:gd name="connsiteX243" fmla="*/ 11710 w 999744"/>
              <a:gd name="connsiteY243" fmla="*/ 428487 h 1015807"/>
              <a:gd name="connsiteX244" fmla="*/ 17632 w 999744"/>
              <a:gd name="connsiteY244" fmla="*/ 340103 h 1015807"/>
              <a:gd name="connsiteX245" fmla="*/ 103416 w 999744"/>
              <a:gd name="connsiteY245" fmla="*/ 306598 h 1015807"/>
              <a:gd name="connsiteX246" fmla="*/ 293182 w 999744"/>
              <a:gd name="connsiteY246" fmla="*/ 243054 h 1015807"/>
              <a:gd name="connsiteX247" fmla="*/ 299247 w 999744"/>
              <a:gd name="connsiteY247" fmla="*/ 273526 h 1015807"/>
              <a:gd name="connsiteX248" fmla="*/ 331597 w 999744"/>
              <a:gd name="connsiteY248" fmla="*/ 299377 h 1015807"/>
              <a:gd name="connsiteX249" fmla="*/ 356293 w 999744"/>
              <a:gd name="connsiteY249" fmla="*/ 339526 h 1015807"/>
              <a:gd name="connsiteX250" fmla="*/ 357303 w 999744"/>
              <a:gd name="connsiteY250" fmla="*/ 350646 h 1015807"/>
              <a:gd name="connsiteX251" fmla="*/ 365969 w 999744"/>
              <a:gd name="connsiteY251" fmla="*/ 372597 h 1015807"/>
              <a:gd name="connsiteX252" fmla="*/ 422436 w 999744"/>
              <a:gd name="connsiteY252" fmla="*/ 378229 h 1015807"/>
              <a:gd name="connsiteX253" fmla="*/ 430379 w 999744"/>
              <a:gd name="connsiteY253" fmla="*/ 378663 h 1015807"/>
              <a:gd name="connsiteX254" fmla="*/ 462007 w 999744"/>
              <a:gd name="connsiteY254" fmla="*/ 444662 h 1015807"/>
              <a:gd name="connsiteX255" fmla="*/ 392686 w 999744"/>
              <a:gd name="connsiteY255" fmla="*/ 522215 h 1015807"/>
              <a:gd name="connsiteX256" fmla="*/ 380988 w 999744"/>
              <a:gd name="connsiteY256" fmla="*/ 518893 h 1015807"/>
              <a:gd name="connsiteX257" fmla="*/ 344162 w 999744"/>
              <a:gd name="connsiteY257" fmla="*/ 537812 h 1015807"/>
              <a:gd name="connsiteX258" fmla="*/ 328709 w 999744"/>
              <a:gd name="connsiteY258" fmla="*/ 580415 h 1015807"/>
              <a:gd name="connsiteX259" fmla="*/ 323510 w 999744"/>
              <a:gd name="connsiteY259" fmla="*/ 589947 h 1015807"/>
              <a:gd name="connsiteX260" fmla="*/ 301269 w 999744"/>
              <a:gd name="connsiteY260" fmla="*/ 593558 h 1015807"/>
              <a:gd name="connsiteX261" fmla="*/ 283506 w 999744"/>
              <a:gd name="connsiteY261" fmla="*/ 569584 h 1015807"/>
              <a:gd name="connsiteX262" fmla="*/ 277440 w 999744"/>
              <a:gd name="connsiteY262" fmla="*/ 554998 h 1015807"/>
              <a:gd name="connsiteX263" fmla="*/ 227327 w 999744"/>
              <a:gd name="connsiteY263" fmla="*/ 505029 h 1015807"/>
              <a:gd name="connsiteX264" fmla="*/ 168405 w 999744"/>
              <a:gd name="connsiteY264" fmla="*/ 493187 h 1015807"/>
              <a:gd name="connsiteX265" fmla="*/ 161617 w 999744"/>
              <a:gd name="connsiteY265" fmla="*/ 487266 h 1015807"/>
              <a:gd name="connsiteX266" fmla="*/ 159595 w 999744"/>
              <a:gd name="connsiteY266" fmla="*/ 452894 h 1015807"/>
              <a:gd name="connsiteX267" fmla="*/ 178513 w 999744"/>
              <a:gd name="connsiteY267" fmla="*/ 368698 h 1015807"/>
              <a:gd name="connsiteX268" fmla="*/ 189778 w 999744"/>
              <a:gd name="connsiteY268" fmla="*/ 348768 h 1015807"/>
              <a:gd name="connsiteX269" fmla="*/ 206820 w 999744"/>
              <a:gd name="connsiteY269" fmla="*/ 330139 h 1015807"/>
              <a:gd name="connsiteX270" fmla="*/ 246101 w 999744"/>
              <a:gd name="connsiteY270" fmla="*/ 279015 h 1015807"/>
              <a:gd name="connsiteX271" fmla="*/ 293182 w 999744"/>
              <a:gd name="connsiteY271" fmla="*/ 243054 h 1015807"/>
              <a:gd name="connsiteX272" fmla="*/ 874632 w 999744"/>
              <a:gd name="connsiteY272" fmla="*/ 203795 h 1015807"/>
              <a:gd name="connsiteX273" fmla="*/ 874754 w 999744"/>
              <a:gd name="connsiteY273" fmla="*/ 203917 h 1015807"/>
              <a:gd name="connsiteX274" fmla="*/ 874768 w 999744"/>
              <a:gd name="connsiteY274" fmla="*/ 203873 h 1015807"/>
              <a:gd name="connsiteX275" fmla="*/ 874754 w 999744"/>
              <a:gd name="connsiteY275" fmla="*/ 202184 h 1015807"/>
              <a:gd name="connsiteX276" fmla="*/ 874320 w 999744"/>
              <a:gd name="connsiteY276" fmla="*/ 203483 h 1015807"/>
              <a:gd name="connsiteX277" fmla="*/ 874383 w 999744"/>
              <a:gd name="connsiteY277" fmla="*/ 203546 h 1015807"/>
              <a:gd name="connsiteX278" fmla="*/ 874977 w 999744"/>
              <a:gd name="connsiteY278" fmla="*/ 202407 h 1015807"/>
              <a:gd name="connsiteX279" fmla="*/ 483235 w 999744"/>
              <a:gd name="connsiteY279" fmla="*/ 164924 h 1015807"/>
              <a:gd name="connsiteX280" fmla="*/ 536670 w 999744"/>
              <a:gd name="connsiteY280" fmla="*/ 165357 h 1015807"/>
              <a:gd name="connsiteX281" fmla="*/ 567865 w 999744"/>
              <a:gd name="connsiteY281" fmla="*/ 175033 h 1015807"/>
              <a:gd name="connsiteX282" fmla="*/ 581151 w 999744"/>
              <a:gd name="connsiteY282" fmla="*/ 183699 h 1015807"/>
              <a:gd name="connsiteX283" fmla="*/ 626787 w 999744"/>
              <a:gd name="connsiteY283" fmla="*/ 196985 h 1015807"/>
              <a:gd name="connsiteX284" fmla="*/ 694952 w 999744"/>
              <a:gd name="connsiteY284" fmla="*/ 222403 h 1015807"/>
              <a:gd name="connsiteX285" fmla="*/ 722681 w 999744"/>
              <a:gd name="connsiteY285" fmla="*/ 241755 h 1015807"/>
              <a:gd name="connsiteX286" fmla="*/ 738133 w 999744"/>
              <a:gd name="connsiteY286" fmla="*/ 253597 h 1015807"/>
              <a:gd name="connsiteX287" fmla="*/ 749543 w 999744"/>
              <a:gd name="connsiteY287" fmla="*/ 274538 h 1015807"/>
              <a:gd name="connsiteX288" fmla="*/ 777560 w 999744"/>
              <a:gd name="connsiteY288" fmla="*/ 318441 h 1015807"/>
              <a:gd name="connsiteX289" fmla="*/ 799945 w 999744"/>
              <a:gd name="connsiteY289" fmla="*/ 333749 h 1015807"/>
              <a:gd name="connsiteX290" fmla="*/ 816409 w 999744"/>
              <a:gd name="connsiteY290" fmla="*/ 377363 h 1015807"/>
              <a:gd name="connsiteX291" fmla="*/ 828684 w 999744"/>
              <a:gd name="connsiteY291" fmla="*/ 427332 h 1015807"/>
              <a:gd name="connsiteX292" fmla="*/ 835327 w 999744"/>
              <a:gd name="connsiteY292" fmla="*/ 459826 h 1015807"/>
              <a:gd name="connsiteX293" fmla="*/ 828828 w 999744"/>
              <a:gd name="connsiteY293" fmla="*/ 462715 h 1015807"/>
              <a:gd name="connsiteX294" fmla="*/ 796912 w 999744"/>
              <a:gd name="connsiteY294" fmla="*/ 449861 h 1015807"/>
              <a:gd name="connsiteX295" fmla="*/ 748243 w 999744"/>
              <a:gd name="connsiteY295" fmla="*/ 460259 h 1015807"/>
              <a:gd name="connsiteX296" fmla="*/ 690331 w 999744"/>
              <a:gd name="connsiteY296" fmla="*/ 481778 h 1015807"/>
              <a:gd name="connsiteX297" fmla="*/ 689609 w 999744"/>
              <a:gd name="connsiteY297" fmla="*/ 481778 h 1015807"/>
              <a:gd name="connsiteX298" fmla="*/ 668235 w 999744"/>
              <a:gd name="connsiteY298" fmla="*/ 474268 h 1015807"/>
              <a:gd name="connsiteX299" fmla="*/ 673146 w 999744"/>
              <a:gd name="connsiteY299" fmla="*/ 453760 h 1015807"/>
              <a:gd name="connsiteX300" fmla="*/ 682244 w 999744"/>
              <a:gd name="connsiteY300" fmla="*/ 436575 h 1015807"/>
              <a:gd name="connsiteX301" fmla="*/ 671701 w 999744"/>
              <a:gd name="connsiteY301" fmla="*/ 419533 h 1015807"/>
              <a:gd name="connsiteX302" fmla="*/ 636319 w 999744"/>
              <a:gd name="connsiteY302" fmla="*/ 417945 h 1015807"/>
              <a:gd name="connsiteX303" fmla="*/ 608879 w 999744"/>
              <a:gd name="connsiteY303" fmla="*/ 412168 h 1015807"/>
              <a:gd name="connsiteX304" fmla="*/ 584906 w 999744"/>
              <a:gd name="connsiteY304" fmla="*/ 379963 h 1015807"/>
              <a:gd name="connsiteX305" fmla="*/ 558766 w 999744"/>
              <a:gd name="connsiteY305" fmla="*/ 350068 h 1015807"/>
              <a:gd name="connsiteX306" fmla="*/ 523673 w 999744"/>
              <a:gd name="connsiteY306" fmla="*/ 345735 h 1015807"/>
              <a:gd name="connsiteX307" fmla="*/ 507065 w 999744"/>
              <a:gd name="connsiteY307" fmla="*/ 338082 h 1015807"/>
              <a:gd name="connsiteX308" fmla="*/ 481791 w 999744"/>
              <a:gd name="connsiteY308" fmla="*/ 314397 h 1015807"/>
              <a:gd name="connsiteX309" fmla="*/ 448864 w 999744"/>
              <a:gd name="connsiteY309" fmla="*/ 313242 h 1015807"/>
              <a:gd name="connsiteX310" fmla="*/ 428068 w 999744"/>
              <a:gd name="connsiteY310" fmla="*/ 335193 h 1015807"/>
              <a:gd name="connsiteX311" fmla="*/ 407850 w 999744"/>
              <a:gd name="connsiteY311" fmla="*/ 357578 h 1015807"/>
              <a:gd name="connsiteX312" fmla="*/ 381276 w 999744"/>
              <a:gd name="connsiteY312" fmla="*/ 347325 h 1015807"/>
              <a:gd name="connsiteX313" fmla="*/ 382287 w 999744"/>
              <a:gd name="connsiteY313" fmla="*/ 317286 h 1015807"/>
              <a:gd name="connsiteX314" fmla="*/ 369578 w 999744"/>
              <a:gd name="connsiteY314" fmla="*/ 289846 h 1015807"/>
              <a:gd name="connsiteX315" fmla="*/ 347338 w 999744"/>
              <a:gd name="connsiteY315" fmla="*/ 279881 h 1015807"/>
              <a:gd name="connsiteX316" fmla="*/ 310078 w 999744"/>
              <a:gd name="connsiteY316" fmla="*/ 234823 h 1015807"/>
              <a:gd name="connsiteX317" fmla="*/ 311667 w 999744"/>
              <a:gd name="connsiteY317" fmla="*/ 228179 h 1015807"/>
              <a:gd name="connsiteX318" fmla="*/ 366257 w 999744"/>
              <a:gd name="connsiteY318" fmla="*/ 206228 h 1015807"/>
              <a:gd name="connsiteX319" fmla="*/ 386908 w 999744"/>
              <a:gd name="connsiteY319" fmla="*/ 203051 h 1015807"/>
              <a:gd name="connsiteX320" fmla="*/ 414203 w 999744"/>
              <a:gd name="connsiteY320" fmla="*/ 185576 h 1015807"/>
              <a:gd name="connsiteX321" fmla="*/ 483235 w 999744"/>
              <a:gd name="connsiteY321" fmla="*/ 164924 h 1015807"/>
              <a:gd name="connsiteX322" fmla="*/ 700586 w 999744"/>
              <a:gd name="connsiteY322" fmla="*/ 95026 h 1015807"/>
              <a:gd name="connsiteX323" fmla="*/ 698567 w 999744"/>
              <a:gd name="connsiteY323" fmla="*/ 96467 h 1015807"/>
              <a:gd name="connsiteX324" fmla="*/ 700388 w 999744"/>
              <a:gd name="connsiteY324" fmla="*/ 95487 h 1015807"/>
              <a:gd name="connsiteX325" fmla="*/ 664770 w 999744"/>
              <a:gd name="connsiteY325" fmla="*/ 46501 h 1015807"/>
              <a:gd name="connsiteX326" fmla="*/ 707518 w 999744"/>
              <a:gd name="connsiteY326" fmla="*/ 62387 h 1015807"/>
              <a:gd name="connsiteX327" fmla="*/ 722537 w 999744"/>
              <a:gd name="connsiteY327" fmla="*/ 86938 h 1015807"/>
              <a:gd name="connsiteX328" fmla="*/ 748677 w 999744"/>
              <a:gd name="connsiteY328" fmla="*/ 122465 h 1015807"/>
              <a:gd name="connsiteX329" fmla="*/ 781027 w 999744"/>
              <a:gd name="connsiteY329" fmla="*/ 131274 h 1015807"/>
              <a:gd name="connsiteX330" fmla="*/ 833884 w 999744"/>
              <a:gd name="connsiteY330" fmla="*/ 124198 h 1015807"/>
              <a:gd name="connsiteX331" fmla="*/ 889773 w 999744"/>
              <a:gd name="connsiteY331" fmla="*/ 169545 h 1015807"/>
              <a:gd name="connsiteX332" fmla="*/ 891362 w 999744"/>
              <a:gd name="connsiteY332" fmla="*/ 222836 h 1015807"/>
              <a:gd name="connsiteX333" fmla="*/ 893240 w 999744"/>
              <a:gd name="connsiteY333" fmla="*/ 242910 h 1015807"/>
              <a:gd name="connsiteX334" fmla="*/ 928189 w 999744"/>
              <a:gd name="connsiteY334" fmla="*/ 286380 h 1015807"/>
              <a:gd name="connsiteX335" fmla="*/ 966893 w 999744"/>
              <a:gd name="connsiteY335" fmla="*/ 304721 h 1015807"/>
              <a:gd name="connsiteX336" fmla="*/ 989133 w 999744"/>
              <a:gd name="connsiteY336" fmla="*/ 329705 h 1015807"/>
              <a:gd name="connsiteX337" fmla="*/ 990866 w 999744"/>
              <a:gd name="connsiteY337" fmla="*/ 403936 h 1015807"/>
              <a:gd name="connsiteX338" fmla="*/ 975846 w 999744"/>
              <a:gd name="connsiteY338" fmla="*/ 427188 h 1015807"/>
              <a:gd name="connsiteX339" fmla="*/ 954472 w 999744"/>
              <a:gd name="connsiteY339" fmla="*/ 433109 h 1015807"/>
              <a:gd name="connsiteX340" fmla="*/ 879664 w 999744"/>
              <a:gd name="connsiteY340" fmla="*/ 428343 h 1015807"/>
              <a:gd name="connsiteX341" fmla="*/ 863345 w 999744"/>
              <a:gd name="connsiteY341" fmla="*/ 430509 h 1015807"/>
              <a:gd name="connsiteX342" fmla="*/ 858434 w 999744"/>
              <a:gd name="connsiteY342" fmla="*/ 428487 h 1015807"/>
              <a:gd name="connsiteX343" fmla="*/ 839660 w 999744"/>
              <a:gd name="connsiteY343" fmla="*/ 401192 h 1015807"/>
              <a:gd name="connsiteX344" fmla="*/ 833450 w 999744"/>
              <a:gd name="connsiteY344" fmla="*/ 370864 h 1015807"/>
              <a:gd name="connsiteX345" fmla="*/ 828829 w 999744"/>
              <a:gd name="connsiteY345" fmla="*/ 327106 h 1015807"/>
              <a:gd name="connsiteX346" fmla="*/ 825363 w 999744"/>
              <a:gd name="connsiteY346" fmla="*/ 311075 h 1015807"/>
              <a:gd name="connsiteX347" fmla="*/ 827240 w 999744"/>
              <a:gd name="connsiteY347" fmla="*/ 305443 h 1015807"/>
              <a:gd name="connsiteX348" fmla="*/ 874320 w 999744"/>
              <a:gd name="connsiteY348" fmla="*/ 208683 h 1015807"/>
              <a:gd name="connsiteX349" fmla="*/ 873454 w 999744"/>
              <a:gd name="connsiteY349" fmla="*/ 205217 h 1015807"/>
              <a:gd name="connsiteX350" fmla="*/ 820019 w 999744"/>
              <a:gd name="connsiteY350" fmla="*/ 278581 h 1015807"/>
              <a:gd name="connsiteX351" fmla="*/ 820741 w 999744"/>
              <a:gd name="connsiteY351" fmla="*/ 189908 h 1015807"/>
              <a:gd name="connsiteX352" fmla="*/ 799512 w 999744"/>
              <a:gd name="connsiteY352" fmla="*/ 248398 h 1015807"/>
              <a:gd name="connsiteX353" fmla="*/ 804278 w 999744"/>
              <a:gd name="connsiteY353" fmla="*/ 312664 h 1015807"/>
              <a:gd name="connsiteX354" fmla="*/ 776261 w 999744"/>
              <a:gd name="connsiteY354" fmla="*/ 277426 h 1015807"/>
              <a:gd name="connsiteX355" fmla="*/ 773228 w 999744"/>
              <a:gd name="connsiteY355" fmla="*/ 263417 h 1015807"/>
              <a:gd name="connsiteX356" fmla="*/ 761097 w 999744"/>
              <a:gd name="connsiteY356" fmla="*/ 243487 h 1015807"/>
              <a:gd name="connsiteX357" fmla="*/ 711561 w 999744"/>
              <a:gd name="connsiteY357" fmla="*/ 206805 h 1015807"/>
              <a:gd name="connsiteX358" fmla="*/ 686866 w 999744"/>
              <a:gd name="connsiteY358" fmla="*/ 188609 h 1015807"/>
              <a:gd name="connsiteX359" fmla="*/ 645273 w 999744"/>
              <a:gd name="connsiteY359" fmla="*/ 175033 h 1015807"/>
              <a:gd name="connsiteX360" fmla="*/ 612202 w 999744"/>
              <a:gd name="connsiteY360" fmla="*/ 173589 h 1015807"/>
              <a:gd name="connsiteX361" fmla="*/ 590106 w 999744"/>
              <a:gd name="connsiteY361" fmla="*/ 160880 h 1015807"/>
              <a:gd name="connsiteX362" fmla="*/ 636030 w 999744"/>
              <a:gd name="connsiteY362" fmla="*/ 147160 h 1015807"/>
              <a:gd name="connsiteX363" fmla="*/ 695531 w 999744"/>
              <a:gd name="connsiteY363" fmla="*/ 104557 h 1015807"/>
              <a:gd name="connsiteX364" fmla="*/ 699512 w 999744"/>
              <a:gd name="connsiteY364" fmla="*/ 97418 h 1015807"/>
              <a:gd name="connsiteX365" fmla="*/ 698564 w 999744"/>
              <a:gd name="connsiteY365" fmla="*/ 96470 h 1015807"/>
              <a:gd name="connsiteX366" fmla="*/ 653397 w 999744"/>
              <a:gd name="connsiteY366" fmla="*/ 121797 h 1015807"/>
              <a:gd name="connsiteX367" fmla="*/ 603681 w 999744"/>
              <a:gd name="connsiteY367" fmla="*/ 136185 h 1015807"/>
              <a:gd name="connsiteX368" fmla="*/ 571331 w 999744"/>
              <a:gd name="connsiteY368" fmla="*/ 143406 h 1015807"/>
              <a:gd name="connsiteX369" fmla="*/ 537538 w 999744"/>
              <a:gd name="connsiteY369" fmla="*/ 144416 h 1015807"/>
              <a:gd name="connsiteX370" fmla="*/ 477893 w 999744"/>
              <a:gd name="connsiteY370" fmla="*/ 147883 h 1015807"/>
              <a:gd name="connsiteX371" fmla="*/ 468072 w 999744"/>
              <a:gd name="connsiteY371" fmla="*/ 147449 h 1015807"/>
              <a:gd name="connsiteX372" fmla="*/ 474282 w 999744"/>
              <a:gd name="connsiteY372" fmla="*/ 139940 h 1015807"/>
              <a:gd name="connsiteX373" fmla="*/ 540715 w 999744"/>
              <a:gd name="connsiteY373" fmla="*/ 94303 h 1015807"/>
              <a:gd name="connsiteX374" fmla="*/ 664770 w 999744"/>
              <a:gd name="connsiteY374" fmla="*/ 46501 h 1015807"/>
              <a:gd name="connsiteX375" fmla="*/ 355688 w 999744"/>
              <a:gd name="connsiteY375" fmla="*/ 0 h 1015807"/>
              <a:gd name="connsiteX376" fmla="*/ 378533 w 999744"/>
              <a:gd name="connsiteY376" fmla="*/ 3753 h 1015807"/>
              <a:gd name="connsiteX377" fmla="*/ 412038 w 999744"/>
              <a:gd name="connsiteY377" fmla="*/ 16462 h 1015807"/>
              <a:gd name="connsiteX378" fmla="*/ 469083 w 999744"/>
              <a:gd name="connsiteY378" fmla="*/ 38847 h 1015807"/>
              <a:gd name="connsiteX379" fmla="*/ 518185 w 999744"/>
              <a:gd name="connsiteY379" fmla="*/ 34514 h 1015807"/>
              <a:gd name="connsiteX380" fmla="*/ 558622 w 999744"/>
              <a:gd name="connsiteY380" fmla="*/ 25271 h 1015807"/>
              <a:gd name="connsiteX381" fmla="*/ 591983 w 999744"/>
              <a:gd name="connsiteY381" fmla="*/ 44046 h 1015807"/>
              <a:gd name="connsiteX382" fmla="*/ 477026 w 999744"/>
              <a:gd name="connsiteY382" fmla="*/ 112355 h 1015807"/>
              <a:gd name="connsiteX383" fmla="*/ 447421 w 999744"/>
              <a:gd name="connsiteY383" fmla="*/ 139506 h 1015807"/>
              <a:gd name="connsiteX384" fmla="*/ 442655 w 999744"/>
              <a:gd name="connsiteY384" fmla="*/ 143838 h 1015807"/>
              <a:gd name="connsiteX385" fmla="*/ 406839 w 999744"/>
              <a:gd name="connsiteY385" fmla="*/ 164779 h 1015807"/>
              <a:gd name="connsiteX386" fmla="*/ 372756 w 999744"/>
              <a:gd name="connsiteY386" fmla="*/ 177921 h 1015807"/>
              <a:gd name="connsiteX387" fmla="*/ 361636 w 999744"/>
              <a:gd name="connsiteY387" fmla="*/ 176622 h 1015807"/>
              <a:gd name="connsiteX388" fmla="*/ 406694 w 999744"/>
              <a:gd name="connsiteY388" fmla="*/ 54877 h 1015807"/>
              <a:gd name="connsiteX389" fmla="*/ 371601 w 999744"/>
              <a:gd name="connsiteY389" fmla="*/ 127231 h 1015807"/>
              <a:gd name="connsiteX390" fmla="*/ 358314 w 999744"/>
              <a:gd name="connsiteY390" fmla="*/ 37836 h 1015807"/>
              <a:gd name="connsiteX391" fmla="*/ 346905 w 999744"/>
              <a:gd name="connsiteY391" fmla="*/ 114955 h 1015807"/>
              <a:gd name="connsiteX392" fmla="*/ 352393 w 999744"/>
              <a:gd name="connsiteY392" fmla="*/ 146005 h 1015807"/>
              <a:gd name="connsiteX393" fmla="*/ 350227 w 999744"/>
              <a:gd name="connsiteY393" fmla="*/ 155825 h 1015807"/>
              <a:gd name="connsiteX394" fmla="*/ 298380 w 999744"/>
              <a:gd name="connsiteY394" fmla="*/ 211715 h 1015807"/>
              <a:gd name="connsiteX395" fmla="*/ 245523 w 999744"/>
              <a:gd name="connsiteY395" fmla="*/ 231789 h 1015807"/>
              <a:gd name="connsiteX396" fmla="*/ 162628 w 999744"/>
              <a:gd name="connsiteY396" fmla="*/ 218069 h 1015807"/>
              <a:gd name="connsiteX397" fmla="*/ 159595 w 999744"/>
              <a:gd name="connsiteY397" fmla="*/ 217636 h 1015807"/>
              <a:gd name="connsiteX398" fmla="*/ 159618 w 999744"/>
              <a:gd name="connsiteY398" fmla="*/ 217660 h 1015807"/>
              <a:gd name="connsiteX399" fmla="*/ 162483 w 999744"/>
              <a:gd name="connsiteY399" fmla="*/ 218069 h 1015807"/>
              <a:gd name="connsiteX400" fmla="*/ 161328 w 999744"/>
              <a:gd name="connsiteY400" fmla="*/ 219369 h 1015807"/>
              <a:gd name="connsiteX401" fmla="*/ 161320 w 999744"/>
              <a:gd name="connsiteY401" fmla="*/ 219361 h 1015807"/>
              <a:gd name="connsiteX402" fmla="*/ 161328 w 999744"/>
              <a:gd name="connsiteY402" fmla="*/ 219369 h 1015807"/>
              <a:gd name="connsiteX403" fmla="*/ 232526 w 999744"/>
              <a:gd name="connsiteY403" fmla="*/ 254896 h 1015807"/>
              <a:gd name="connsiteX404" fmla="*/ 233537 w 999744"/>
              <a:gd name="connsiteY404" fmla="*/ 259373 h 1015807"/>
              <a:gd name="connsiteX405" fmla="*/ 193244 w 999744"/>
              <a:gd name="connsiteY405" fmla="*/ 309197 h 1015807"/>
              <a:gd name="connsiteX406" fmla="*/ 186745 w 999744"/>
              <a:gd name="connsiteY406" fmla="*/ 309920 h 1015807"/>
              <a:gd name="connsiteX407" fmla="*/ 122335 w 999744"/>
              <a:gd name="connsiteY407" fmla="*/ 286524 h 1015807"/>
              <a:gd name="connsiteX408" fmla="*/ 119013 w 999744"/>
              <a:gd name="connsiteY408" fmla="*/ 279158 h 1015807"/>
              <a:gd name="connsiteX409" fmla="*/ 125945 w 999744"/>
              <a:gd name="connsiteY409" fmla="*/ 227890 h 1015807"/>
              <a:gd name="connsiteX410" fmla="*/ 136055 w 999744"/>
              <a:gd name="connsiteY410" fmla="*/ 155103 h 1015807"/>
              <a:gd name="connsiteX411" fmla="*/ 166671 w 999744"/>
              <a:gd name="connsiteY411" fmla="*/ 101813 h 1015807"/>
              <a:gd name="connsiteX412" fmla="*/ 226027 w 999744"/>
              <a:gd name="connsiteY412" fmla="*/ 88237 h 1015807"/>
              <a:gd name="connsiteX413" fmla="*/ 258954 w 999744"/>
              <a:gd name="connsiteY413" fmla="*/ 91993 h 1015807"/>
              <a:gd name="connsiteX414" fmla="*/ 296936 w 999744"/>
              <a:gd name="connsiteY414" fmla="*/ 72352 h 1015807"/>
              <a:gd name="connsiteX415" fmla="*/ 313689 w 999744"/>
              <a:gd name="connsiteY415" fmla="*/ 36536 h 1015807"/>
              <a:gd name="connsiteX416" fmla="*/ 355688 w 999744"/>
              <a:gd name="connsiteY416" fmla="*/ 0 h 101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</a:cxnLst>
            <a:rect l="l" t="t" r="r" b="b"/>
            <a:pathLst>
              <a:path w="999744" h="1015807">
                <a:moveTo>
                  <a:pt x="201909" y="703893"/>
                </a:moveTo>
                <a:cubicBezTo>
                  <a:pt x="216351" y="715302"/>
                  <a:pt x="227760" y="728733"/>
                  <a:pt x="229926" y="747652"/>
                </a:cubicBezTo>
                <a:cubicBezTo>
                  <a:pt x="231515" y="762671"/>
                  <a:pt x="240180" y="770903"/>
                  <a:pt x="253322" y="775669"/>
                </a:cubicBezTo>
                <a:cubicBezTo>
                  <a:pt x="263286" y="779279"/>
                  <a:pt x="273396" y="782312"/>
                  <a:pt x="283361" y="785923"/>
                </a:cubicBezTo>
                <a:cubicBezTo>
                  <a:pt x="293615" y="789822"/>
                  <a:pt x="302857" y="795165"/>
                  <a:pt x="308345" y="806285"/>
                </a:cubicBezTo>
                <a:cubicBezTo>
                  <a:pt x="267042" y="800075"/>
                  <a:pt x="226460" y="794732"/>
                  <a:pt x="189633" y="820439"/>
                </a:cubicBezTo>
                <a:cubicBezTo>
                  <a:pt x="211007" y="816539"/>
                  <a:pt x="232381" y="815384"/>
                  <a:pt x="254622" y="818995"/>
                </a:cubicBezTo>
                <a:cubicBezTo>
                  <a:pt x="239891" y="835747"/>
                  <a:pt x="223716" y="849467"/>
                  <a:pt x="205086" y="860443"/>
                </a:cubicBezTo>
                <a:cubicBezTo>
                  <a:pt x="204220" y="861165"/>
                  <a:pt x="201620" y="860298"/>
                  <a:pt x="202342" y="862176"/>
                </a:cubicBezTo>
                <a:lnTo>
                  <a:pt x="202484" y="862139"/>
                </a:lnTo>
                <a:lnTo>
                  <a:pt x="204943" y="860586"/>
                </a:lnTo>
                <a:lnTo>
                  <a:pt x="205461" y="861362"/>
                </a:lnTo>
                <a:lnTo>
                  <a:pt x="205664" y="861309"/>
                </a:lnTo>
                <a:cubicBezTo>
                  <a:pt x="231081" y="855821"/>
                  <a:pt x="253610" y="844846"/>
                  <a:pt x="272096" y="826215"/>
                </a:cubicBezTo>
                <a:cubicBezTo>
                  <a:pt x="274696" y="823616"/>
                  <a:pt x="276862" y="822749"/>
                  <a:pt x="280328" y="823327"/>
                </a:cubicBezTo>
                <a:cubicBezTo>
                  <a:pt x="297225" y="825637"/>
                  <a:pt x="314267" y="826938"/>
                  <a:pt x="331019" y="829826"/>
                </a:cubicBezTo>
                <a:cubicBezTo>
                  <a:pt x="342717" y="831848"/>
                  <a:pt x="353549" y="838058"/>
                  <a:pt x="365535" y="839791"/>
                </a:cubicBezTo>
                <a:cubicBezTo>
                  <a:pt x="376222" y="841235"/>
                  <a:pt x="386909" y="842968"/>
                  <a:pt x="397596" y="844123"/>
                </a:cubicBezTo>
                <a:cubicBezTo>
                  <a:pt x="402795" y="844701"/>
                  <a:pt x="405539" y="846145"/>
                  <a:pt x="406694" y="851777"/>
                </a:cubicBezTo>
                <a:cubicBezTo>
                  <a:pt x="409583" y="865642"/>
                  <a:pt x="413049" y="879361"/>
                  <a:pt x="416804" y="893081"/>
                </a:cubicBezTo>
                <a:cubicBezTo>
                  <a:pt x="417815" y="896980"/>
                  <a:pt x="416804" y="899291"/>
                  <a:pt x="414349" y="901891"/>
                </a:cubicBezTo>
                <a:cubicBezTo>
                  <a:pt x="395430" y="921532"/>
                  <a:pt x="385898" y="945794"/>
                  <a:pt x="380266" y="972078"/>
                </a:cubicBezTo>
                <a:cubicBezTo>
                  <a:pt x="391097" y="952582"/>
                  <a:pt x="404817" y="935541"/>
                  <a:pt x="421570" y="919799"/>
                </a:cubicBezTo>
                <a:cubicBezTo>
                  <a:pt x="425758" y="941606"/>
                  <a:pt x="425180" y="962547"/>
                  <a:pt x="421281" y="983343"/>
                </a:cubicBezTo>
                <a:cubicBezTo>
                  <a:pt x="420703" y="984210"/>
                  <a:pt x="420126" y="985365"/>
                  <a:pt x="420992" y="985798"/>
                </a:cubicBezTo>
                <a:lnTo>
                  <a:pt x="421010" y="985783"/>
                </a:lnTo>
                <a:lnTo>
                  <a:pt x="421280" y="983486"/>
                </a:lnTo>
                <a:cubicBezTo>
                  <a:pt x="421713" y="983775"/>
                  <a:pt x="422146" y="984064"/>
                  <a:pt x="422580" y="984497"/>
                </a:cubicBezTo>
                <a:lnTo>
                  <a:pt x="422563" y="984513"/>
                </a:lnTo>
                <a:lnTo>
                  <a:pt x="422580" y="984498"/>
                </a:lnTo>
                <a:cubicBezTo>
                  <a:pt x="431679" y="971211"/>
                  <a:pt x="434711" y="955903"/>
                  <a:pt x="436444" y="940306"/>
                </a:cubicBezTo>
                <a:cubicBezTo>
                  <a:pt x="439622" y="913733"/>
                  <a:pt x="436878" y="887593"/>
                  <a:pt x="431101" y="861598"/>
                </a:cubicBezTo>
                <a:cubicBezTo>
                  <a:pt x="429801" y="855821"/>
                  <a:pt x="431246" y="854522"/>
                  <a:pt x="436878" y="854955"/>
                </a:cubicBezTo>
                <a:cubicBezTo>
                  <a:pt x="448142" y="855821"/>
                  <a:pt x="459407" y="854233"/>
                  <a:pt x="470672" y="853221"/>
                </a:cubicBezTo>
                <a:cubicBezTo>
                  <a:pt x="488580" y="851777"/>
                  <a:pt x="505910" y="855821"/>
                  <a:pt x="523240" y="860298"/>
                </a:cubicBezTo>
                <a:cubicBezTo>
                  <a:pt x="526706" y="861165"/>
                  <a:pt x="528439" y="864198"/>
                  <a:pt x="530894" y="866508"/>
                </a:cubicBezTo>
                <a:cubicBezTo>
                  <a:pt x="550535" y="885716"/>
                  <a:pt x="569021" y="905935"/>
                  <a:pt x="582018" y="930486"/>
                </a:cubicBezTo>
                <a:cubicBezTo>
                  <a:pt x="582307" y="931063"/>
                  <a:pt x="583029" y="931352"/>
                  <a:pt x="584473" y="932507"/>
                </a:cubicBezTo>
                <a:cubicBezTo>
                  <a:pt x="581440" y="916910"/>
                  <a:pt x="576097" y="903191"/>
                  <a:pt x="570176" y="888604"/>
                </a:cubicBezTo>
                <a:cubicBezTo>
                  <a:pt x="606858" y="902324"/>
                  <a:pt x="643540" y="910411"/>
                  <a:pt x="680800" y="916910"/>
                </a:cubicBezTo>
                <a:cubicBezTo>
                  <a:pt x="681955" y="919077"/>
                  <a:pt x="679934" y="919943"/>
                  <a:pt x="679067" y="921099"/>
                </a:cubicBezTo>
                <a:cubicBezTo>
                  <a:pt x="664192" y="941173"/>
                  <a:pt x="648162" y="960525"/>
                  <a:pt x="630254" y="977999"/>
                </a:cubicBezTo>
                <a:cubicBezTo>
                  <a:pt x="611190" y="996485"/>
                  <a:pt x="594294" y="999084"/>
                  <a:pt x="570609" y="986809"/>
                </a:cubicBezTo>
                <a:cubicBezTo>
                  <a:pt x="560644" y="981610"/>
                  <a:pt x="551113" y="975400"/>
                  <a:pt x="541292" y="969912"/>
                </a:cubicBezTo>
                <a:cubicBezTo>
                  <a:pt x="526995" y="961969"/>
                  <a:pt x="512120" y="956192"/>
                  <a:pt x="495223" y="960380"/>
                </a:cubicBezTo>
                <a:cubicBezTo>
                  <a:pt x="487568" y="962258"/>
                  <a:pt x="480926" y="966013"/>
                  <a:pt x="474716" y="970779"/>
                </a:cubicBezTo>
                <a:cubicBezTo>
                  <a:pt x="462873" y="979877"/>
                  <a:pt x="451464" y="989408"/>
                  <a:pt x="439622" y="998507"/>
                </a:cubicBezTo>
                <a:cubicBezTo>
                  <a:pt x="434134" y="1002695"/>
                  <a:pt x="428357" y="1006739"/>
                  <a:pt x="422291" y="1010205"/>
                </a:cubicBezTo>
                <a:cubicBezTo>
                  <a:pt x="405683" y="1019448"/>
                  <a:pt x="389219" y="1017137"/>
                  <a:pt x="375355" y="1004139"/>
                </a:cubicBezTo>
                <a:cubicBezTo>
                  <a:pt x="363080" y="992730"/>
                  <a:pt x="354415" y="978577"/>
                  <a:pt x="346038" y="964280"/>
                </a:cubicBezTo>
                <a:cubicBezTo>
                  <a:pt x="339107" y="952437"/>
                  <a:pt x="332174" y="940595"/>
                  <a:pt x="323654" y="929763"/>
                </a:cubicBezTo>
                <a:cubicBezTo>
                  <a:pt x="308778" y="910700"/>
                  <a:pt x="289715" y="903335"/>
                  <a:pt x="265742" y="907812"/>
                </a:cubicBezTo>
                <a:cubicBezTo>
                  <a:pt x="249423" y="910845"/>
                  <a:pt x="232959" y="913444"/>
                  <a:pt x="216351" y="910411"/>
                </a:cubicBezTo>
                <a:cubicBezTo>
                  <a:pt x="194399" y="906368"/>
                  <a:pt x="179380" y="893948"/>
                  <a:pt x="171148" y="873296"/>
                </a:cubicBezTo>
                <a:cubicBezTo>
                  <a:pt x="161616" y="849611"/>
                  <a:pt x="160894" y="824916"/>
                  <a:pt x="162627" y="800075"/>
                </a:cubicBezTo>
                <a:cubicBezTo>
                  <a:pt x="164216" y="776824"/>
                  <a:pt x="168982" y="754006"/>
                  <a:pt x="178080" y="732199"/>
                </a:cubicBezTo>
                <a:cubicBezTo>
                  <a:pt x="182268" y="722234"/>
                  <a:pt x="187323" y="712702"/>
                  <a:pt x="194688" y="704470"/>
                </a:cubicBezTo>
                <a:cubicBezTo>
                  <a:pt x="197143" y="701871"/>
                  <a:pt x="199020" y="701582"/>
                  <a:pt x="201909" y="703893"/>
                </a:cubicBezTo>
                <a:close/>
                <a:moveTo>
                  <a:pt x="882119" y="613487"/>
                </a:moveTo>
                <a:lnTo>
                  <a:pt x="881109" y="614063"/>
                </a:lnTo>
                <a:lnTo>
                  <a:pt x="882066" y="613696"/>
                </a:lnTo>
                <a:close/>
                <a:moveTo>
                  <a:pt x="168548" y="516148"/>
                </a:moveTo>
                <a:cubicBezTo>
                  <a:pt x="178368" y="514704"/>
                  <a:pt x="187611" y="518170"/>
                  <a:pt x="196565" y="520914"/>
                </a:cubicBezTo>
                <a:cubicBezTo>
                  <a:pt x="218516" y="527702"/>
                  <a:pt x="236569" y="540266"/>
                  <a:pt x="247978" y="560774"/>
                </a:cubicBezTo>
                <a:cubicBezTo>
                  <a:pt x="253177" y="569872"/>
                  <a:pt x="257221" y="579692"/>
                  <a:pt x="262275" y="588935"/>
                </a:cubicBezTo>
                <a:cubicBezTo>
                  <a:pt x="268196" y="599766"/>
                  <a:pt x="275129" y="609876"/>
                  <a:pt x="285382" y="617241"/>
                </a:cubicBezTo>
                <a:cubicBezTo>
                  <a:pt x="296935" y="625617"/>
                  <a:pt x="308778" y="626484"/>
                  <a:pt x="321920" y="620273"/>
                </a:cubicBezTo>
                <a:cubicBezTo>
                  <a:pt x="334918" y="614208"/>
                  <a:pt x="348493" y="609442"/>
                  <a:pt x="362068" y="604821"/>
                </a:cubicBezTo>
                <a:cubicBezTo>
                  <a:pt x="372467" y="601210"/>
                  <a:pt x="382432" y="604099"/>
                  <a:pt x="391819" y="609442"/>
                </a:cubicBezTo>
                <a:cubicBezTo>
                  <a:pt x="401495" y="614930"/>
                  <a:pt x="409871" y="622295"/>
                  <a:pt x="418536" y="629083"/>
                </a:cubicBezTo>
                <a:cubicBezTo>
                  <a:pt x="427490" y="636015"/>
                  <a:pt x="436588" y="642659"/>
                  <a:pt x="447420" y="646413"/>
                </a:cubicBezTo>
                <a:cubicBezTo>
                  <a:pt x="460128" y="650746"/>
                  <a:pt x="472404" y="649879"/>
                  <a:pt x="484824" y="645114"/>
                </a:cubicBezTo>
                <a:cubicBezTo>
                  <a:pt x="497388" y="640203"/>
                  <a:pt x="503309" y="642514"/>
                  <a:pt x="509231" y="654645"/>
                </a:cubicBezTo>
                <a:cubicBezTo>
                  <a:pt x="516741" y="670098"/>
                  <a:pt x="519196" y="686995"/>
                  <a:pt x="523239" y="703459"/>
                </a:cubicBezTo>
                <a:cubicBezTo>
                  <a:pt x="528872" y="726854"/>
                  <a:pt x="534504" y="750250"/>
                  <a:pt x="544036" y="772346"/>
                </a:cubicBezTo>
                <a:cubicBezTo>
                  <a:pt x="554001" y="795453"/>
                  <a:pt x="568153" y="816394"/>
                  <a:pt x="589961" y="831991"/>
                </a:cubicBezTo>
                <a:cubicBezTo>
                  <a:pt x="575086" y="842678"/>
                  <a:pt x="559200" y="845422"/>
                  <a:pt x="543169" y="840512"/>
                </a:cubicBezTo>
                <a:cubicBezTo>
                  <a:pt x="516163" y="832135"/>
                  <a:pt x="489012" y="831124"/>
                  <a:pt x="461140" y="833290"/>
                </a:cubicBezTo>
                <a:cubicBezTo>
                  <a:pt x="447564" y="834302"/>
                  <a:pt x="434422" y="831702"/>
                  <a:pt x="420991" y="829391"/>
                </a:cubicBezTo>
                <a:cubicBezTo>
                  <a:pt x="404239" y="826359"/>
                  <a:pt x="387053" y="824770"/>
                  <a:pt x="370300" y="820871"/>
                </a:cubicBezTo>
                <a:cubicBezTo>
                  <a:pt x="358602" y="818127"/>
                  <a:pt x="347193" y="814516"/>
                  <a:pt x="336506" y="808884"/>
                </a:cubicBezTo>
                <a:cubicBezTo>
                  <a:pt x="325097" y="802819"/>
                  <a:pt x="317443" y="793720"/>
                  <a:pt x="313688" y="781300"/>
                </a:cubicBezTo>
                <a:cubicBezTo>
                  <a:pt x="311522" y="774223"/>
                  <a:pt x="304446" y="773646"/>
                  <a:pt x="299391" y="770758"/>
                </a:cubicBezTo>
                <a:cubicBezTo>
                  <a:pt x="291592" y="766280"/>
                  <a:pt x="282783" y="763537"/>
                  <a:pt x="274262" y="760504"/>
                </a:cubicBezTo>
                <a:cubicBezTo>
                  <a:pt x="259098" y="755016"/>
                  <a:pt x="249711" y="745918"/>
                  <a:pt x="246678" y="728876"/>
                </a:cubicBezTo>
                <a:cubicBezTo>
                  <a:pt x="243212" y="709669"/>
                  <a:pt x="231370" y="694794"/>
                  <a:pt x="214617" y="684829"/>
                </a:cubicBezTo>
                <a:cubicBezTo>
                  <a:pt x="202342" y="677319"/>
                  <a:pt x="193676" y="667210"/>
                  <a:pt x="187466" y="654790"/>
                </a:cubicBezTo>
                <a:cubicBezTo>
                  <a:pt x="171580" y="623451"/>
                  <a:pt x="164360" y="589657"/>
                  <a:pt x="159594" y="555286"/>
                </a:cubicBezTo>
                <a:cubicBezTo>
                  <a:pt x="157861" y="542866"/>
                  <a:pt x="163348" y="530734"/>
                  <a:pt x="163926" y="518170"/>
                </a:cubicBezTo>
                <a:cubicBezTo>
                  <a:pt x="164071" y="515282"/>
                  <a:pt x="166815" y="516437"/>
                  <a:pt x="168548" y="516148"/>
                </a:cubicBezTo>
                <a:close/>
                <a:moveTo>
                  <a:pt x="473993" y="489576"/>
                </a:moveTo>
                <a:cubicBezTo>
                  <a:pt x="477748" y="495642"/>
                  <a:pt x="480925" y="500985"/>
                  <a:pt x="484391" y="506184"/>
                </a:cubicBezTo>
                <a:cubicBezTo>
                  <a:pt x="494067" y="520049"/>
                  <a:pt x="508798" y="522937"/>
                  <a:pt x="524106" y="524814"/>
                </a:cubicBezTo>
                <a:cubicBezTo>
                  <a:pt x="539704" y="526692"/>
                  <a:pt x="555301" y="528280"/>
                  <a:pt x="568154" y="538678"/>
                </a:cubicBezTo>
                <a:cubicBezTo>
                  <a:pt x="580863" y="548932"/>
                  <a:pt x="588517" y="562507"/>
                  <a:pt x="593860" y="577671"/>
                </a:cubicBezTo>
                <a:cubicBezTo>
                  <a:pt x="596315" y="584748"/>
                  <a:pt x="601370" y="592113"/>
                  <a:pt x="600503" y="598612"/>
                </a:cubicBezTo>
                <a:cubicBezTo>
                  <a:pt x="599637" y="605400"/>
                  <a:pt x="589527" y="606411"/>
                  <a:pt x="584040" y="610743"/>
                </a:cubicBezTo>
                <a:cubicBezTo>
                  <a:pt x="574075" y="618398"/>
                  <a:pt x="567576" y="628506"/>
                  <a:pt x="567143" y="640349"/>
                </a:cubicBezTo>
                <a:cubicBezTo>
                  <a:pt x="566854" y="647570"/>
                  <a:pt x="568442" y="655658"/>
                  <a:pt x="570898" y="663167"/>
                </a:cubicBezTo>
                <a:cubicBezTo>
                  <a:pt x="578552" y="686563"/>
                  <a:pt x="578841" y="709814"/>
                  <a:pt x="557034" y="729022"/>
                </a:cubicBezTo>
                <a:cubicBezTo>
                  <a:pt x="552268" y="717035"/>
                  <a:pt x="549235" y="704904"/>
                  <a:pt x="546346" y="692629"/>
                </a:cubicBezTo>
                <a:cubicBezTo>
                  <a:pt x="541436" y="672121"/>
                  <a:pt x="537248" y="651469"/>
                  <a:pt x="531905" y="631106"/>
                </a:cubicBezTo>
                <a:cubicBezTo>
                  <a:pt x="525839" y="608144"/>
                  <a:pt x="517030" y="604389"/>
                  <a:pt x="495656" y="614498"/>
                </a:cubicBezTo>
                <a:cubicBezTo>
                  <a:pt x="492623" y="615942"/>
                  <a:pt x="489590" y="617531"/>
                  <a:pt x="486558" y="618830"/>
                </a:cubicBezTo>
                <a:cubicBezTo>
                  <a:pt x="469516" y="626340"/>
                  <a:pt x="453342" y="625185"/>
                  <a:pt x="438322" y="613632"/>
                </a:cubicBezTo>
                <a:cubicBezTo>
                  <a:pt x="432834" y="609443"/>
                  <a:pt x="427202" y="605111"/>
                  <a:pt x="422147" y="600345"/>
                </a:cubicBezTo>
                <a:cubicBezTo>
                  <a:pt x="401929" y="581426"/>
                  <a:pt x="378966" y="579115"/>
                  <a:pt x="353837" y="588069"/>
                </a:cubicBezTo>
                <a:cubicBezTo>
                  <a:pt x="351815" y="588792"/>
                  <a:pt x="349938" y="589369"/>
                  <a:pt x="346472" y="590525"/>
                </a:cubicBezTo>
                <a:cubicBezTo>
                  <a:pt x="353404" y="575505"/>
                  <a:pt x="357303" y="560630"/>
                  <a:pt x="364813" y="547344"/>
                </a:cubicBezTo>
                <a:cubicBezTo>
                  <a:pt x="370012" y="538100"/>
                  <a:pt x="375500" y="535790"/>
                  <a:pt x="385031" y="540411"/>
                </a:cubicBezTo>
                <a:cubicBezTo>
                  <a:pt x="401062" y="548210"/>
                  <a:pt x="415215" y="541855"/>
                  <a:pt x="429224" y="535357"/>
                </a:cubicBezTo>
                <a:cubicBezTo>
                  <a:pt x="449298" y="525825"/>
                  <a:pt x="463884" y="510228"/>
                  <a:pt x="473993" y="489576"/>
                </a:cubicBezTo>
                <a:close/>
                <a:moveTo>
                  <a:pt x="795593" y="468852"/>
                </a:moveTo>
                <a:cubicBezTo>
                  <a:pt x="810053" y="471632"/>
                  <a:pt x="823484" y="480333"/>
                  <a:pt x="834171" y="491164"/>
                </a:cubicBezTo>
                <a:cubicBezTo>
                  <a:pt x="835471" y="492464"/>
                  <a:pt x="836337" y="493908"/>
                  <a:pt x="836193" y="495641"/>
                </a:cubicBezTo>
                <a:cubicBezTo>
                  <a:pt x="835326" y="509217"/>
                  <a:pt x="840381" y="522358"/>
                  <a:pt x="839659" y="536078"/>
                </a:cubicBezTo>
                <a:cubicBezTo>
                  <a:pt x="840381" y="551964"/>
                  <a:pt x="835182" y="566695"/>
                  <a:pt x="827239" y="580270"/>
                </a:cubicBezTo>
                <a:cubicBezTo>
                  <a:pt x="819585" y="593412"/>
                  <a:pt x="816552" y="607421"/>
                  <a:pt x="816263" y="622296"/>
                </a:cubicBezTo>
                <a:cubicBezTo>
                  <a:pt x="816119" y="626628"/>
                  <a:pt x="815396" y="630961"/>
                  <a:pt x="815685" y="635294"/>
                </a:cubicBezTo>
                <a:cubicBezTo>
                  <a:pt x="816841" y="655657"/>
                  <a:pt x="806876" y="670098"/>
                  <a:pt x="791279" y="681507"/>
                </a:cubicBezTo>
                <a:cubicBezTo>
                  <a:pt x="786658" y="684974"/>
                  <a:pt x="782903" y="689306"/>
                  <a:pt x="779725" y="694361"/>
                </a:cubicBezTo>
                <a:cubicBezTo>
                  <a:pt x="758208" y="728010"/>
                  <a:pt x="730768" y="755305"/>
                  <a:pt x="694086" y="772635"/>
                </a:cubicBezTo>
                <a:cubicBezTo>
                  <a:pt x="673290" y="782456"/>
                  <a:pt x="654660" y="795598"/>
                  <a:pt x="637618" y="811051"/>
                </a:cubicBezTo>
                <a:cubicBezTo>
                  <a:pt x="634008" y="814372"/>
                  <a:pt x="629675" y="816972"/>
                  <a:pt x="625632" y="819716"/>
                </a:cubicBezTo>
                <a:cubicBezTo>
                  <a:pt x="623465" y="821160"/>
                  <a:pt x="621299" y="821449"/>
                  <a:pt x="618844" y="820149"/>
                </a:cubicBezTo>
                <a:cubicBezTo>
                  <a:pt x="604113" y="812206"/>
                  <a:pt x="589816" y="803974"/>
                  <a:pt x="578985" y="790688"/>
                </a:cubicBezTo>
                <a:cubicBezTo>
                  <a:pt x="566998" y="775957"/>
                  <a:pt x="566709" y="764981"/>
                  <a:pt x="577396" y="749529"/>
                </a:cubicBezTo>
                <a:cubicBezTo>
                  <a:pt x="588083" y="734220"/>
                  <a:pt x="596748" y="718045"/>
                  <a:pt x="599059" y="698982"/>
                </a:cubicBezTo>
                <a:cubicBezTo>
                  <a:pt x="600648" y="686418"/>
                  <a:pt x="597614" y="674576"/>
                  <a:pt x="594726" y="662733"/>
                </a:cubicBezTo>
                <a:cubicBezTo>
                  <a:pt x="589527" y="641648"/>
                  <a:pt x="593282" y="632550"/>
                  <a:pt x="612201" y="621574"/>
                </a:cubicBezTo>
                <a:cubicBezTo>
                  <a:pt x="620866" y="616519"/>
                  <a:pt x="630253" y="612476"/>
                  <a:pt x="639640" y="608721"/>
                </a:cubicBezTo>
                <a:cubicBezTo>
                  <a:pt x="648305" y="605255"/>
                  <a:pt x="656826" y="601211"/>
                  <a:pt x="664480" y="595723"/>
                </a:cubicBezTo>
                <a:cubicBezTo>
                  <a:pt x="675601" y="587780"/>
                  <a:pt x="681377" y="577093"/>
                  <a:pt x="682243" y="563374"/>
                </a:cubicBezTo>
                <a:cubicBezTo>
                  <a:pt x="683399" y="545177"/>
                  <a:pt x="679644" y="527558"/>
                  <a:pt x="677045" y="509794"/>
                </a:cubicBezTo>
                <a:cubicBezTo>
                  <a:pt x="675889" y="501851"/>
                  <a:pt x="675456" y="502140"/>
                  <a:pt x="683544" y="502573"/>
                </a:cubicBezTo>
                <a:cubicBezTo>
                  <a:pt x="708383" y="503873"/>
                  <a:pt x="731779" y="498674"/>
                  <a:pt x="750842" y="482066"/>
                </a:cubicBezTo>
                <a:cubicBezTo>
                  <a:pt x="765644" y="469213"/>
                  <a:pt x="781133" y="466072"/>
                  <a:pt x="795593" y="468852"/>
                </a:cubicBezTo>
                <a:close/>
                <a:moveTo>
                  <a:pt x="905966" y="445366"/>
                </a:moveTo>
                <a:cubicBezTo>
                  <a:pt x="918259" y="445528"/>
                  <a:pt x="930499" y="446611"/>
                  <a:pt x="942630" y="450149"/>
                </a:cubicBezTo>
                <a:cubicBezTo>
                  <a:pt x="973246" y="459104"/>
                  <a:pt x="996643" y="490442"/>
                  <a:pt x="999386" y="524092"/>
                </a:cubicBezTo>
                <a:cubicBezTo>
                  <a:pt x="1001841" y="553987"/>
                  <a:pt x="991732" y="577238"/>
                  <a:pt x="967326" y="594568"/>
                </a:cubicBezTo>
                <a:cubicBezTo>
                  <a:pt x="959094" y="600489"/>
                  <a:pt x="951006" y="606410"/>
                  <a:pt x="942919" y="612620"/>
                </a:cubicBezTo>
                <a:cubicBezTo>
                  <a:pt x="930643" y="622152"/>
                  <a:pt x="924578" y="634716"/>
                  <a:pt x="924000" y="650458"/>
                </a:cubicBezTo>
                <a:cubicBezTo>
                  <a:pt x="923278" y="668510"/>
                  <a:pt x="928332" y="685552"/>
                  <a:pt x="932087" y="702737"/>
                </a:cubicBezTo>
                <a:cubicBezTo>
                  <a:pt x="935698" y="719201"/>
                  <a:pt x="940464" y="735376"/>
                  <a:pt x="937576" y="752562"/>
                </a:cubicBezTo>
                <a:cubicBezTo>
                  <a:pt x="933965" y="773791"/>
                  <a:pt x="924144" y="783756"/>
                  <a:pt x="903059" y="787366"/>
                </a:cubicBezTo>
                <a:cubicBezTo>
                  <a:pt x="888618" y="789822"/>
                  <a:pt x="874031" y="791121"/>
                  <a:pt x="859301" y="791844"/>
                </a:cubicBezTo>
                <a:cubicBezTo>
                  <a:pt x="851358" y="792276"/>
                  <a:pt x="843559" y="793432"/>
                  <a:pt x="835905" y="795309"/>
                </a:cubicBezTo>
                <a:cubicBezTo>
                  <a:pt x="819152" y="799353"/>
                  <a:pt x="808465" y="810329"/>
                  <a:pt x="801533" y="825637"/>
                </a:cubicBezTo>
                <a:cubicBezTo>
                  <a:pt x="796912" y="836035"/>
                  <a:pt x="794313" y="847011"/>
                  <a:pt x="791280" y="857843"/>
                </a:cubicBezTo>
                <a:cubicBezTo>
                  <a:pt x="788536" y="867807"/>
                  <a:pt x="785503" y="877772"/>
                  <a:pt x="779726" y="886438"/>
                </a:cubicBezTo>
                <a:cubicBezTo>
                  <a:pt x="772361" y="897269"/>
                  <a:pt x="761963" y="903623"/>
                  <a:pt x="748965" y="904201"/>
                </a:cubicBezTo>
                <a:cubicBezTo>
                  <a:pt x="710261" y="905790"/>
                  <a:pt x="672424" y="899580"/>
                  <a:pt x="634731" y="891348"/>
                </a:cubicBezTo>
                <a:cubicBezTo>
                  <a:pt x="611768" y="886293"/>
                  <a:pt x="589094" y="879939"/>
                  <a:pt x="567287" y="871418"/>
                </a:cubicBezTo>
                <a:cubicBezTo>
                  <a:pt x="565987" y="870840"/>
                  <a:pt x="564688" y="870407"/>
                  <a:pt x="561799" y="869251"/>
                </a:cubicBezTo>
                <a:cubicBezTo>
                  <a:pt x="581729" y="864486"/>
                  <a:pt x="597760" y="853943"/>
                  <a:pt x="615523" y="847011"/>
                </a:cubicBezTo>
                <a:cubicBezTo>
                  <a:pt x="637619" y="838491"/>
                  <a:pt x="657115" y="826070"/>
                  <a:pt x="674301" y="810040"/>
                </a:cubicBezTo>
                <a:cubicBezTo>
                  <a:pt x="685999" y="799064"/>
                  <a:pt x="698852" y="790399"/>
                  <a:pt x="714160" y="784767"/>
                </a:cubicBezTo>
                <a:cubicBezTo>
                  <a:pt x="725136" y="780723"/>
                  <a:pt x="735246" y="773647"/>
                  <a:pt x="745211" y="766137"/>
                </a:cubicBezTo>
                <a:cubicBezTo>
                  <a:pt x="739000" y="806285"/>
                  <a:pt x="735246" y="845422"/>
                  <a:pt x="756475" y="882538"/>
                </a:cubicBezTo>
                <a:cubicBezTo>
                  <a:pt x="756475" y="881094"/>
                  <a:pt x="756619" y="879650"/>
                  <a:pt x="756475" y="878206"/>
                </a:cubicBezTo>
                <a:cubicBezTo>
                  <a:pt x="756331" y="876473"/>
                  <a:pt x="755897" y="874884"/>
                  <a:pt x="755608" y="873295"/>
                </a:cubicBezTo>
                <a:cubicBezTo>
                  <a:pt x="752431" y="851921"/>
                  <a:pt x="754020" y="830548"/>
                  <a:pt x="758352" y="809463"/>
                </a:cubicBezTo>
                <a:cubicBezTo>
                  <a:pt x="764563" y="780146"/>
                  <a:pt x="771061" y="750829"/>
                  <a:pt x="783914" y="723389"/>
                </a:cubicBezTo>
                <a:cubicBezTo>
                  <a:pt x="789980" y="710391"/>
                  <a:pt x="798789" y="700427"/>
                  <a:pt x="810487" y="691906"/>
                </a:cubicBezTo>
                <a:cubicBezTo>
                  <a:pt x="826951" y="679919"/>
                  <a:pt x="844714" y="669521"/>
                  <a:pt x="858001" y="653491"/>
                </a:cubicBezTo>
                <a:cubicBezTo>
                  <a:pt x="867677" y="641793"/>
                  <a:pt x="874898" y="628651"/>
                  <a:pt x="881685" y="615219"/>
                </a:cubicBezTo>
                <a:lnTo>
                  <a:pt x="881865" y="614500"/>
                </a:lnTo>
                <a:lnTo>
                  <a:pt x="881108" y="614065"/>
                </a:lnTo>
                <a:lnTo>
                  <a:pt x="835616" y="652479"/>
                </a:lnTo>
                <a:cubicBezTo>
                  <a:pt x="834894" y="628651"/>
                  <a:pt x="833017" y="606121"/>
                  <a:pt x="851791" y="586914"/>
                </a:cubicBezTo>
                <a:cubicBezTo>
                  <a:pt x="865799" y="572616"/>
                  <a:pt x="876776" y="555286"/>
                  <a:pt x="890495" y="540555"/>
                </a:cubicBezTo>
                <a:cubicBezTo>
                  <a:pt x="908259" y="521492"/>
                  <a:pt x="927611" y="504451"/>
                  <a:pt x="951729" y="493619"/>
                </a:cubicBezTo>
                <a:cubicBezTo>
                  <a:pt x="952450" y="493330"/>
                  <a:pt x="953317" y="492898"/>
                  <a:pt x="954906" y="492175"/>
                </a:cubicBezTo>
                <a:cubicBezTo>
                  <a:pt x="939453" y="490009"/>
                  <a:pt x="931799" y="492753"/>
                  <a:pt x="890495" y="514705"/>
                </a:cubicBezTo>
                <a:lnTo>
                  <a:pt x="903755" y="454749"/>
                </a:lnTo>
                <a:lnTo>
                  <a:pt x="902625" y="453760"/>
                </a:lnTo>
                <a:lnTo>
                  <a:pt x="904185" y="452342"/>
                </a:lnTo>
                <a:lnTo>
                  <a:pt x="904215" y="452171"/>
                </a:lnTo>
                <a:cubicBezTo>
                  <a:pt x="902915" y="451594"/>
                  <a:pt x="903059" y="452894"/>
                  <a:pt x="902626" y="453616"/>
                </a:cubicBezTo>
                <a:cubicBezTo>
                  <a:pt x="885296" y="475567"/>
                  <a:pt x="873454" y="499829"/>
                  <a:pt x="870999" y="528136"/>
                </a:cubicBezTo>
                <a:cubicBezTo>
                  <a:pt x="870565" y="532612"/>
                  <a:pt x="870565" y="532612"/>
                  <a:pt x="862911" y="539400"/>
                </a:cubicBezTo>
                <a:cubicBezTo>
                  <a:pt x="855690" y="519037"/>
                  <a:pt x="846736" y="499541"/>
                  <a:pt x="858434" y="478022"/>
                </a:cubicBezTo>
                <a:cubicBezTo>
                  <a:pt x="863200" y="469357"/>
                  <a:pt x="867100" y="460259"/>
                  <a:pt x="865366" y="449861"/>
                </a:cubicBezTo>
                <a:cubicBezTo>
                  <a:pt x="864789" y="446683"/>
                  <a:pt x="866522" y="446106"/>
                  <a:pt x="868977" y="446106"/>
                </a:cubicBezTo>
                <a:cubicBezTo>
                  <a:pt x="881325" y="445961"/>
                  <a:pt x="893672" y="445203"/>
                  <a:pt x="905966" y="445366"/>
                </a:cubicBezTo>
                <a:close/>
                <a:moveTo>
                  <a:pt x="464317" y="337215"/>
                </a:moveTo>
                <a:cubicBezTo>
                  <a:pt x="469083" y="337360"/>
                  <a:pt x="472549" y="339526"/>
                  <a:pt x="475437" y="342558"/>
                </a:cubicBezTo>
                <a:cubicBezTo>
                  <a:pt x="491179" y="359888"/>
                  <a:pt x="511109" y="368987"/>
                  <a:pt x="533782" y="373031"/>
                </a:cubicBezTo>
                <a:cubicBezTo>
                  <a:pt x="537537" y="373753"/>
                  <a:pt x="541292" y="374475"/>
                  <a:pt x="545047" y="375630"/>
                </a:cubicBezTo>
                <a:cubicBezTo>
                  <a:pt x="554868" y="378519"/>
                  <a:pt x="557900" y="382418"/>
                  <a:pt x="558334" y="392672"/>
                </a:cubicBezTo>
                <a:cubicBezTo>
                  <a:pt x="558911" y="407113"/>
                  <a:pt x="565988" y="417078"/>
                  <a:pt x="578552" y="423577"/>
                </a:cubicBezTo>
                <a:cubicBezTo>
                  <a:pt x="594438" y="431809"/>
                  <a:pt x="611913" y="433831"/>
                  <a:pt x="629243" y="436575"/>
                </a:cubicBezTo>
                <a:cubicBezTo>
                  <a:pt x="636175" y="437586"/>
                  <a:pt x="643107" y="438597"/>
                  <a:pt x="649750" y="440330"/>
                </a:cubicBezTo>
                <a:cubicBezTo>
                  <a:pt x="659282" y="442785"/>
                  <a:pt x="660726" y="447262"/>
                  <a:pt x="653361" y="453472"/>
                </a:cubicBezTo>
                <a:cubicBezTo>
                  <a:pt x="648017" y="457949"/>
                  <a:pt x="645562" y="463581"/>
                  <a:pt x="642963" y="469358"/>
                </a:cubicBezTo>
                <a:cubicBezTo>
                  <a:pt x="637908" y="480478"/>
                  <a:pt x="640508" y="488999"/>
                  <a:pt x="651194" y="494920"/>
                </a:cubicBezTo>
                <a:cubicBezTo>
                  <a:pt x="655238" y="497231"/>
                  <a:pt x="656971" y="499974"/>
                  <a:pt x="657693" y="504307"/>
                </a:cubicBezTo>
                <a:cubicBezTo>
                  <a:pt x="659426" y="516005"/>
                  <a:pt x="662604" y="527270"/>
                  <a:pt x="663903" y="538967"/>
                </a:cubicBezTo>
                <a:cubicBezTo>
                  <a:pt x="667369" y="568429"/>
                  <a:pt x="655816" y="584315"/>
                  <a:pt x="626788" y="589948"/>
                </a:cubicBezTo>
                <a:cubicBezTo>
                  <a:pt x="623178" y="590669"/>
                  <a:pt x="622744" y="588503"/>
                  <a:pt x="621589" y="586481"/>
                </a:cubicBezTo>
                <a:cubicBezTo>
                  <a:pt x="614657" y="574639"/>
                  <a:pt x="608736" y="562219"/>
                  <a:pt x="604114" y="549366"/>
                </a:cubicBezTo>
                <a:cubicBezTo>
                  <a:pt x="595594" y="525248"/>
                  <a:pt x="578407" y="511817"/>
                  <a:pt x="554290" y="506040"/>
                </a:cubicBezTo>
                <a:cubicBezTo>
                  <a:pt x="541870" y="503008"/>
                  <a:pt x="529450" y="500552"/>
                  <a:pt x="517175" y="497375"/>
                </a:cubicBezTo>
                <a:cubicBezTo>
                  <a:pt x="500855" y="493187"/>
                  <a:pt x="491324" y="483222"/>
                  <a:pt x="487713" y="465892"/>
                </a:cubicBezTo>
                <a:cubicBezTo>
                  <a:pt x="479626" y="427910"/>
                  <a:pt x="467494" y="391228"/>
                  <a:pt x="441788" y="360755"/>
                </a:cubicBezTo>
                <a:cubicBezTo>
                  <a:pt x="440633" y="359456"/>
                  <a:pt x="438611" y="358011"/>
                  <a:pt x="440488" y="355845"/>
                </a:cubicBezTo>
                <a:cubicBezTo>
                  <a:pt x="446409" y="348913"/>
                  <a:pt x="451897" y="341403"/>
                  <a:pt x="460995" y="338226"/>
                </a:cubicBezTo>
                <a:cubicBezTo>
                  <a:pt x="462007" y="337793"/>
                  <a:pt x="463451" y="337504"/>
                  <a:pt x="464317" y="337215"/>
                </a:cubicBezTo>
                <a:close/>
                <a:moveTo>
                  <a:pt x="103416" y="306598"/>
                </a:moveTo>
                <a:cubicBezTo>
                  <a:pt x="129989" y="311942"/>
                  <a:pt x="156129" y="319740"/>
                  <a:pt x="182268" y="328983"/>
                </a:cubicBezTo>
                <a:cubicBezTo>
                  <a:pt x="161328" y="348913"/>
                  <a:pt x="157718" y="376208"/>
                  <a:pt x="150496" y="401770"/>
                </a:cubicBezTo>
                <a:cubicBezTo>
                  <a:pt x="146597" y="415778"/>
                  <a:pt x="143709" y="430076"/>
                  <a:pt x="137643" y="443796"/>
                </a:cubicBezTo>
                <a:cubicBezTo>
                  <a:pt x="130855" y="436719"/>
                  <a:pt x="124645" y="430076"/>
                  <a:pt x="118291" y="423577"/>
                </a:cubicBezTo>
                <a:cubicBezTo>
                  <a:pt x="116125" y="421411"/>
                  <a:pt x="116269" y="418955"/>
                  <a:pt x="115981" y="416356"/>
                </a:cubicBezTo>
                <a:cubicBezTo>
                  <a:pt x="113525" y="387761"/>
                  <a:pt x="100816" y="363788"/>
                  <a:pt x="82620" y="341980"/>
                </a:cubicBezTo>
                <a:cubicBezTo>
                  <a:pt x="91140" y="361910"/>
                  <a:pt x="95328" y="382562"/>
                  <a:pt x="96917" y="404947"/>
                </a:cubicBezTo>
                <a:cubicBezTo>
                  <a:pt x="77276" y="390938"/>
                  <a:pt x="56913" y="380829"/>
                  <a:pt x="32651" y="380396"/>
                </a:cubicBezTo>
                <a:cubicBezTo>
                  <a:pt x="34095" y="384151"/>
                  <a:pt x="37561" y="383862"/>
                  <a:pt x="39872" y="385161"/>
                </a:cubicBezTo>
                <a:cubicBezTo>
                  <a:pt x="63412" y="398015"/>
                  <a:pt x="83919" y="414623"/>
                  <a:pt x="101250" y="434986"/>
                </a:cubicBezTo>
                <a:cubicBezTo>
                  <a:pt x="113236" y="448995"/>
                  <a:pt x="126667" y="462281"/>
                  <a:pt x="136632" y="477734"/>
                </a:cubicBezTo>
                <a:cubicBezTo>
                  <a:pt x="146597" y="493042"/>
                  <a:pt x="152085" y="510806"/>
                  <a:pt x="146019" y="529869"/>
                </a:cubicBezTo>
                <a:cubicBezTo>
                  <a:pt x="143131" y="538823"/>
                  <a:pt x="137932" y="546766"/>
                  <a:pt x="135766" y="556009"/>
                </a:cubicBezTo>
                <a:cubicBezTo>
                  <a:pt x="135044" y="559041"/>
                  <a:pt x="132011" y="559475"/>
                  <a:pt x="129845" y="560774"/>
                </a:cubicBezTo>
                <a:cubicBezTo>
                  <a:pt x="107171" y="573050"/>
                  <a:pt x="83631" y="583160"/>
                  <a:pt x="58068" y="587492"/>
                </a:cubicBezTo>
                <a:cubicBezTo>
                  <a:pt x="57202" y="587636"/>
                  <a:pt x="56336" y="588069"/>
                  <a:pt x="55469" y="588358"/>
                </a:cubicBezTo>
                <a:cubicBezTo>
                  <a:pt x="82331" y="590525"/>
                  <a:pt x="109193" y="590236"/>
                  <a:pt x="134755" y="580126"/>
                </a:cubicBezTo>
                <a:cubicBezTo>
                  <a:pt x="138798" y="578538"/>
                  <a:pt x="140242" y="579982"/>
                  <a:pt x="141543" y="583448"/>
                </a:cubicBezTo>
                <a:cubicBezTo>
                  <a:pt x="149052" y="601789"/>
                  <a:pt x="153818" y="620853"/>
                  <a:pt x="159162" y="639771"/>
                </a:cubicBezTo>
                <a:cubicBezTo>
                  <a:pt x="164072" y="657246"/>
                  <a:pt x="166382" y="675876"/>
                  <a:pt x="180969" y="689163"/>
                </a:cubicBezTo>
                <a:cubicBezTo>
                  <a:pt x="183857" y="691762"/>
                  <a:pt x="180680" y="693495"/>
                  <a:pt x="179524" y="695228"/>
                </a:cubicBezTo>
                <a:cubicBezTo>
                  <a:pt x="167682" y="714002"/>
                  <a:pt x="156851" y="733066"/>
                  <a:pt x="152518" y="755162"/>
                </a:cubicBezTo>
                <a:cubicBezTo>
                  <a:pt x="150063" y="767437"/>
                  <a:pt x="148619" y="779713"/>
                  <a:pt x="148908" y="792999"/>
                </a:cubicBezTo>
                <a:cubicBezTo>
                  <a:pt x="136343" y="786500"/>
                  <a:pt x="130278" y="776391"/>
                  <a:pt x="127678" y="763971"/>
                </a:cubicBezTo>
                <a:cubicBezTo>
                  <a:pt x="125223" y="752418"/>
                  <a:pt x="125368" y="740576"/>
                  <a:pt x="125079" y="728733"/>
                </a:cubicBezTo>
                <a:cubicBezTo>
                  <a:pt x="124934" y="720790"/>
                  <a:pt x="124790" y="712847"/>
                  <a:pt x="123346" y="705049"/>
                </a:cubicBezTo>
                <a:cubicBezTo>
                  <a:pt x="119735" y="685841"/>
                  <a:pt x="109482" y="671977"/>
                  <a:pt x="90996" y="664900"/>
                </a:cubicBezTo>
                <a:cubicBezTo>
                  <a:pt x="76410" y="659268"/>
                  <a:pt x="61679" y="654358"/>
                  <a:pt x="47093" y="649014"/>
                </a:cubicBezTo>
                <a:cubicBezTo>
                  <a:pt x="42616" y="647426"/>
                  <a:pt x="38139" y="645548"/>
                  <a:pt x="33807" y="643526"/>
                </a:cubicBezTo>
                <a:cubicBezTo>
                  <a:pt x="12288" y="633272"/>
                  <a:pt x="4778" y="617531"/>
                  <a:pt x="9977" y="594135"/>
                </a:cubicBezTo>
                <a:cubicBezTo>
                  <a:pt x="13299" y="579405"/>
                  <a:pt x="20375" y="566262"/>
                  <a:pt x="27163" y="552976"/>
                </a:cubicBezTo>
                <a:cubicBezTo>
                  <a:pt x="32362" y="542866"/>
                  <a:pt x="37417" y="532902"/>
                  <a:pt x="42038" y="522504"/>
                </a:cubicBezTo>
                <a:cubicBezTo>
                  <a:pt x="53014" y="497230"/>
                  <a:pt x="51426" y="473979"/>
                  <a:pt x="31062" y="453472"/>
                </a:cubicBezTo>
                <a:cubicBezTo>
                  <a:pt x="23553" y="445962"/>
                  <a:pt x="17776" y="437152"/>
                  <a:pt x="11710" y="428487"/>
                </a:cubicBezTo>
                <a:cubicBezTo>
                  <a:pt x="-8364" y="399748"/>
                  <a:pt x="-132" y="365088"/>
                  <a:pt x="17632" y="340103"/>
                </a:cubicBezTo>
                <a:cubicBezTo>
                  <a:pt x="38572" y="310642"/>
                  <a:pt x="67889" y="299522"/>
                  <a:pt x="103416" y="306598"/>
                </a:cubicBezTo>
                <a:close/>
                <a:moveTo>
                  <a:pt x="293182" y="243054"/>
                </a:moveTo>
                <a:cubicBezTo>
                  <a:pt x="294048" y="253741"/>
                  <a:pt x="295059" y="263995"/>
                  <a:pt x="299247" y="273526"/>
                </a:cubicBezTo>
                <a:cubicBezTo>
                  <a:pt x="305602" y="287824"/>
                  <a:pt x="316289" y="296345"/>
                  <a:pt x="331597" y="299377"/>
                </a:cubicBezTo>
                <a:cubicBezTo>
                  <a:pt x="352682" y="303565"/>
                  <a:pt x="362503" y="319163"/>
                  <a:pt x="356293" y="339526"/>
                </a:cubicBezTo>
                <a:cubicBezTo>
                  <a:pt x="354993" y="343714"/>
                  <a:pt x="356726" y="347035"/>
                  <a:pt x="357303" y="350646"/>
                </a:cubicBezTo>
                <a:cubicBezTo>
                  <a:pt x="358604" y="358589"/>
                  <a:pt x="361492" y="365954"/>
                  <a:pt x="365969" y="372597"/>
                </a:cubicBezTo>
                <a:cubicBezTo>
                  <a:pt x="380699" y="394116"/>
                  <a:pt x="403951" y="396571"/>
                  <a:pt x="422436" y="378229"/>
                </a:cubicBezTo>
                <a:cubicBezTo>
                  <a:pt x="426047" y="374619"/>
                  <a:pt x="427491" y="374908"/>
                  <a:pt x="430379" y="378663"/>
                </a:cubicBezTo>
                <a:cubicBezTo>
                  <a:pt x="445399" y="398593"/>
                  <a:pt x="459118" y="419100"/>
                  <a:pt x="462007" y="444662"/>
                </a:cubicBezTo>
                <a:cubicBezTo>
                  <a:pt x="466773" y="487555"/>
                  <a:pt x="431246" y="524526"/>
                  <a:pt x="392686" y="522215"/>
                </a:cubicBezTo>
                <a:cubicBezTo>
                  <a:pt x="388498" y="521926"/>
                  <a:pt x="384887" y="520337"/>
                  <a:pt x="380988" y="518893"/>
                </a:cubicBezTo>
                <a:cubicBezTo>
                  <a:pt x="360337" y="511672"/>
                  <a:pt x="350661" y="516727"/>
                  <a:pt x="344162" y="537812"/>
                </a:cubicBezTo>
                <a:cubicBezTo>
                  <a:pt x="339684" y="552254"/>
                  <a:pt x="335352" y="566840"/>
                  <a:pt x="328709" y="580415"/>
                </a:cubicBezTo>
                <a:cubicBezTo>
                  <a:pt x="327120" y="583593"/>
                  <a:pt x="325532" y="586914"/>
                  <a:pt x="323510" y="589947"/>
                </a:cubicBezTo>
                <a:cubicBezTo>
                  <a:pt x="317589" y="598612"/>
                  <a:pt x="309790" y="599912"/>
                  <a:pt x="301269" y="593558"/>
                </a:cubicBezTo>
                <a:cubicBezTo>
                  <a:pt x="293037" y="587348"/>
                  <a:pt x="288849" y="577960"/>
                  <a:pt x="283506" y="569584"/>
                </a:cubicBezTo>
                <a:cubicBezTo>
                  <a:pt x="280762" y="565107"/>
                  <a:pt x="278451" y="560053"/>
                  <a:pt x="277440" y="554998"/>
                </a:cubicBezTo>
                <a:cubicBezTo>
                  <a:pt x="271663" y="527269"/>
                  <a:pt x="251445" y="513983"/>
                  <a:pt x="227327" y="505029"/>
                </a:cubicBezTo>
                <a:cubicBezTo>
                  <a:pt x="208408" y="497952"/>
                  <a:pt x="188623" y="494342"/>
                  <a:pt x="168405" y="493187"/>
                </a:cubicBezTo>
                <a:cubicBezTo>
                  <a:pt x="163927" y="492898"/>
                  <a:pt x="162627" y="490732"/>
                  <a:pt x="161617" y="487266"/>
                </a:cubicBezTo>
                <a:cubicBezTo>
                  <a:pt x="157862" y="476001"/>
                  <a:pt x="158584" y="464303"/>
                  <a:pt x="159595" y="452894"/>
                </a:cubicBezTo>
                <a:cubicBezTo>
                  <a:pt x="162483" y="424155"/>
                  <a:pt x="169415" y="396137"/>
                  <a:pt x="178513" y="368698"/>
                </a:cubicBezTo>
                <a:cubicBezTo>
                  <a:pt x="180969" y="361333"/>
                  <a:pt x="184435" y="354545"/>
                  <a:pt x="189778" y="348768"/>
                </a:cubicBezTo>
                <a:cubicBezTo>
                  <a:pt x="195411" y="342558"/>
                  <a:pt x="200754" y="335915"/>
                  <a:pt x="206820" y="330139"/>
                </a:cubicBezTo>
                <a:cubicBezTo>
                  <a:pt x="222995" y="315408"/>
                  <a:pt x="236570" y="299089"/>
                  <a:pt x="246101" y="279015"/>
                </a:cubicBezTo>
                <a:cubicBezTo>
                  <a:pt x="255344" y="259663"/>
                  <a:pt x="272963" y="249698"/>
                  <a:pt x="293182" y="243054"/>
                </a:cubicBezTo>
                <a:close/>
                <a:moveTo>
                  <a:pt x="874632" y="203795"/>
                </a:moveTo>
                <a:lnTo>
                  <a:pt x="874754" y="203917"/>
                </a:lnTo>
                <a:lnTo>
                  <a:pt x="874768" y="203873"/>
                </a:lnTo>
                <a:close/>
                <a:moveTo>
                  <a:pt x="874754" y="202184"/>
                </a:moveTo>
                <a:cubicBezTo>
                  <a:pt x="874609" y="202617"/>
                  <a:pt x="874320" y="203051"/>
                  <a:pt x="874320" y="203483"/>
                </a:cubicBezTo>
                <a:lnTo>
                  <a:pt x="874383" y="203546"/>
                </a:lnTo>
                <a:lnTo>
                  <a:pt x="874977" y="202407"/>
                </a:lnTo>
                <a:close/>
                <a:moveTo>
                  <a:pt x="483235" y="164924"/>
                </a:moveTo>
                <a:cubicBezTo>
                  <a:pt x="500999" y="166080"/>
                  <a:pt x="518907" y="164635"/>
                  <a:pt x="536670" y="165357"/>
                </a:cubicBezTo>
                <a:cubicBezTo>
                  <a:pt x="547935" y="165791"/>
                  <a:pt x="558478" y="168679"/>
                  <a:pt x="567865" y="175033"/>
                </a:cubicBezTo>
                <a:cubicBezTo>
                  <a:pt x="572197" y="177922"/>
                  <a:pt x="576819" y="180666"/>
                  <a:pt x="581151" y="183699"/>
                </a:cubicBezTo>
                <a:cubicBezTo>
                  <a:pt x="594871" y="193230"/>
                  <a:pt x="610323" y="198140"/>
                  <a:pt x="626787" y="196985"/>
                </a:cubicBezTo>
                <a:cubicBezTo>
                  <a:pt x="653793" y="194963"/>
                  <a:pt x="675312" y="205073"/>
                  <a:pt x="694952" y="222403"/>
                </a:cubicBezTo>
                <a:cubicBezTo>
                  <a:pt x="703329" y="229768"/>
                  <a:pt x="713438" y="235256"/>
                  <a:pt x="722681" y="241755"/>
                </a:cubicBezTo>
                <a:cubicBezTo>
                  <a:pt x="728025" y="245509"/>
                  <a:pt x="733223" y="249409"/>
                  <a:pt x="738133" y="253597"/>
                </a:cubicBezTo>
                <a:cubicBezTo>
                  <a:pt x="744488" y="259085"/>
                  <a:pt x="748965" y="265873"/>
                  <a:pt x="749543" y="274538"/>
                </a:cubicBezTo>
                <a:cubicBezTo>
                  <a:pt x="750987" y="294323"/>
                  <a:pt x="763118" y="307176"/>
                  <a:pt x="777560" y="318441"/>
                </a:cubicBezTo>
                <a:cubicBezTo>
                  <a:pt x="784636" y="323928"/>
                  <a:pt x="792868" y="328261"/>
                  <a:pt x="799945" y="333749"/>
                </a:cubicBezTo>
                <a:cubicBezTo>
                  <a:pt x="812798" y="343425"/>
                  <a:pt x="817419" y="357722"/>
                  <a:pt x="816409" y="377363"/>
                </a:cubicBezTo>
                <a:cubicBezTo>
                  <a:pt x="811354" y="393683"/>
                  <a:pt x="819730" y="410435"/>
                  <a:pt x="828684" y="427332"/>
                </a:cubicBezTo>
                <a:cubicBezTo>
                  <a:pt x="834028" y="437297"/>
                  <a:pt x="838215" y="447839"/>
                  <a:pt x="835327" y="459826"/>
                </a:cubicBezTo>
                <a:cubicBezTo>
                  <a:pt x="834316" y="464303"/>
                  <a:pt x="833161" y="465458"/>
                  <a:pt x="828828" y="462715"/>
                </a:cubicBezTo>
                <a:cubicBezTo>
                  <a:pt x="819008" y="456504"/>
                  <a:pt x="808466" y="452027"/>
                  <a:pt x="796912" y="449861"/>
                </a:cubicBezTo>
                <a:cubicBezTo>
                  <a:pt x="779149" y="446395"/>
                  <a:pt x="763118" y="450150"/>
                  <a:pt x="748243" y="460259"/>
                </a:cubicBezTo>
                <a:cubicBezTo>
                  <a:pt x="730768" y="472102"/>
                  <a:pt x="711850" y="480622"/>
                  <a:pt x="690331" y="481778"/>
                </a:cubicBezTo>
                <a:cubicBezTo>
                  <a:pt x="690042" y="481778"/>
                  <a:pt x="689898" y="481778"/>
                  <a:pt x="689609" y="481778"/>
                </a:cubicBezTo>
                <a:cubicBezTo>
                  <a:pt x="681522" y="481778"/>
                  <a:pt x="673001" y="482211"/>
                  <a:pt x="668235" y="474268"/>
                </a:cubicBezTo>
                <a:cubicBezTo>
                  <a:pt x="663614" y="466469"/>
                  <a:pt x="669390" y="460115"/>
                  <a:pt x="673146" y="453760"/>
                </a:cubicBezTo>
                <a:cubicBezTo>
                  <a:pt x="676467" y="448273"/>
                  <a:pt x="680078" y="442785"/>
                  <a:pt x="682244" y="436575"/>
                </a:cubicBezTo>
                <a:cubicBezTo>
                  <a:pt x="685710" y="426321"/>
                  <a:pt x="682533" y="420544"/>
                  <a:pt x="671701" y="419533"/>
                </a:cubicBezTo>
                <a:cubicBezTo>
                  <a:pt x="660003" y="418522"/>
                  <a:pt x="648161" y="418522"/>
                  <a:pt x="636319" y="417945"/>
                </a:cubicBezTo>
                <a:cubicBezTo>
                  <a:pt x="626932" y="417512"/>
                  <a:pt x="617689" y="416068"/>
                  <a:pt x="608879" y="412168"/>
                </a:cubicBezTo>
                <a:cubicBezTo>
                  <a:pt x="594871" y="405958"/>
                  <a:pt x="586206" y="395993"/>
                  <a:pt x="584906" y="379963"/>
                </a:cubicBezTo>
                <a:cubicBezTo>
                  <a:pt x="583462" y="362344"/>
                  <a:pt x="575952" y="354401"/>
                  <a:pt x="558766" y="350068"/>
                </a:cubicBezTo>
                <a:cubicBezTo>
                  <a:pt x="547213" y="347180"/>
                  <a:pt x="535371" y="347036"/>
                  <a:pt x="523673" y="345735"/>
                </a:cubicBezTo>
                <a:cubicBezTo>
                  <a:pt x="517174" y="345014"/>
                  <a:pt x="511831" y="342703"/>
                  <a:pt x="507065" y="338082"/>
                </a:cubicBezTo>
                <a:cubicBezTo>
                  <a:pt x="498833" y="329994"/>
                  <a:pt x="490457" y="322051"/>
                  <a:pt x="481791" y="314397"/>
                </a:cubicBezTo>
                <a:cubicBezTo>
                  <a:pt x="470382" y="304288"/>
                  <a:pt x="461140" y="304144"/>
                  <a:pt x="448864" y="313242"/>
                </a:cubicBezTo>
                <a:cubicBezTo>
                  <a:pt x="440632" y="319307"/>
                  <a:pt x="434422" y="327250"/>
                  <a:pt x="428068" y="335193"/>
                </a:cubicBezTo>
                <a:cubicBezTo>
                  <a:pt x="421714" y="342992"/>
                  <a:pt x="416225" y="351657"/>
                  <a:pt x="407850" y="357578"/>
                </a:cubicBezTo>
                <a:cubicBezTo>
                  <a:pt x="394274" y="367110"/>
                  <a:pt x="384742" y="363499"/>
                  <a:pt x="381276" y="347325"/>
                </a:cubicBezTo>
                <a:cubicBezTo>
                  <a:pt x="379110" y="337071"/>
                  <a:pt x="380554" y="327106"/>
                  <a:pt x="382287" y="317286"/>
                </a:cubicBezTo>
                <a:cubicBezTo>
                  <a:pt x="384454" y="305010"/>
                  <a:pt x="379977" y="296345"/>
                  <a:pt x="369578" y="289846"/>
                </a:cubicBezTo>
                <a:cubicBezTo>
                  <a:pt x="362646" y="285513"/>
                  <a:pt x="354848" y="282914"/>
                  <a:pt x="347338" y="279881"/>
                </a:cubicBezTo>
                <a:cubicBezTo>
                  <a:pt x="326686" y="271505"/>
                  <a:pt x="314555" y="256341"/>
                  <a:pt x="310078" y="234823"/>
                </a:cubicBezTo>
                <a:cubicBezTo>
                  <a:pt x="309500" y="232223"/>
                  <a:pt x="310078" y="230346"/>
                  <a:pt x="311667" y="228179"/>
                </a:cubicBezTo>
                <a:cubicBezTo>
                  <a:pt x="325531" y="210127"/>
                  <a:pt x="342861" y="200595"/>
                  <a:pt x="366257" y="206228"/>
                </a:cubicBezTo>
                <a:cubicBezTo>
                  <a:pt x="373622" y="207960"/>
                  <a:pt x="380410" y="207383"/>
                  <a:pt x="386908" y="203051"/>
                </a:cubicBezTo>
                <a:cubicBezTo>
                  <a:pt x="395863" y="196985"/>
                  <a:pt x="405539" y="191931"/>
                  <a:pt x="414203" y="185576"/>
                </a:cubicBezTo>
                <a:cubicBezTo>
                  <a:pt x="434856" y="170412"/>
                  <a:pt x="457673" y="163335"/>
                  <a:pt x="483235" y="164924"/>
                </a:cubicBezTo>
                <a:close/>
                <a:moveTo>
                  <a:pt x="700586" y="95026"/>
                </a:moveTo>
                <a:lnTo>
                  <a:pt x="698567" y="96467"/>
                </a:lnTo>
                <a:lnTo>
                  <a:pt x="700388" y="95487"/>
                </a:lnTo>
                <a:close/>
                <a:moveTo>
                  <a:pt x="664770" y="46501"/>
                </a:moveTo>
                <a:cubicBezTo>
                  <a:pt x="682244" y="42746"/>
                  <a:pt x="696542" y="48523"/>
                  <a:pt x="707518" y="62387"/>
                </a:cubicBezTo>
                <a:cubicBezTo>
                  <a:pt x="713583" y="69897"/>
                  <a:pt x="718349" y="78273"/>
                  <a:pt x="722537" y="86938"/>
                </a:cubicBezTo>
                <a:cubicBezTo>
                  <a:pt x="729036" y="100513"/>
                  <a:pt x="737412" y="112789"/>
                  <a:pt x="748677" y="122465"/>
                </a:cubicBezTo>
                <a:cubicBezTo>
                  <a:pt x="757775" y="130264"/>
                  <a:pt x="769329" y="131997"/>
                  <a:pt x="781027" y="131274"/>
                </a:cubicBezTo>
                <a:cubicBezTo>
                  <a:pt x="798790" y="130264"/>
                  <a:pt x="816265" y="126797"/>
                  <a:pt x="833884" y="124198"/>
                </a:cubicBezTo>
                <a:cubicBezTo>
                  <a:pt x="869988" y="118999"/>
                  <a:pt x="885585" y="136040"/>
                  <a:pt x="889773" y="169545"/>
                </a:cubicBezTo>
                <a:cubicBezTo>
                  <a:pt x="891939" y="187309"/>
                  <a:pt x="890640" y="205073"/>
                  <a:pt x="891362" y="222836"/>
                </a:cubicBezTo>
                <a:cubicBezTo>
                  <a:pt x="891651" y="229479"/>
                  <a:pt x="892084" y="236267"/>
                  <a:pt x="893240" y="242910"/>
                </a:cubicBezTo>
                <a:cubicBezTo>
                  <a:pt x="896994" y="263562"/>
                  <a:pt x="907248" y="279159"/>
                  <a:pt x="928189" y="286380"/>
                </a:cubicBezTo>
                <a:cubicBezTo>
                  <a:pt x="941764" y="291146"/>
                  <a:pt x="954617" y="297211"/>
                  <a:pt x="966893" y="304721"/>
                </a:cubicBezTo>
                <a:cubicBezTo>
                  <a:pt x="976713" y="310786"/>
                  <a:pt x="984512" y="319018"/>
                  <a:pt x="989133" y="329705"/>
                </a:cubicBezTo>
                <a:cubicBezTo>
                  <a:pt x="999820" y="354112"/>
                  <a:pt x="1000831" y="378952"/>
                  <a:pt x="990866" y="403936"/>
                </a:cubicBezTo>
                <a:cubicBezTo>
                  <a:pt x="987400" y="412746"/>
                  <a:pt x="981479" y="419822"/>
                  <a:pt x="975846" y="427188"/>
                </a:cubicBezTo>
                <a:cubicBezTo>
                  <a:pt x="970214" y="434408"/>
                  <a:pt x="964582" y="436719"/>
                  <a:pt x="954472" y="433109"/>
                </a:cubicBezTo>
                <a:cubicBezTo>
                  <a:pt x="930355" y="424299"/>
                  <a:pt x="904937" y="425599"/>
                  <a:pt x="879664" y="428343"/>
                </a:cubicBezTo>
                <a:cubicBezTo>
                  <a:pt x="874176" y="428921"/>
                  <a:pt x="868688" y="429787"/>
                  <a:pt x="863345" y="430509"/>
                </a:cubicBezTo>
                <a:cubicBezTo>
                  <a:pt x="861179" y="430798"/>
                  <a:pt x="859735" y="430220"/>
                  <a:pt x="858434" y="428487"/>
                </a:cubicBezTo>
                <a:cubicBezTo>
                  <a:pt x="852224" y="419389"/>
                  <a:pt x="845581" y="410435"/>
                  <a:pt x="839660" y="401192"/>
                </a:cubicBezTo>
                <a:cubicBezTo>
                  <a:pt x="833739" y="391950"/>
                  <a:pt x="830851" y="381840"/>
                  <a:pt x="833450" y="370864"/>
                </a:cubicBezTo>
                <a:cubicBezTo>
                  <a:pt x="836916" y="355700"/>
                  <a:pt x="832439" y="341547"/>
                  <a:pt x="828829" y="327106"/>
                </a:cubicBezTo>
                <a:cubicBezTo>
                  <a:pt x="827529" y="321762"/>
                  <a:pt x="826373" y="316419"/>
                  <a:pt x="825363" y="311075"/>
                </a:cubicBezTo>
                <a:cubicBezTo>
                  <a:pt x="824929" y="308909"/>
                  <a:pt x="825363" y="307176"/>
                  <a:pt x="827240" y="305443"/>
                </a:cubicBezTo>
                <a:cubicBezTo>
                  <a:pt x="854535" y="278870"/>
                  <a:pt x="866377" y="244787"/>
                  <a:pt x="874320" y="208683"/>
                </a:cubicBezTo>
                <a:cubicBezTo>
                  <a:pt x="874465" y="207816"/>
                  <a:pt x="874320" y="206805"/>
                  <a:pt x="873454" y="205217"/>
                </a:cubicBezTo>
                <a:cubicBezTo>
                  <a:pt x="860312" y="232945"/>
                  <a:pt x="841538" y="256341"/>
                  <a:pt x="820019" y="278581"/>
                </a:cubicBezTo>
                <a:cubicBezTo>
                  <a:pt x="814820" y="248398"/>
                  <a:pt x="813087" y="219225"/>
                  <a:pt x="820741" y="189908"/>
                </a:cubicBezTo>
                <a:cubicBezTo>
                  <a:pt x="806011" y="206805"/>
                  <a:pt x="801245" y="227168"/>
                  <a:pt x="799512" y="248398"/>
                </a:cubicBezTo>
                <a:cubicBezTo>
                  <a:pt x="797779" y="269627"/>
                  <a:pt x="800234" y="290568"/>
                  <a:pt x="804278" y="312664"/>
                </a:cubicBezTo>
                <a:cubicBezTo>
                  <a:pt x="789980" y="303565"/>
                  <a:pt x="779294" y="293601"/>
                  <a:pt x="776261" y="277426"/>
                </a:cubicBezTo>
                <a:cubicBezTo>
                  <a:pt x="775394" y="272660"/>
                  <a:pt x="774383" y="268039"/>
                  <a:pt x="773228" y="263417"/>
                </a:cubicBezTo>
                <a:cubicBezTo>
                  <a:pt x="771206" y="255619"/>
                  <a:pt x="767307" y="248975"/>
                  <a:pt x="761097" y="243487"/>
                </a:cubicBezTo>
                <a:cubicBezTo>
                  <a:pt x="745500" y="229912"/>
                  <a:pt x="727736" y="219369"/>
                  <a:pt x="711561" y="206805"/>
                </a:cubicBezTo>
                <a:cubicBezTo>
                  <a:pt x="703474" y="200451"/>
                  <a:pt x="695097" y="194674"/>
                  <a:pt x="686866" y="188609"/>
                </a:cubicBezTo>
                <a:cubicBezTo>
                  <a:pt x="674446" y="179366"/>
                  <a:pt x="660726" y="175033"/>
                  <a:pt x="645273" y="175033"/>
                </a:cubicBezTo>
                <a:cubicBezTo>
                  <a:pt x="634297" y="175178"/>
                  <a:pt x="623177" y="175899"/>
                  <a:pt x="612202" y="173589"/>
                </a:cubicBezTo>
                <a:cubicBezTo>
                  <a:pt x="603681" y="171856"/>
                  <a:pt x="596749" y="167524"/>
                  <a:pt x="590106" y="160880"/>
                </a:cubicBezTo>
                <a:cubicBezTo>
                  <a:pt x="606136" y="157125"/>
                  <a:pt x="621444" y="153082"/>
                  <a:pt x="636030" y="147160"/>
                </a:cubicBezTo>
                <a:cubicBezTo>
                  <a:pt x="659282" y="137773"/>
                  <a:pt x="680656" y="125498"/>
                  <a:pt x="695531" y="104557"/>
                </a:cubicBezTo>
                <a:lnTo>
                  <a:pt x="699512" y="97418"/>
                </a:lnTo>
                <a:lnTo>
                  <a:pt x="698564" y="96470"/>
                </a:lnTo>
                <a:lnTo>
                  <a:pt x="653397" y="121797"/>
                </a:lnTo>
                <a:cubicBezTo>
                  <a:pt x="637366" y="127917"/>
                  <a:pt x="620578" y="132213"/>
                  <a:pt x="603681" y="136185"/>
                </a:cubicBezTo>
                <a:cubicBezTo>
                  <a:pt x="592994" y="138640"/>
                  <a:pt x="582018" y="140517"/>
                  <a:pt x="571331" y="143406"/>
                </a:cubicBezTo>
                <a:cubicBezTo>
                  <a:pt x="560067" y="146438"/>
                  <a:pt x="548802" y="143550"/>
                  <a:pt x="537538" y="144416"/>
                </a:cubicBezTo>
                <a:cubicBezTo>
                  <a:pt x="517608" y="146005"/>
                  <a:pt x="497822" y="149038"/>
                  <a:pt x="477893" y="147883"/>
                </a:cubicBezTo>
                <a:cubicBezTo>
                  <a:pt x="474860" y="147738"/>
                  <a:pt x="471827" y="147594"/>
                  <a:pt x="468072" y="147449"/>
                </a:cubicBezTo>
                <a:cubicBezTo>
                  <a:pt x="469661" y="143839"/>
                  <a:pt x="472116" y="141962"/>
                  <a:pt x="474282" y="139940"/>
                </a:cubicBezTo>
                <a:cubicBezTo>
                  <a:pt x="494068" y="121310"/>
                  <a:pt x="516741" y="106868"/>
                  <a:pt x="540715" y="94303"/>
                </a:cubicBezTo>
                <a:cubicBezTo>
                  <a:pt x="580285" y="73651"/>
                  <a:pt x="621011" y="56032"/>
                  <a:pt x="664770" y="46501"/>
                </a:cubicBezTo>
                <a:close/>
                <a:moveTo>
                  <a:pt x="355688" y="0"/>
                </a:moveTo>
                <a:cubicBezTo>
                  <a:pt x="362358" y="16"/>
                  <a:pt x="369904" y="1298"/>
                  <a:pt x="378533" y="3753"/>
                </a:cubicBezTo>
                <a:cubicBezTo>
                  <a:pt x="390087" y="6930"/>
                  <a:pt x="401062" y="11407"/>
                  <a:pt x="412038" y="16462"/>
                </a:cubicBezTo>
                <a:cubicBezTo>
                  <a:pt x="430523" y="24983"/>
                  <a:pt x="449731" y="32203"/>
                  <a:pt x="469083" y="38847"/>
                </a:cubicBezTo>
                <a:cubicBezTo>
                  <a:pt x="485691" y="44623"/>
                  <a:pt x="502155" y="40435"/>
                  <a:pt x="518185" y="34514"/>
                </a:cubicBezTo>
                <a:cubicBezTo>
                  <a:pt x="531328" y="29748"/>
                  <a:pt x="544180" y="23827"/>
                  <a:pt x="558622" y="25271"/>
                </a:cubicBezTo>
                <a:cubicBezTo>
                  <a:pt x="572487" y="26571"/>
                  <a:pt x="584906" y="30904"/>
                  <a:pt x="591983" y="44046"/>
                </a:cubicBezTo>
                <a:cubicBezTo>
                  <a:pt x="551835" y="64264"/>
                  <a:pt x="512408" y="84916"/>
                  <a:pt x="477026" y="112355"/>
                </a:cubicBezTo>
                <a:cubicBezTo>
                  <a:pt x="466339" y="120587"/>
                  <a:pt x="456519" y="129685"/>
                  <a:pt x="447421" y="139506"/>
                </a:cubicBezTo>
                <a:cubicBezTo>
                  <a:pt x="445976" y="141095"/>
                  <a:pt x="444965" y="143261"/>
                  <a:pt x="442655" y="143838"/>
                </a:cubicBezTo>
                <a:cubicBezTo>
                  <a:pt x="428646" y="147304"/>
                  <a:pt x="418103" y="156692"/>
                  <a:pt x="406839" y="164779"/>
                </a:cubicBezTo>
                <a:cubicBezTo>
                  <a:pt x="396585" y="172145"/>
                  <a:pt x="386043" y="178644"/>
                  <a:pt x="372756" y="177921"/>
                </a:cubicBezTo>
                <a:cubicBezTo>
                  <a:pt x="369290" y="177777"/>
                  <a:pt x="365824" y="177199"/>
                  <a:pt x="361636" y="176622"/>
                </a:cubicBezTo>
                <a:cubicBezTo>
                  <a:pt x="388497" y="140084"/>
                  <a:pt x="413771" y="103546"/>
                  <a:pt x="406694" y="54877"/>
                </a:cubicBezTo>
                <a:cubicBezTo>
                  <a:pt x="400196" y="81305"/>
                  <a:pt x="387920" y="104701"/>
                  <a:pt x="371601" y="127231"/>
                </a:cubicBezTo>
                <a:cubicBezTo>
                  <a:pt x="362503" y="97625"/>
                  <a:pt x="357592" y="68164"/>
                  <a:pt x="358314" y="37836"/>
                </a:cubicBezTo>
                <a:cubicBezTo>
                  <a:pt x="350227" y="62964"/>
                  <a:pt x="345605" y="88526"/>
                  <a:pt x="346905" y="114955"/>
                </a:cubicBezTo>
                <a:cubicBezTo>
                  <a:pt x="347483" y="125642"/>
                  <a:pt x="349794" y="135751"/>
                  <a:pt x="352393" y="146005"/>
                </a:cubicBezTo>
                <a:cubicBezTo>
                  <a:pt x="353404" y="149904"/>
                  <a:pt x="352682" y="152648"/>
                  <a:pt x="350227" y="155825"/>
                </a:cubicBezTo>
                <a:cubicBezTo>
                  <a:pt x="334774" y="176188"/>
                  <a:pt x="317589" y="194818"/>
                  <a:pt x="298380" y="211715"/>
                </a:cubicBezTo>
                <a:cubicBezTo>
                  <a:pt x="283217" y="225146"/>
                  <a:pt x="266609" y="232656"/>
                  <a:pt x="245523" y="231789"/>
                </a:cubicBezTo>
                <a:cubicBezTo>
                  <a:pt x="217218" y="230634"/>
                  <a:pt x="189634" y="226301"/>
                  <a:pt x="162628" y="218069"/>
                </a:cubicBezTo>
                <a:cubicBezTo>
                  <a:pt x="161761" y="217203"/>
                  <a:pt x="160750" y="216625"/>
                  <a:pt x="159595" y="217636"/>
                </a:cubicBezTo>
                <a:lnTo>
                  <a:pt x="159618" y="217660"/>
                </a:lnTo>
                <a:lnTo>
                  <a:pt x="162483" y="218069"/>
                </a:lnTo>
                <a:cubicBezTo>
                  <a:pt x="162195" y="218502"/>
                  <a:pt x="161761" y="218936"/>
                  <a:pt x="161328" y="219369"/>
                </a:cubicBezTo>
                <a:lnTo>
                  <a:pt x="161320" y="219361"/>
                </a:lnTo>
                <a:lnTo>
                  <a:pt x="161328" y="219369"/>
                </a:lnTo>
                <a:cubicBezTo>
                  <a:pt x="183713" y="233811"/>
                  <a:pt x="205809" y="248975"/>
                  <a:pt x="232526" y="254896"/>
                </a:cubicBezTo>
                <a:cubicBezTo>
                  <a:pt x="236714" y="255762"/>
                  <a:pt x="234548" y="257640"/>
                  <a:pt x="233537" y="259373"/>
                </a:cubicBezTo>
                <a:cubicBezTo>
                  <a:pt x="222850" y="278148"/>
                  <a:pt x="208841" y="294322"/>
                  <a:pt x="193244" y="309197"/>
                </a:cubicBezTo>
                <a:cubicBezTo>
                  <a:pt x="191078" y="311364"/>
                  <a:pt x="189200" y="310786"/>
                  <a:pt x="186745" y="309920"/>
                </a:cubicBezTo>
                <a:cubicBezTo>
                  <a:pt x="165516" y="301688"/>
                  <a:pt x="144286" y="293167"/>
                  <a:pt x="122335" y="286524"/>
                </a:cubicBezTo>
                <a:cubicBezTo>
                  <a:pt x="117713" y="285079"/>
                  <a:pt x="118869" y="282191"/>
                  <a:pt x="119013" y="279158"/>
                </a:cubicBezTo>
                <a:cubicBezTo>
                  <a:pt x="120169" y="261973"/>
                  <a:pt x="122913" y="244787"/>
                  <a:pt x="125945" y="227890"/>
                </a:cubicBezTo>
                <a:cubicBezTo>
                  <a:pt x="130278" y="203772"/>
                  <a:pt x="131145" y="179076"/>
                  <a:pt x="136055" y="155103"/>
                </a:cubicBezTo>
                <a:cubicBezTo>
                  <a:pt x="140387" y="134018"/>
                  <a:pt x="149919" y="115966"/>
                  <a:pt x="166671" y="101813"/>
                </a:cubicBezTo>
                <a:cubicBezTo>
                  <a:pt x="184146" y="86938"/>
                  <a:pt x="204653" y="85783"/>
                  <a:pt x="226027" y="88237"/>
                </a:cubicBezTo>
                <a:cubicBezTo>
                  <a:pt x="237003" y="89393"/>
                  <a:pt x="247834" y="91704"/>
                  <a:pt x="258954" y="91993"/>
                </a:cubicBezTo>
                <a:cubicBezTo>
                  <a:pt x="275418" y="92425"/>
                  <a:pt x="287549" y="85060"/>
                  <a:pt x="296936" y="72352"/>
                </a:cubicBezTo>
                <a:cubicBezTo>
                  <a:pt x="304879" y="61520"/>
                  <a:pt x="308923" y="48812"/>
                  <a:pt x="313689" y="36536"/>
                </a:cubicBezTo>
                <a:cubicBezTo>
                  <a:pt x="323546" y="11299"/>
                  <a:pt x="335677" y="-47"/>
                  <a:pt x="3556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5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4" name="Freeform: Shape 44">
            <a:extLst>
              <a:ext uri="{FF2B5EF4-FFF2-40B4-BE49-F238E27FC236}">
                <a16:creationId xmlns:a16="http://schemas.microsoft.com/office/drawing/2014/main" id="{4B33E538-B47C-4925-8C64-B70A06AEB645}"/>
              </a:ext>
            </a:extLst>
          </p:cNvPr>
          <p:cNvSpPr/>
          <p:nvPr/>
        </p:nvSpPr>
        <p:spPr>
          <a:xfrm>
            <a:off x="9401092" y="1627804"/>
            <a:ext cx="410428" cy="523251"/>
          </a:xfrm>
          <a:custGeom>
            <a:avLst/>
            <a:gdLst>
              <a:gd name="connsiteX0" fmla="*/ 306284 w 410428"/>
              <a:gd name="connsiteY0" fmla="*/ 147426 h 523251"/>
              <a:gd name="connsiteX1" fmla="*/ 320646 w 410428"/>
              <a:gd name="connsiteY1" fmla="*/ 148144 h 523251"/>
              <a:gd name="connsiteX2" fmla="*/ 365645 w 410428"/>
              <a:gd name="connsiteY2" fmla="*/ 156600 h 523251"/>
              <a:gd name="connsiteX3" fmla="*/ 407317 w 410428"/>
              <a:gd name="connsiteY3" fmla="*/ 258500 h 523251"/>
              <a:gd name="connsiteX4" fmla="*/ 374124 w 410428"/>
              <a:gd name="connsiteY4" fmla="*/ 435139 h 523251"/>
              <a:gd name="connsiteX5" fmla="*/ 275185 w 410428"/>
              <a:gd name="connsiteY5" fmla="*/ 513242 h 523251"/>
              <a:gd name="connsiteX6" fmla="*/ 269798 w 410428"/>
              <a:gd name="connsiteY6" fmla="*/ 510536 h 523251"/>
              <a:gd name="connsiteX7" fmla="*/ 260770 w 410428"/>
              <a:gd name="connsiteY7" fmla="*/ 507568 h 523251"/>
              <a:gd name="connsiteX8" fmla="*/ 264574 w 410428"/>
              <a:gd name="connsiteY8" fmla="*/ 504526 h 523251"/>
              <a:gd name="connsiteX9" fmla="*/ 295433 w 410428"/>
              <a:gd name="connsiteY9" fmla="*/ 422132 h 523251"/>
              <a:gd name="connsiteX10" fmla="*/ 295433 w 410428"/>
              <a:gd name="connsiteY10" fmla="*/ 234540 h 523251"/>
              <a:gd name="connsiteX11" fmla="*/ 283630 w 410428"/>
              <a:gd name="connsiteY11" fmla="*/ 166963 h 523251"/>
              <a:gd name="connsiteX12" fmla="*/ 279770 w 410428"/>
              <a:gd name="connsiteY12" fmla="*/ 160688 h 523251"/>
              <a:gd name="connsiteX13" fmla="*/ 282745 w 410428"/>
              <a:gd name="connsiteY13" fmla="*/ 157537 h 523251"/>
              <a:gd name="connsiteX14" fmla="*/ 306284 w 410428"/>
              <a:gd name="connsiteY14" fmla="*/ 147426 h 523251"/>
              <a:gd name="connsiteX15" fmla="*/ 105038 w 410428"/>
              <a:gd name="connsiteY15" fmla="*/ 147127 h 523251"/>
              <a:gd name="connsiteX16" fmla="*/ 117603 w 410428"/>
              <a:gd name="connsiteY16" fmla="*/ 150551 h 523251"/>
              <a:gd name="connsiteX17" fmla="*/ 127368 w 410428"/>
              <a:gd name="connsiteY17" fmla="*/ 156801 h 523251"/>
              <a:gd name="connsiteX18" fmla="*/ 126072 w 410428"/>
              <a:gd name="connsiteY18" fmla="*/ 157947 h 523251"/>
              <a:gd name="connsiteX19" fmla="*/ 103423 w 410428"/>
              <a:gd name="connsiteY19" fmla="*/ 237502 h 523251"/>
              <a:gd name="connsiteX20" fmla="*/ 103423 w 410428"/>
              <a:gd name="connsiteY20" fmla="*/ 425094 h 523251"/>
              <a:gd name="connsiteX21" fmla="*/ 140126 w 410428"/>
              <a:gd name="connsiteY21" fmla="*/ 507367 h 523251"/>
              <a:gd name="connsiteX22" fmla="*/ 145828 w 410428"/>
              <a:gd name="connsiteY22" fmla="*/ 511456 h 523251"/>
              <a:gd name="connsiteX23" fmla="*/ 142681 w 410428"/>
              <a:gd name="connsiteY23" fmla="*/ 512485 h 523251"/>
              <a:gd name="connsiteX24" fmla="*/ 134472 w 410428"/>
              <a:gd name="connsiteY24" fmla="*/ 513296 h 523251"/>
              <a:gd name="connsiteX25" fmla="*/ 33976 w 410428"/>
              <a:gd name="connsiteY25" fmla="*/ 434061 h 523251"/>
              <a:gd name="connsiteX26" fmla="*/ 2766 w 410428"/>
              <a:gd name="connsiteY26" fmla="*/ 257061 h 523251"/>
              <a:gd name="connsiteX27" fmla="*/ 45577 w 410428"/>
              <a:gd name="connsiteY27" fmla="*/ 155635 h 523251"/>
              <a:gd name="connsiteX28" fmla="*/ 90668 w 410428"/>
              <a:gd name="connsiteY28" fmla="*/ 147684 h 523251"/>
              <a:gd name="connsiteX29" fmla="*/ 105038 w 410428"/>
              <a:gd name="connsiteY29" fmla="*/ 147127 h 523251"/>
              <a:gd name="connsiteX30" fmla="*/ 305069 w 410428"/>
              <a:gd name="connsiteY30" fmla="*/ 48 h 523251"/>
              <a:gd name="connsiteX31" fmla="*/ 301855 w 410428"/>
              <a:gd name="connsiteY31" fmla="*/ 32281 h 523251"/>
              <a:gd name="connsiteX32" fmla="*/ 240698 w 410428"/>
              <a:gd name="connsiteY32" fmla="*/ 69759 h 523251"/>
              <a:gd name="connsiteX33" fmla="*/ 230651 w 410428"/>
              <a:gd name="connsiteY33" fmla="*/ 103613 h 523251"/>
              <a:gd name="connsiteX34" fmla="*/ 235131 w 410428"/>
              <a:gd name="connsiteY34" fmla="*/ 140935 h 523251"/>
              <a:gd name="connsiteX35" fmla="*/ 252616 w 410428"/>
              <a:gd name="connsiteY35" fmla="*/ 146195 h 523251"/>
              <a:gd name="connsiteX36" fmla="*/ 281275 w 410428"/>
              <a:gd name="connsiteY36" fmla="*/ 234861 h 523251"/>
              <a:gd name="connsiteX37" fmla="*/ 281275 w 410428"/>
              <a:gd name="connsiteY37" fmla="*/ 422453 h 523251"/>
              <a:gd name="connsiteX38" fmla="*/ 209492 w 410428"/>
              <a:gd name="connsiteY38" fmla="*/ 523102 h 523251"/>
              <a:gd name="connsiteX39" fmla="*/ 201361 w 410428"/>
              <a:gd name="connsiteY39" fmla="*/ 522925 h 523251"/>
              <a:gd name="connsiteX40" fmla="*/ 121029 w 410428"/>
              <a:gd name="connsiteY40" fmla="*/ 422453 h 523251"/>
              <a:gd name="connsiteX41" fmla="*/ 121029 w 410428"/>
              <a:gd name="connsiteY41" fmla="*/ 234861 h 523251"/>
              <a:gd name="connsiteX42" fmla="*/ 153980 w 410428"/>
              <a:gd name="connsiteY42" fmla="*/ 146195 h 523251"/>
              <a:gd name="connsiteX43" fmla="*/ 179354 w 410428"/>
              <a:gd name="connsiteY43" fmla="*/ 138789 h 523251"/>
              <a:gd name="connsiteX44" fmla="*/ 182938 w 410428"/>
              <a:gd name="connsiteY44" fmla="*/ 88480 h 523251"/>
              <a:gd name="connsiteX45" fmla="*/ 208999 w 410428"/>
              <a:gd name="connsiteY45" fmla="*/ 41627 h 523251"/>
              <a:gd name="connsiteX46" fmla="*/ 305069 w 410428"/>
              <a:gd name="connsiteY46" fmla="*/ 48 h 52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10428" h="523251">
                <a:moveTo>
                  <a:pt x="306284" y="147426"/>
                </a:moveTo>
                <a:cubicBezTo>
                  <a:pt x="310773" y="146973"/>
                  <a:pt x="315555" y="147187"/>
                  <a:pt x="320646" y="148144"/>
                </a:cubicBezTo>
                <a:lnTo>
                  <a:pt x="365645" y="156600"/>
                </a:lnTo>
                <a:cubicBezTo>
                  <a:pt x="406373" y="164254"/>
                  <a:pt x="416437" y="209964"/>
                  <a:pt x="407317" y="258500"/>
                </a:cubicBezTo>
                <a:lnTo>
                  <a:pt x="374124" y="435139"/>
                </a:lnTo>
                <a:cubicBezTo>
                  <a:pt x="365003" y="483675"/>
                  <a:pt x="315913" y="520896"/>
                  <a:pt x="275185" y="513242"/>
                </a:cubicBezTo>
                <a:cubicBezTo>
                  <a:pt x="274997" y="514235"/>
                  <a:pt x="269986" y="509543"/>
                  <a:pt x="269798" y="510536"/>
                </a:cubicBezTo>
                <a:lnTo>
                  <a:pt x="260770" y="507568"/>
                </a:lnTo>
                <a:lnTo>
                  <a:pt x="264574" y="504526"/>
                </a:lnTo>
                <a:cubicBezTo>
                  <a:pt x="283581" y="485610"/>
                  <a:pt x="295433" y="454348"/>
                  <a:pt x="295433" y="422132"/>
                </a:cubicBezTo>
                <a:lnTo>
                  <a:pt x="295433" y="234540"/>
                </a:lnTo>
                <a:cubicBezTo>
                  <a:pt x="295433" y="208767"/>
                  <a:pt x="292122" y="184644"/>
                  <a:pt x="283630" y="166963"/>
                </a:cubicBezTo>
                <a:lnTo>
                  <a:pt x="279770" y="160688"/>
                </a:lnTo>
                <a:lnTo>
                  <a:pt x="282745" y="157537"/>
                </a:lnTo>
                <a:cubicBezTo>
                  <a:pt x="289501" y="151904"/>
                  <a:pt x="297306" y="148332"/>
                  <a:pt x="306284" y="147426"/>
                </a:cubicBezTo>
                <a:close/>
                <a:moveTo>
                  <a:pt x="105038" y="147127"/>
                </a:moveTo>
                <a:cubicBezTo>
                  <a:pt x="109521" y="147630"/>
                  <a:pt x="113704" y="148797"/>
                  <a:pt x="117603" y="150551"/>
                </a:cubicBezTo>
                <a:lnTo>
                  <a:pt x="127368" y="156801"/>
                </a:lnTo>
                <a:lnTo>
                  <a:pt x="126072" y="157947"/>
                </a:lnTo>
                <a:cubicBezTo>
                  <a:pt x="110584" y="175646"/>
                  <a:pt x="103423" y="205286"/>
                  <a:pt x="103423" y="237502"/>
                </a:cubicBezTo>
                <a:lnTo>
                  <a:pt x="103423" y="425094"/>
                </a:lnTo>
                <a:cubicBezTo>
                  <a:pt x="103423" y="457310"/>
                  <a:pt x="118614" y="488503"/>
                  <a:pt x="140126" y="507367"/>
                </a:cubicBezTo>
                <a:lnTo>
                  <a:pt x="145828" y="511456"/>
                </a:lnTo>
                <a:lnTo>
                  <a:pt x="142681" y="512485"/>
                </a:lnTo>
                <a:cubicBezTo>
                  <a:pt x="142505" y="511490"/>
                  <a:pt x="134648" y="514291"/>
                  <a:pt x="134472" y="513296"/>
                </a:cubicBezTo>
                <a:cubicBezTo>
                  <a:pt x="93660" y="520493"/>
                  <a:pt x="42551" y="482696"/>
                  <a:pt x="33976" y="434061"/>
                </a:cubicBezTo>
                <a:lnTo>
                  <a:pt x="2766" y="257061"/>
                </a:lnTo>
                <a:cubicBezTo>
                  <a:pt x="-5810" y="208426"/>
                  <a:pt x="4766" y="162831"/>
                  <a:pt x="45577" y="155635"/>
                </a:cubicBezTo>
                <a:lnTo>
                  <a:pt x="90668" y="147684"/>
                </a:lnTo>
                <a:cubicBezTo>
                  <a:pt x="95769" y="146785"/>
                  <a:pt x="100554" y="146624"/>
                  <a:pt x="105038" y="147127"/>
                </a:cubicBezTo>
                <a:close/>
                <a:moveTo>
                  <a:pt x="305069" y="48"/>
                </a:moveTo>
                <a:lnTo>
                  <a:pt x="301855" y="32281"/>
                </a:lnTo>
                <a:cubicBezTo>
                  <a:pt x="277786" y="31606"/>
                  <a:pt x="256680" y="51750"/>
                  <a:pt x="240698" y="69759"/>
                </a:cubicBezTo>
                <a:cubicBezTo>
                  <a:pt x="232707" y="78763"/>
                  <a:pt x="230459" y="90825"/>
                  <a:pt x="230651" y="103613"/>
                </a:cubicBezTo>
                <a:lnTo>
                  <a:pt x="235131" y="140935"/>
                </a:lnTo>
                <a:lnTo>
                  <a:pt x="252616" y="146195"/>
                </a:lnTo>
                <a:cubicBezTo>
                  <a:pt x="273824" y="161253"/>
                  <a:pt x="281275" y="196202"/>
                  <a:pt x="281275" y="234861"/>
                </a:cubicBezTo>
                <a:lnTo>
                  <a:pt x="281275" y="422453"/>
                </a:lnTo>
                <a:cubicBezTo>
                  <a:pt x="281275" y="473999"/>
                  <a:pt x="250933" y="523102"/>
                  <a:pt x="209492" y="523102"/>
                </a:cubicBezTo>
                <a:cubicBezTo>
                  <a:pt x="209492" y="522047"/>
                  <a:pt x="201361" y="523979"/>
                  <a:pt x="201361" y="522925"/>
                </a:cubicBezTo>
                <a:cubicBezTo>
                  <a:pt x="159920" y="522925"/>
                  <a:pt x="121029" y="473999"/>
                  <a:pt x="121029" y="422453"/>
                </a:cubicBezTo>
                <a:lnTo>
                  <a:pt x="121029" y="234861"/>
                </a:lnTo>
                <a:cubicBezTo>
                  <a:pt x="121029" y="196202"/>
                  <a:pt x="131341" y="161253"/>
                  <a:pt x="153980" y="146195"/>
                </a:cubicBezTo>
                <a:lnTo>
                  <a:pt x="179354" y="138789"/>
                </a:lnTo>
                <a:lnTo>
                  <a:pt x="182938" y="88480"/>
                </a:lnTo>
                <a:cubicBezTo>
                  <a:pt x="188039" y="71347"/>
                  <a:pt x="196848" y="55318"/>
                  <a:pt x="208999" y="41627"/>
                </a:cubicBezTo>
                <a:cubicBezTo>
                  <a:pt x="233299" y="14245"/>
                  <a:pt x="268473" y="-978"/>
                  <a:pt x="305069" y="48"/>
                </a:cubicBezTo>
                <a:close/>
              </a:path>
            </a:pathLst>
          </a:custGeom>
          <a:solidFill>
            <a:schemeClr val="accent2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Freeform: Shape 45">
            <a:extLst>
              <a:ext uri="{FF2B5EF4-FFF2-40B4-BE49-F238E27FC236}">
                <a16:creationId xmlns:a16="http://schemas.microsoft.com/office/drawing/2014/main" id="{E0E9DAB9-A36B-4252-B237-413F113144D8}"/>
              </a:ext>
            </a:extLst>
          </p:cNvPr>
          <p:cNvSpPr/>
          <p:nvPr/>
        </p:nvSpPr>
        <p:spPr>
          <a:xfrm rot="16200000">
            <a:off x="8239693" y="2918000"/>
            <a:ext cx="432362" cy="426634"/>
          </a:xfrm>
          <a:custGeom>
            <a:avLst/>
            <a:gdLst>
              <a:gd name="connsiteX0" fmla="*/ 90287 w 505083"/>
              <a:gd name="connsiteY0" fmla="*/ 405686 h 498392"/>
              <a:gd name="connsiteX1" fmla="*/ 70111 w 505083"/>
              <a:gd name="connsiteY1" fmla="*/ 406171 h 498392"/>
              <a:gd name="connsiteX2" fmla="*/ 50991 w 505083"/>
              <a:gd name="connsiteY2" fmla="*/ 421556 h 498392"/>
              <a:gd name="connsiteX3" fmla="*/ 66376 w 505083"/>
              <a:gd name="connsiteY3" fmla="*/ 440676 h 498392"/>
              <a:gd name="connsiteX4" fmla="*/ 85496 w 505083"/>
              <a:gd name="connsiteY4" fmla="*/ 425291 h 498392"/>
              <a:gd name="connsiteX5" fmla="*/ 90287 w 505083"/>
              <a:gd name="connsiteY5" fmla="*/ 405686 h 498392"/>
              <a:gd name="connsiteX6" fmla="*/ 186671 w 505083"/>
              <a:gd name="connsiteY6" fmla="*/ 387886 h 498392"/>
              <a:gd name="connsiteX7" fmla="*/ 166495 w 505083"/>
              <a:gd name="connsiteY7" fmla="*/ 388370 h 498392"/>
              <a:gd name="connsiteX8" fmla="*/ 147375 w 505083"/>
              <a:gd name="connsiteY8" fmla="*/ 403755 h 498392"/>
              <a:gd name="connsiteX9" fmla="*/ 162761 w 505083"/>
              <a:gd name="connsiteY9" fmla="*/ 422875 h 498392"/>
              <a:gd name="connsiteX10" fmla="*/ 162760 w 505083"/>
              <a:gd name="connsiteY10" fmla="*/ 422875 h 498392"/>
              <a:gd name="connsiteX11" fmla="*/ 181880 w 505083"/>
              <a:gd name="connsiteY11" fmla="*/ 407490 h 498392"/>
              <a:gd name="connsiteX12" fmla="*/ 186671 w 505083"/>
              <a:gd name="connsiteY12" fmla="*/ 387886 h 498392"/>
              <a:gd name="connsiteX13" fmla="*/ 117695 w 505083"/>
              <a:gd name="connsiteY13" fmla="*/ 311581 h 498392"/>
              <a:gd name="connsiteX14" fmla="*/ 97518 w 505083"/>
              <a:gd name="connsiteY14" fmla="*/ 312066 h 498392"/>
              <a:gd name="connsiteX15" fmla="*/ 78398 w 505083"/>
              <a:gd name="connsiteY15" fmla="*/ 327451 h 498392"/>
              <a:gd name="connsiteX16" fmla="*/ 93783 w 505083"/>
              <a:gd name="connsiteY16" fmla="*/ 346571 h 498392"/>
              <a:gd name="connsiteX17" fmla="*/ 93784 w 505083"/>
              <a:gd name="connsiteY17" fmla="*/ 346571 h 498392"/>
              <a:gd name="connsiteX18" fmla="*/ 112904 w 505083"/>
              <a:gd name="connsiteY18" fmla="*/ 331186 h 498392"/>
              <a:gd name="connsiteX19" fmla="*/ 117695 w 505083"/>
              <a:gd name="connsiteY19" fmla="*/ 311581 h 498392"/>
              <a:gd name="connsiteX20" fmla="*/ 283056 w 505083"/>
              <a:gd name="connsiteY20" fmla="*/ 370084 h 498392"/>
              <a:gd name="connsiteX21" fmla="*/ 262880 w 505083"/>
              <a:gd name="connsiteY21" fmla="*/ 370570 h 498392"/>
              <a:gd name="connsiteX22" fmla="*/ 243760 w 505083"/>
              <a:gd name="connsiteY22" fmla="*/ 385954 h 498392"/>
              <a:gd name="connsiteX23" fmla="*/ 259145 w 505083"/>
              <a:gd name="connsiteY23" fmla="*/ 405074 h 498392"/>
              <a:gd name="connsiteX24" fmla="*/ 259145 w 505083"/>
              <a:gd name="connsiteY24" fmla="*/ 405074 h 498392"/>
              <a:gd name="connsiteX25" fmla="*/ 278265 w 505083"/>
              <a:gd name="connsiteY25" fmla="*/ 389689 h 498392"/>
              <a:gd name="connsiteX26" fmla="*/ 283056 w 505083"/>
              <a:gd name="connsiteY26" fmla="*/ 370084 h 498392"/>
              <a:gd name="connsiteX27" fmla="*/ 214079 w 505083"/>
              <a:gd name="connsiteY27" fmla="*/ 293780 h 498392"/>
              <a:gd name="connsiteX28" fmla="*/ 193904 w 505083"/>
              <a:gd name="connsiteY28" fmla="*/ 294265 h 498392"/>
              <a:gd name="connsiteX29" fmla="*/ 174784 w 505083"/>
              <a:gd name="connsiteY29" fmla="*/ 309650 h 498392"/>
              <a:gd name="connsiteX30" fmla="*/ 190168 w 505083"/>
              <a:gd name="connsiteY30" fmla="*/ 328770 h 498392"/>
              <a:gd name="connsiteX31" fmla="*/ 190169 w 505083"/>
              <a:gd name="connsiteY31" fmla="*/ 328770 h 498392"/>
              <a:gd name="connsiteX32" fmla="*/ 209288 w 505083"/>
              <a:gd name="connsiteY32" fmla="*/ 313385 h 498392"/>
              <a:gd name="connsiteX33" fmla="*/ 214079 w 505083"/>
              <a:gd name="connsiteY33" fmla="*/ 293780 h 498392"/>
              <a:gd name="connsiteX34" fmla="*/ 145103 w 505083"/>
              <a:gd name="connsiteY34" fmla="*/ 217476 h 498392"/>
              <a:gd name="connsiteX35" fmla="*/ 124926 w 505083"/>
              <a:gd name="connsiteY35" fmla="*/ 217962 h 498392"/>
              <a:gd name="connsiteX36" fmla="*/ 105806 w 505083"/>
              <a:gd name="connsiteY36" fmla="*/ 233346 h 498392"/>
              <a:gd name="connsiteX37" fmla="*/ 121191 w 505083"/>
              <a:gd name="connsiteY37" fmla="*/ 252467 h 498392"/>
              <a:gd name="connsiteX38" fmla="*/ 121191 w 505083"/>
              <a:gd name="connsiteY38" fmla="*/ 252465 h 498392"/>
              <a:gd name="connsiteX39" fmla="*/ 140311 w 505083"/>
              <a:gd name="connsiteY39" fmla="*/ 237081 h 498392"/>
              <a:gd name="connsiteX40" fmla="*/ 145103 w 505083"/>
              <a:gd name="connsiteY40" fmla="*/ 217476 h 498392"/>
              <a:gd name="connsiteX41" fmla="*/ 379442 w 505083"/>
              <a:gd name="connsiteY41" fmla="*/ 352284 h 498392"/>
              <a:gd name="connsiteX42" fmla="*/ 359266 w 505083"/>
              <a:gd name="connsiteY42" fmla="*/ 352770 h 498392"/>
              <a:gd name="connsiteX43" fmla="*/ 340145 w 505083"/>
              <a:gd name="connsiteY43" fmla="*/ 368154 h 498392"/>
              <a:gd name="connsiteX44" fmla="*/ 355531 w 505083"/>
              <a:gd name="connsiteY44" fmla="*/ 387274 h 498392"/>
              <a:gd name="connsiteX45" fmla="*/ 355531 w 505083"/>
              <a:gd name="connsiteY45" fmla="*/ 387274 h 498392"/>
              <a:gd name="connsiteX46" fmla="*/ 374651 w 505083"/>
              <a:gd name="connsiteY46" fmla="*/ 371889 h 498392"/>
              <a:gd name="connsiteX47" fmla="*/ 379442 w 505083"/>
              <a:gd name="connsiteY47" fmla="*/ 352284 h 498392"/>
              <a:gd name="connsiteX48" fmla="*/ 310464 w 505083"/>
              <a:gd name="connsiteY48" fmla="*/ 275979 h 498392"/>
              <a:gd name="connsiteX49" fmla="*/ 290288 w 505083"/>
              <a:gd name="connsiteY49" fmla="*/ 276465 h 498392"/>
              <a:gd name="connsiteX50" fmla="*/ 271168 w 505083"/>
              <a:gd name="connsiteY50" fmla="*/ 291850 h 498392"/>
              <a:gd name="connsiteX51" fmla="*/ 286553 w 505083"/>
              <a:gd name="connsiteY51" fmla="*/ 310969 h 498392"/>
              <a:gd name="connsiteX52" fmla="*/ 305673 w 505083"/>
              <a:gd name="connsiteY52" fmla="*/ 295584 h 498392"/>
              <a:gd name="connsiteX53" fmla="*/ 310464 w 505083"/>
              <a:gd name="connsiteY53" fmla="*/ 275979 h 498392"/>
              <a:gd name="connsiteX54" fmla="*/ 241488 w 505083"/>
              <a:gd name="connsiteY54" fmla="*/ 199676 h 498392"/>
              <a:gd name="connsiteX55" fmla="*/ 221311 w 505083"/>
              <a:gd name="connsiteY55" fmla="*/ 200160 h 498392"/>
              <a:gd name="connsiteX56" fmla="*/ 202191 w 505083"/>
              <a:gd name="connsiteY56" fmla="*/ 215546 h 498392"/>
              <a:gd name="connsiteX57" fmla="*/ 217576 w 505083"/>
              <a:gd name="connsiteY57" fmla="*/ 234666 h 498392"/>
              <a:gd name="connsiteX58" fmla="*/ 217577 w 505083"/>
              <a:gd name="connsiteY58" fmla="*/ 234665 h 498392"/>
              <a:gd name="connsiteX59" fmla="*/ 236696 w 505083"/>
              <a:gd name="connsiteY59" fmla="*/ 219280 h 498392"/>
              <a:gd name="connsiteX60" fmla="*/ 241488 w 505083"/>
              <a:gd name="connsiteY60" fmla="*/ 199676 h 498392"/>
              <a:gd name="connsiteX61" fmla="*/ 172511 w 505083"/>
              <a:gd name="connsiteY61" fmla="*/ 123371 h 498392"/>
              <a:gd name="connsiteX62" fmla="*/ 152334 w 505083"/>
              <a:gd name="connsiteY62" fmla="*/ 123857 h 498392"/>
              <a:gd name="connsiteX63" fmla="*/ 133214 w 505083"/>
              <a:gd name="connsiteY63" fmla="*/ 139242 h 498392"/>
              <a:gd name="connsiteX64" fmla="*/ 148599 w 505083"/>
              <a:gd name="connsiteY64" fmla="*/ 158361 h 498392"/>
              <a:gd name="connsiteX65" fmla="*/ 148599 w 505083"/>
              <a:gd name="connsiteY65" fmla="*/ 158361 h 498392"/>
              <a:gd name="connsiteX66" fmla="*/ 167719 w 505083"/>
              <a:gd name="connsiteY66" fmla="*/ 142976 h 498392"/>
              <a:gd name="connsiteX67" fmla="*/ 172511 w 505083"/>
              <a:gd name="connsiteY67" fmla="*/ 123371 h 498392"/>
              <a:gd name="connsiteX68" fmla="*/ 480653 w 505083"/>
              <a:gd name="connsiteY68" fmla="*/ 149650 h 498392"/>
              <a:gd name="connsiteX69" fmla="*/ 422864 w 505083"/>
              <a:gd name="connsiteY69" fmla="*/ 218841 h 498392"/>
              <a:gd name="connsiteX70" fmla="*/ 505083 w 505083"/>
              <a:gd name="connsiteY70" fmla="*/ 278059 h 498392"/>
              <a:gd name="connsiteX71" fmla="*/ 413615 w 505083"/>
              <a:gd name="connsiteY71" fmla="*/ 295475 h 498392"/>
              <a:gd name="connsiteX72" fmla="*/ 415143 w 505083"/>
              <a:gd name="connsiteY72" fmla="*/ 298109 h 498392"/>
              <a:gd name="connsiteX73" fmla="*/ 428984 w 505083"/>
              <a:gd name="connsiteY73" fmla="*/ 395631 h 498392"/>
              <a:gd name="connsiteX74" fmla="*/ 20217 w 505083"/>
              <a:gd name="connsiteY74" fmla="*/ 470101 h 498392"/>
              <a:gd name="connsiteX75" fmla="*/ 136861 w 505083"/>
              <a:gd name="connsiteY75" fmla="*/ 69595 h 498392"/>
              <a:gd name="connsiteX76" fmla="*/ 179326 w 505083"/>
              <a:gd name="connsiteY76" fmla="*/ 68769 h 498392"/>
              <a:gd name="connsiteX77" fmla="*/ 220085 w 505083"/>
              <a:gd name="connsiteY77" fmla="*/ 86591 h 498392"/>
              <a:gd name="connsiteX78" fmla="*/ 257327 w 505083"/>
              <a:gd name="connsiteY78" fmla="*/ 0 h 498392"/>
              <a:gd name="connsiteX79" fmla="*/ 300886 w 505083"/>
              <a:gd name="connsiteY79" fmla="*/ 101279 h 498392"/>
              <a:gd name="connsiteX80" fmla="*/ 378663 w 505083"/>
              <a:gd name="connsiteY80" fmla="*/ 49028 h 498392"/>
              <a:gd name="connsiteX81" fmla="*/ 360443 w 505083"/>
              <a:gd name="connsiteY81" fmla="*/ 157186 h 49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5083" h="498392">
                <a:moveTo>
                  <a:pt x="90287" y="405686"/>
                </a:moveTo>
                <a:cubicBezTo>
                  <a:pt x="83466" y="406727"/>
                  <a:pt x="76741" y="406889"/>
                  <a:pt x="70111" y="406171"/>
                </a:cubicBezTo>
                <a:cubicBezTo>
                  <a:pt x="60583" y="405140"/>
                  <a:pt x="52023" y="412028"/>
                  <a:pt x="50991" y="421556"/>
                </a:cubicBezTo>
                <a:cubicBezTo>
                  <a:pt x="49960" y="431084"/>
                  <a:pt x="56848" y="439644"/>
                  <a:pt x="66376" y="440676"/>
                </a:cubicBezTo>
                <a:cubicBezTo>
                  <a:pt x="75904" y="441707"/>
                  <a:pt x="84465" y="434819"/>
                  <a:pt x="85496" y="425291"/>
                </a:cubicBezTo>
                <a:cubicBezTo>
                  <a:pt x="86214" y="418661"/>
                  <a:pt x="87811" y="412126"/>
                  <a:pt x="90287" y="405686"/>
                </a:cubicBezTo>
                <a:close/>
                <a:moveTo>
                  <a:pt x="186671" y="387886"/>
                </a:moveTo>
                <a:cubicBezTo>
                  <a:pt x="179851" y="388926"/>
                  <a:pt x="173126" y="389088"/>
                  <a:pt x="166495" y="388370"/>
                </a:cubicBezTo>
                <a:cubicBezTo>
                  <a:pt x="156967" y="387339"/>
                  <a:pt x="148407" y="394226"/>
                  <a:pt x="147375" y="403755"/>
                </a:cubicBezTo>
                <a:cubicBezTo>
                  <a:pt x="146344" y="413284"/>
                  <a:pt x="153232" y="421844"/>
                  <a:pt x="162761" y="422875"/>
                </a:cubicBezTo>
                <a:lnTo>
                  <a:pt x="162760" y="422875"/>
                </a:lnTo>
                <a:cubicBezTo>
                  <a:pt x="172289" y="423906"/>
                  <a:pt x="180849" y="417018"/>
                  <a:pt x="181880" y="407490"/>
                </a:cubicBezTo>
                <a:cubicBezTo>
                  <a:pt x="182598" y="400860"/>
                  <a:pt x="184195" y="394325"/>
                  <a:pt x="186671" y="387886"/>
                </a:cubicBezTo>
                <a:close/>
                <a:moveTo>
                  <a:pt x="117695" y="311581"/>
                </a:moveTo>
                <a:cubicBezTo>
                  <a:pt x="110874" y="312622"/>
                  <a:pt x="104148" y="312784"/>
                  <a:pt x="97518" y="312066"/>
                </a:cubicBezTo>
                <a:cubicBezTo>
                  <a:pt x="87990" y="311035"/>
                  <a:pt x="79430" y="317923"/>
                  <a:pt x="78398" y="327451"/>
                </a:cubicBezTo>
                <a:cubicBezTo>
                  <a:pt x="77367" y="336980"/>
                  <a:pt x="84255" y="345540"/>
                  <a:pt x="93783" y="346571"/>
                </a:cubicBezTo>
                <a:lnTo>
                  <a:pt x="93784" y="346571"/>
                </a:lnTo>
                <a:cubicBezTo>
                  <a:pt x="103312" y="347602"/>
                  <a:pt x="111872" y="340714"/>
                  <a:pt x="112904" y="331186"/>
                </a:cubicBezTo>
                <a:cubicBezTo>
                  <a:pt x="113621" y="324556"/>
                  <a:pt x="115218" y="318021"/>
                  <a:pt x="117695" y="311581"/>
                </a:cubicBezTo>
                <a:close/>
                <a:moveTo>
                  <a:pt x="283056" y="370084"/>
                </a:moveTo>
                <a:cubicBezTo>
                  <a:pt x="276235" y="371125"/>
                  <a:pt x="269510" y="371287"/>
                  <a:pt x="262880" y="370570"/>
                </a:cubicBezTo>
                <a:cubicBezTo>
                  <a:pt x="253351" y="369538"/>
                  <a:pt x="244791" y="376426"/>
                  <a:pt x="243760" y="385954"/>
                </a:cubicBezTo>
                <a:cubicBezTo>
                  <a:pt x="242729" y="395483"/>
                  <a:pt x="249617" y="404043"/>
                  <a:pt x="259145" y="405074"/>
                </a:cubicBezTo>
                <a:lnTo>
                  <a:pt x="259145" y="405074"/>
                </a:lnTo>
                <a:cubicBezTo>
                  <a:pt x="268674" y="406105"/>
                  <a:pt x="277234" y="399217"/>
                  <a:pt x="278265" y="389689"/>
                </a:cubicBezTo>
                <a:cubicBezTo>
                  <a:pt x="278983" y="383059"/>
                  <a:pt x="280580" y="376524"/>
                  <a:pt x="283056" y="370084"/>
                </a:cubicBezTo>
                <a:close/>
                <a:moveTo>
                  <a:pt x="214079" y="293780"/>
                </a:moveTo>
                <a:cubicBezTo>
                  <a:pt x="207259" y="294821"/>
                  <a:pt x="200534" y="294983"/>
                  <a:pt x="193904" y="294265"/>
                </a:cubicBezTo>
                <a:cubicBezTo>
                  <a:pt x="184375" y="293234"/>
                  <a:pt x="175815" y="300122"/>
                  <a:pt x="174784" y="309650"/>
                </a:cubicBezTo>
                <a:cubicBezTo>
                  <a:pt x="173752" y="319179"/>
                  <a:pt x="180640" y="327739"/>
                  <a:pt x="190168" y="328770"/>
                </a:cubicBezTo>
                <a:lnTo>
                  <a:pt x="190169" y="328770"/>
                </a:lnTo>
                <a:cubicBezTo>
                  <a:pt x="199697" y="329802"/>
                  <a:pt x="208257" y="322914"/>
                  <a:pt x="209288" y="313385"/>
                </a:cubicBezTo>
                <a:cubicBezTo>
                  <a:pt x="210006" y="306755"/>
                  <a:pt x="211603" y="300220"/>
                  <a:pt x="214079" y="293780"/>
                </a:cubicBezTo>
                <a:close/>
                <a:moveTo>
                  <a:pt x="145103" y="217476"/>
                </a:moveTo>
                <a:cubicBezTo>
                  <a:pt x="138282" y="218518"/>
                  <a:pt x="131556" y="218679"/>
                  <a:pt x="124926" y="217962"/>
                </a:cubicBezTo>
                <a:cubicBezTo>
                  <a:pt x="115398" y="216930"/>
                  <a:pt x="106838" y="223818"/>
                  <a:pt x="105806" y="233346"/>
                </a:cubicBezTo>
                <a:cubicBezTo>
                  <a:pt x="104775" y="242875"/>
                  <a:pt x="111663" y="251435"/>
                  <a:pt x="121191" y="252467"/>
                </a:cubicBezTo>
                <a:lnTo>
                  <a:pt x="121191" y="252465"/>
                </a:lnTo>
                <a:cubicBezTo>
                  <a:pt x="130720" y="253497"/>
                  <a:pt x="139280" y="246609"/>
                  <a:pt x="140311" y="237081"/>
                </a:cubicBezTo>
                <a:cubicBezTo>
                  <a:pt x="141029" y="230451"/>
                  <a:pt x="142626" y="223916"/>
                  <a:pt x="145103" y="217476"/>
                </a:cubicBezTo>
                <a:close/>
                <a:moveTo>
                  <a:pt x="379442" y="352284"/>
                </a:moveTo>
                <a:cubicBezTo>
                  <a:pt x="372621" y="353325"/>
                  <a:pt x="365896" y="353487"/>
                  <a:pt x="359266" y="352770"/>
                </a:cubicBezTo>
                <a:cubicBezTo>
                  <a:pt x="349737" y="351738"/>
                  <a:pt x="341177" y="358626"/>
                  <a:pt x="340145" y="368154"/>
                </a:cubicBezTo>
                <a:cubicBezTo>
                  <a:pt x="339114" y="377683"/>
                  <a:pt x="346002" y="386243"/>
                  <a:pt x="355531" y="387274"/>
                </a:cubicBezTo>
                <a:lnTo>
                  <a:pt x="355531" y="387274"/>
                </a:lnTo>
                <a:cubicBezTo>
                  <a:pt x="365059" y="388305"/>
                  <a:pt x="373619" y="381417"/>
                  <a:pt x="374651" y="371889"/>
                </a:cubicBezTo>
                <a:cubicBezTo>
                  <a:pt x="375368" y="365259"/>
                  <a:pt x="376965" y="358724"/>
                  <a:pt x="379442" y="352284"/>
                </a:cubicBezTo>
                <a:close/>
                <a:moveTo>
                  <a:pt x="310464" y="275979"/>
                </a:moveTo>
                <a:cubicBezTo>
                  <a:pt x="303643" y="277020"/>
                  <a:pt x="296918" y="277182"/>
                  <a:pt x="290288" y="276465"/>
                </a:cubicBezTo>
                <a:cubicBezTo>
                  <a:pt x="280760" y="275434"/>
                  <a:pt x="272200" y="282322"/>
                  <a:pt x="271168" y="291850"/>
                </a:cubicBezTo>
                <a:cubicBezTo>
                  <a:pt x="270137" y="301378"/>
                  <a:pt x="277025" y="309938"/>
                  <a:pt x="286553" y="310969"/>
                </a:cubicBezTo>
                <a:cubicBezTo>
                  <a:pt x="296082" y="312001"/>
                  <a:pt x="304642" y="305113"/>
                  <a:pt x="305673" y="295584"/>
                </a:cubicBezTo>
                <a:cubicBezTo>
                  <a:pt x="306391" y="288954"/>
                  <a:pt x="307988" y="282419"/>
                  <a:pt x="310464" y="275979"/>
                </a:cubicBezTo>
                <a:close/>
                <a:moveTo>
                  <a:pt x="241488" y="199676"/>
                </a:moveTo>
                <a:cubicBezTo>
                  <a:pt x="234667" y="200716"/>
                  <a:pt x="227941" y="200878"/>
                  <a:pt x="221311" y="200160"/>
                </a:cubicBezTo>
                <a:cubicBezTo>
                  <a:pt x="211782" y="199129"/>
                  <a:pt x="203223" y="206017"/>
                  <a:pt x="202191" y="215546"/>
                </a:cubicBezTo>
                <a:cubicBezTo>
                  <a:pt x="201160" y="225074"/>
                  <a:pt x="208048" y="233634"/>
                  <a:pt x="217576" y="234666"/>
                </a:cubicBezTo>
                <a:lnTo>
                  <a:pt x="217577" y="234665"/>
                </a:lnTo>
                <a:cubicBezTo>
                  <a:pt x="227105" y="235697"/>
                  <a:pt x="235665" y="228809"/>
                  <a:pt x="236696" y="219280"/>
                </a:cubicBezTo>
                <a:cubicBezTo>
                  <a:pt x="237414" y="212650"/>
                  <a:pt x="239011" y="206115"/>
                  <a:pt x="241488" y="199676"/>
                </a:cubicBezTo>
                <a:close/>
                <a:moveTo>
                  <a:pt x="172511" y="123371"/>
                </a:moveTo>
                <a:cubicBezTo>
                  <a:pt x="165690" y="124412"/>
                  <a:pt x="158965" y="124574"/>
                  <a:pt x="152334" y="123857"/>
                </a:cubicBezTo>
                <a:cubicBezTo>
                  <a:pt x="142806" y="122825"/>
                  <a:pt x="134246" y="129713"/>
                  <a:pt x="133214" y="139242"/>
                </a:cubicBezTo>
                <a:cubicBezTo>
                  <a:pt x="132183" y="148771"/>
                  <a:pt x="139071" y="157331"/>
                  <a:pt x="148599" y="158361"/>
                </a:cubicBezTo>
                <a:lnTo>
                  <a:pt x="148599" y="158361"/>
                </a:lnTo>
                <a:cubicBezTo>
                  <a:pt x="158128" y="159393"/>
                  <a:pt x="166688" y="152505"/>
                  <a:pt x="167719" y="142976"/>
                </a:cubicBezTo>
                <a:cubicBezTo>
                  <a:pt x="168437" y="136346"/>
                  <a:pt x="170034" y="129811"/>
                  <a:pt x="172511" y="123371"/>
                </a:cubicBezTo>
                <a:close/>
                <a:moveTo>
                  <a:pt x="480653" y="149650"/>
                </a:moveTo>
                <a:lnTo>
                  <a:pt x="422864" y="218841"/>
                </a:lnTo>
                <a:lnTo>
                  <a:pt x="505083" y="278059"/>
                </a:lnTo>
                <a:lnTo>
                  <a:pt x="413615" y="295475"/>
                </a:lnTo>
                <a:lnTo>
                  <a:pt x="415143" y="298109"/>
                </a:lnTo>
                <a:cubicBezTo>
                  <a:pt x="432865" y="336206"/>
                  <a:pt x="439656" y="371170"/>
                  <a:pt x="428984" y="395631"/>
                </a:cubicBezTo>
                <a:cubicBezTo>
                  <a:pt x="377345" y="518946"/>
                  <a:pt x="59074" y="514004"/>
                  <a:pt x="20217" y="470101"/>
                </a:cubicBezTo>
                <a:cubicBezTo>
                  <a:pt x="-23601" y="418534"/>
                  <a:pt x="-1170" y="139823"/>
                  <a:pt x="136861" y="69595"/>
                </a:cubicBezTo>
                <a:cubicBezTo>
                  <a:pt x="149122" y="64884"/>
                  <a:pt x="163549" y="64915"/>
                  <a:pt x="179326" y="68769"/>
                </a:cubicBezTo>
                <a:lnTo>
                  <a:pt x="220085" y="86591"/>
                </a:lnTo>
                <a:lnTo>
                  <a:pt x="257327" y="0"/>
                </a:lnTo>
                <a:lnTo>
                  <a:pt x="300886" y="101279"/>
                </a:lnTo>
                <a:lnTo>
                  <a:pt x="378663" y="49028"/>
                </a:lnTo>
                <a:lnTo>
                  <a:pt x="360443" y="1571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Freeform: Shape 46">
            <a:extLst>
              <a:ext uri="{FF2B5EF4-FFF2-40B4-BE49-F238E27FC236}">
                <a16:creationId xmlns:a16="http://schemas.microsoft.com/office/drawing/2014/main" id="{C77BDBD8-97D7-4B76-B32D-A35E2ECAFFC0}"/>
              </a:ext>
            </a:extLst>
          </p:cNvPr>
          <p:cNvSpPr/>
          <p:nvPr/>
        </p:nvSpPr>
        <p:spPr>
          <a:xfrm rot="1616984">
            <a:off x="9876034" y="2141053"/>
            <a:ext cx="371818" cy="493440"/>
          </a:xfrm>
          <a:custGeom>
            <a:avLst/>
            <a:gdLst>
              <a:gd name="connsiteX0" fmla="*/ 245761 w 371818"/>
              <a:gd name="connsiteY0" fmla="*/ 53834 h 493440"/>
              <a:gd name="connsiteX1" fmla="*/ 247046 w 371818"/>
              <a:gd name="connsiteY1" fmla="*/ 64967 h 493440"/>
              <a:gd name="connsiteX2" fmla="*/ 213128 w 371818"/>
              <a:gd name="connsiteY2" fmla="*/ 139919 h 493440"/>
              <a:gd name="connsiteX3" fmla="*/ 215748 w 371818"/>
              <a:gd name="connsiteY3" fmla="*/ 158320 h 493440"/>
              <a:gd name="connsiteX4" fmla="*/ 229503 w 371818"/>
              <a:gd name="connsiteY4" fmla="*/ 157874 h 493440"/>
              <a:gd name="connsiteX5" fmla="*/ 325234 w 371818"/>
              <a:gd name="connsiteY5" fmla="*/ 175203 h 493440"/>
              <a:gd name="connsiteX6" fmla="*/ 371817 w 371818"/>
              <a:gd name="connsiteY6" fmla="*/ 299014 h 493440"/>
              <a:gd name="connsiteX7" fmla="*/ 185909 w 371818"/>
              <a:gd name="connsiteY7" fmla="*/ 484922 h 493440"/>
              <a:gd name="connsiteX8" fmla="*/ 0 w 371818"/>
              <a:gd name="connsiteY8" fmla="*/ 299014 h 493440"/>
              <a:gd name="connsiteX9" fmla="*/ 92210 w 371818"/>
              <a:gd name="connsiteY9" fmla="*/ 146136 h 493440"/>
              <a:gd name="connsiteX10" fmla="*/ 179664 w 371818"/>
              <a:gd name="connsiteY10" fmla="*/ 150866 h 493440"/>
              <a:gd name="connsiteX11" fmla="*/ 191991 w 371818"/>
              <a:gd name="connsiteY11" fmla="*/ 155110 h 493440"/>
              <a:gd name="connsiteX12" fmla="*/ 192569 w 371818"/>
              <a:gd name="connsiteY12" fmla="*/ 146756 h 493440"/>
              <a:gd name="connsiteX13" fmla="*/ 245761 w 371818"/>
              <a:gd name="connsiteY13" fmla="*/ 53834 h 493440"/>
              <a:gd name="connsiteX14" fmla="*/ 57901 w 371818"/>
              <a:gd name="connsiteY14" fmla="*/ 0 h 493440"/>
              <a:gd name="connsiteX15" fmla="*/ 131053 w 371818"/>
              <a:gd name="connsiteY15" fmla="*/ 14508 h 493440"/>
              <a:gd name="connsiteX16" fmla="*/ 193639 w 371818"/>
              <a:gd name="connsiteY16" fmla="*/ 82287 h 493440"/>
              <a:gd name="connsiteX17" fmla="*/ 183074 w 371818"/>
              <a:gd name="connsiteY17" fmla="*/ 135558 h 493440"/>
              <a:gd name="connsiteX18" fmla="*/ 109923 w 371818"/>
              <a:gd name="connsiteY18" fmla="*/ 121050 h 493440"/>
              <a:gd name="connsiteX19" fmla="*/ 47336 w 371818"/>
              <a:gd name="connsiteY19" fmla="*/ 53271 h 493440"/>
              <a:gd name="connsiteX20" fmla="*/ 47336 w 371818"/>
              <a:gd name="connsiteY20" fmla="*/ 53271 h 4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818" h="493440">
                <a:moveTo>
                  <a:pt x="245761" y="53834"/>
                </a:moveTo>
                <a:lnTo>
                  <a:pt x="247046" y="64967"/>
                </a:lnTo>
                <a:cubicBezTo>
                  <a:pt x="216390" y="79315"/>
                  <a:pt x="211360" y="113148"/>
                  <a:pt x="213128" y="139919"/>
                </a:cubicBezTo>
                <a:lnTo>
                  <a:pt x="215748" y="158320"/>
                </a:lnTo>
                <a:lnTo>
                  <a:pt x="229503" y="157874"/>
                </a:lnTo>
                <a:cubicBezTo>
                  <a:pt x="255127" y="154035"/>
                  <a:pt x="279341" y="145928"/>
                  <a:pt x="325234" y="175203"/>
                </a:cubicBezTo>
                <a:cubicBezTo>
                  <a:pt x="351847" y="196306"/>
                  <a:pt x="372048" y="242412"/>
                  <a:pt x="371817" y="299014"/>
                </a:cubicBezTo>
                <a:cubicBezTo>
                  <a:pt x="371420" y="396282"/>
                  <a:pt x="311115" y="528375"/>
                  <a:pt x="185909" y="484922"/>
                </a:cubicBezTo>
                <a:cubicBezTo>
                  <a:pt x="39781" y="513891"/>
                  <a:pt x="0" y="401688"/>
                  <a:pt x="0" y="299014"/>
                </a:cubicBezTo>
                <a:cubicBezTo>
                  <a:pt x="0" y="234842"/>
                  <a:pt x="28672" y="176984"/>
                  <a:pt x="92210" y="146136"/>
                </a:cubicBezTo>
                <a:cubicBezTo>
                  <a:pt x="149463" y="125506"/>
                  <a:pt x="161060" y="140190"/>
                  <a:pt x="179664" y="150866"/>
                </a:cubicBezTo>
                <a:lnTo>
                  <a:pt x="191991" y="155110"/>
                </a:lnTo>
                <a:lnTo>
                  <a:pt x="192569" y="146756"/>
                </a:lnTo>
                <a:cubicBezTo>
                  <a:pt x="193294" y="120985"/>
                  <a:pt x="196750" y="81397"/>
                  <a:pt x="245761" y="53834"/>
                </a:cubicBezTo>
                <a:close/>
                <a:moveTo>
                  <a:pt x="57901" y="0"/>
                </a:moveTo>
                <a:lnTo>
                  <a:pt x="131053" y="14508"/>
                </a:lnTo>
                <a:cubicBezTo>
                  <a:pt x="171453" y="22520"/>
                  <a:pt x="199474" y="52866"/>
                  <a:pt x="193639" y="82287"/>
                </a:cubicBezTo>
                <a:lnTo>
                  <a:pt x="183074" y="135558"/>
                </a:lnTo>
                <a:lnTo>
                  <a:pt x="109923" y="121050"/>
                </a:lnTo>
                <a:cubicBezTo>
                  <a:pt x="69522" y="113038"/>
                  <a:pt x="41501" y="82692"/>
                  <a:pt x="47336" y="53271"/>
                </a:cubicBezTo>
                <a:lnTo>
                  <a:pt x="47336" y="53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Freeform: Shape 47">
            <a:extLst>
              <a:ext uri="{FF2B5EF4-FFF2-40B4-BE49-F238E27FC236}">
                <a16:creationId xmlns:a16="http://schemas.microsoft.com/office/drawing/2014/main" id="{CD49A6C9-857D-4297-B9A4-1A5B0FCE1D93}"/>
              </a:ext>
            </a:extLst>
          </p:cNvPr>
          <p:cNvSpPr/>
          <p:nvPr/>
        </p:nvSpPr>
        <p:spPr>
          <a:xfrm>
            <a:off x="7976510" y="1834578"/>
            <a:ext cx="504572" cy="504572"/>
          </a:xfrm>
          <a:custGeom>
            <a:avLst/>
            <a:gdLst>
              <a:gd name="connsiteX0" fmla="*/ 252286 w 504572"/>
              <a:gd name="connsiteY0" fmla="*/ 264071 h 504572"/>
              <a:gd name="connsiteX1" fmla="*/ 316259 w 504572"/>
              <a:gd name="connsiteY1" fmla="*/ 455989 h 504572"/>
              <a:gd name="connsiteX2" fmla="*/ 188313 w 504572"/>
              <a:gd name="connsiteY2" fmla="*/ 455989 h 504572"/>
              <a:gd name="connsiteX3" fmla="*/ 262725 w 504572"/>
              <a:gd name="connsiteY3" fmla="*/ 259353 h 504572"/>
              <a:gd name="connsiteX4" fmla="*/ 441235 w 504572"/>
              <a:gd name="connsiteY4" fmla="*/ 354534 h 504572"/>
              <a:gd name="connsiteX5" fmla="*/ 348425 w 504572"/>
              <a:gd name="connsiteY5" fmla="*/ 442604 h 504572"/>
              <a:gd name="connsiteX6" fmla="*/ 242274 w 504572"/>
              <a:gd name="connsiteY6" fmla="*/ 259353 h 504572"/>
              <a:gd name="connsiteX7" fmla="*/ 156574 w 504572"/>
              <a:gd name="connsiteY7" fmla="*/ 442604 h 504572"/>
              <a:gd name="connsiteX8" fmla="*/ 63764 w 504572"/>
              <a:gd name="connsiteY8" fmla="*/ 354534 h 504572"/>
              <a:gd name="connsiteX9" fmla="*/ 457397 w 504572"/>
              <a:gd name="connsiteY9" fmla="*/ 188914 h 504572"/>
              <a:gd name="connsiteX10" fmla="*/ 457397 w 504572"/>
              <a:gd name="connsiteY10" fmla="*/ 316860 h 504572"/>
              <a:gd name="connsiteX11" fmla="*/ 265479 w 504572"/>
              <a:gd name="connsiteY11" fmla="*/ 252887 h 504572"/>
              <a:gd name="connsiteX12" fmla="*/ 47175 w 504572"/>
              <a:gd name="connsiteY12" fmla="*/ 188914 h 504572"/>
              <a:gd name="connsiteX13" fmla="*/ 239093 w 504572"/>
              <a:gd name="connsiteY13" fmla="*/ 252887 h 504572"/>
              <a:gd name="connsiteX14" fmla="*/ 47175 w 504572"/>
              <a:gd name="connsiteY14" fmla="*/ 316860 h 504572"/>
              <a:gd name="connsiteX15" fmla="*/ 352812 w 504572"/>
              <a:gd name="connsiteY15" fmla="*/ 64884 h 504572"/>
              <a:gd name="connsiteX16" fmla="*/ 442756 w 504572"/>
              <a:gd name="connsiteY16" fmla="*/ 155879 h 504572"/>
              <a:gd name="connsiteX17" fmla="*/ 261292 w 504572"/>
              <a:gd name="connsiteY17" fmla="*/ 245299 h 504572"/>
              <a:gd name="connsiteX18" fmla="*/ 152187 w 504572"/>
              <a:gd name="connsiteY18" fmla="*/ 64884 h 504572"/>
              <a:gd name="connsiteX19" fmla="*/ 243706 w 504572"/>
              <a:gd name="connsiteY19" fmla="*/ 245299 h 504572"/>
              <a:gd name="connsiteX20" fmla="*/ 62242 w 504572"/>
              <a:gd name="connsiteY20" fmla="*/ 155879 h 504572"/>
              <a:gd name="connsiteX21" fmla="*/ 188313 w 504572"/>
              <a:gd name="connsiteY21" fmla="*/ 48583 h 504572"/>
              <a:gd name="connsiteX22" fmla="*/ 316259 w 504572"/>
              <a:gd name="connsiteY22" fmla="*/ 48583 h 504572"/>
              <a:gd name="connsiteX23" fmla="*/ 252286 w 504572"/>
              <a:gd name="connsiteY23" fmla="*/ 240501 h 504572"/>
              <a:gd name="connsiteX24" fmla="*/ 252286 w 504572"/>
              <a:gd name="connsiteY24" fmla="*/ 16338 h 504572"/>
              <a:gd name="connsiteX25" fmla="*/ 16338 w 504572"/>
              <a:gd name="connsiteY25" fmla="*/ 252286 h 504572"/>
              <a:gd name="connsiteX26" fmla="*/ 252286 w 504572"/>
              <a:gd name="connsiteY26" fmla="*/ 488234 h 504572"/>
              <a:gd name="connsiteX27" fmla="*/ 488234 w 504572"/>
              <a:gd name="connsiteY27" fmla="*/ 252286 h 504572"/>
              <a:gd name="connsiteX28" fmla="*/ 252286 w 504572"/>
              <a:gd name="connsiteY28" fmla="*/ 16338 h 504572"/>
              <a:gd name="connsiteX29" fmla="*/ 252286 w 504572"/>
              <a:gd name="connsiteY29" fmla="*/ 0 h 504572"/>
              <a:gd name="connsiteX30" fmla="*/ 504572 w 504572"/>
              <a:gd name="connsiteY30" fmla="*/ 252286 h 504572"/>
              <a:gd name="connsiteX31" fmla="*/ 252286 w 504572"/>
              <a:gd name="connsiteY31" fmla="*/ 504572 h 504572"/>
              <a:gd name="connsiteX32" fmla="*/ 0 w 504572"/>
              <a:gd name="connsiteY32" fmla="*/ 252286 h 504572"/>
              <a:gd name="connsiteX33" fmla="*/ 252286 w 504572"/>
              <a:gd name="connsiteY33" fmla="*/ 0 h 5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572" h="504572">
                <a:moveTo>
                  <a:pt x="252286" y="264071"/>
                </a:moveTo>
                <a:lnTo>
                  <a:pt x="316259" y="455989"/>
                </a:lnTo>
                <a:lnTo>
                  <a:pt x="188313" y="455989"/>
                </a:lnTo>
                <a:close/>
                <a:moveTo>
                  <a:pt x="262725" y="259353"/>
                </a:moveTo>
                <a:lnTo>
                  <a:pt x="441235" y="354534"/>
                </a:lnTo>
                <a:lnTo>
                  <a:pt x="348425" y="442604"/>
                </a:lnTo>
                <a:close/>
                <a:moveTo>
                  <a:pt x="242274" y="259353"/>
                </a:moveTo>
                <a:lnTo>
                  <a:pt x="156574" y="442604"/>
                </a:lnTo>
                <a:lnTo>
                  <a:pt x="63764" y="354534"/>
                </a:lnTo>
                <a:close/>
                <a:moveTo>
                  <a:pt x="457397" y="188914"/>
                </a:moveTo>
                <a:lnTo>
                  <a:pt x="457397" y="316860"/>
                </a:lnTo>
                <a:lnTo>
                  <a:pt x="265479" y="252887"/>
                </a:lnTo>
                <a:close/>
                <a:moveTo>
                  <a:pt x="47175" y="188914"/>
                </a:moveTo>
                <a:lnTo>
                  <a:pt x="239093" y="252887"/>
                </a:lnTo>
                <a:lnTo>
                  <a:pt x="47175" y="316860"/>
                </a:lnTo>
                <a:close/>
                <a:moveTo>
                  <a:pt x="352812" y="64884"/>
                </a:moveTo>
                <a:lnTo>
                  <a:pt x="442756" y="155879"/>
                </a:lnTo>
                <a:lnTo>
                  <a:pt x="261292" y="245299"/>
                </a:lnTo>
                <a:close/>
                <a:moveTo>
                  <a:pt x="152187" y="64884"/>
                </a:moveTo>
                <a:lnTo>
                  <a:pt x="243706" y="245299"/>
                </a:lnTo>
                <a:lnTo>
                  <a:pt x="62242" y="155879"/>
                </a:lnTo>
                <a:close/>
                <a:moveTo>
                  <a:pt x="188313" y="48583"/>
                </a:moveTo>
                <a:lnTo>
                  <a:pt x="316259" y="48583"/>
                </a:lnTo>
                <a:lnTo>
                  <a:pt x="252286" y="240501"/>
                </a:lnTo>
                <a:close/>
                <a:moveTo>
                  <a:pt x="252286" y="16338"/>
                </a:moveTo>
                <a:cubicBezTo>
                  <a:pt x="121976" y="16338"/>
                  <a:pt x="16338" y="121976"/>
                  <a:pt x="16338" y="252286"/>
                </a:cubicBezTo>
                <a:cubicBezTo>
                  <a:pt x="16338" y="382596"/>
                  <a:pt x="121976" y="488234"/>
                  <a:pt x="252286" y="488234"/>
                </a:cubicBezTo>
                <a:cubicBezTo>
                  <a:pt x="382596" y="488234"/>
                  <a:pt x="488234" y="382596"/>
                  <a:pt x="488234" y="252286"/>
                </a:cubicBezTo>
                <a:cubicBezTo>
                  <a:pt x="488234" y="121976"/>
                  <a:pt x="382596" y="16338"/>
                  <a:pt x="252286" y="16338"/>
                </a:cubicBezTo>
                <a:close/>
                <a:moveTo>
                  <a:pt x="252286" y="0"/>
                </a:moveTo>
                <a:cubicBezTo>
                  <a:pt x="391620" y="0"/>
                  <a:pt x="504572" y="112952"/>
                  <a:pt x="504572" y="252286"/>
                </a:cubicBezTo>
                <a:cubicBezTo>
                  <a:pt x="504572" y="391620"/>
                  <a:pt x="391620" y="504572"/>
                  <a:pt x="252286" y="504572"/>
                </a:cubicBezTo>
                <a:cubicBezTo>
                  <a:pt x="112952" y="504572"/>
                  <a:pt x="0" y="391620"/>
                  <a:pt x="0" y="252286"/>
                </a:cubicBezTo>
                <a:cubicBezTo>
                  <a:pt x="0" y="112952"/>
                  <a:pt x="112952" y="0"/>
                  <a:pt x="252286" y="0"/>
                </a:cubicBezTo>
                <a:close/>
              </a:path>
            </a:pathLst>
          </a:cu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Freeform: Shape 48">
            <a:extLst>
              <a:ext uri="{FF2B5EF4-FFF2-40B4-BE49-F238E27FC236}">
                <a16:creationId xmlns:a16="http://schemas.microsoft.com/office/drawing/2014/main" id="{B0E3703F-FA1C-4FC3-9C2C-179FF4068190}"/>
              </a:ext>
            </a:extLst>
          </p:cNvPr>
          <p:cNvSpPr/>
          <p:nvPr/>
        </p:nvSpPr>
        <p:spPr>
          <a:xfrm>
            <a:off x="8157182" y="1236114"/>
            <a:ext cx="583643" cy="593020"/>
          </a:xfrm>
          <a:custGeom>
            <a:avLst/>
            <a:gdLst>
              <a:gd name="connsiteX0" fmla="*/ 201909 w 999744"/>
              <a:gd name="connsiteY0" fmla="*/ 703893 h 1015807"/>
              <a:gd name="connsiteX1" fmla="*/ 229926 w 999744"/>
              <a:gd name="connsiteY1" fmla="*/ 747652 h 1015807"/>
              <a:gd name="connsiteX2" fmla="*/ 253322 w 999744"/>
              <a:gd name="connsiteY2" fmla="*/ 775669 h 1015807"/>
              <a:gd name="connsiteX3" fmla="*/ 283361 w 999744"/>
              <a:gd name="connsiteY3" fmla="*/ 785923 h 1015807"/>
              <a:gd name="connsiteX4" fmla="*/ 308345 w 999744"/>
              <a:gd name="connsiteY4" fmla="*/ 806285 h 1015807"/>
              <a:gd name="connsiteX5" fmla="*/ 189633 w 999744"/>
              <a:gd name="connsiteY5" fmla="*/ 820439 h 1015807"/>
              <a:gd name="connsiteX6" fmla="*/ 254622 w 999744"/>
              <a:gd name="connsiteY6" fmla="*/ 818995 h 1015807"/>
              <a:gd name="connsiteX7" fmla="*/ 205086 w 999744"/>
              <a:gd name="connsiteY7" fmla="*/ 860443 h 1015807"/>
              <a:gd name="connsiteX8" fmla="*/ 202342 w 999744"/>
              <a:gd name="connsiteY8" fmla="*/ 862176 h 1015807"/>
              <a:gd name="connsiteX9" fmla="*/ 202484 w 999744"/>
              <a:gd name="connsiteY9" fmla="*/ 862139 h 1015807"/>
              <a:gd name="connsiteX10" fmla="*/ 204943 w 999744"/>
              <a:gd name="connsiteY10" fmla="*/ 860586 h 1015807"/>
              <a:gd name="connsiteX11" fmla="*/ 205461 w 999744"/>
              <a:gd name="connsiteY11" fmla="*/ 861362 h 1015807"/>
              <a:gd name="connsiteX12" fmla="*/ 205664 w 999744"/>
              <a:gd name="connsiteY12" fmla="*/ 861309 h 1015807"/>
              <a:gd name="connsiteX13" fmla="*/ 272096 w 999744"/>
              <a:gd name="connsiteY13" fmla="*/ 826215 h 1015807"/>
              <a:gd name="connsiteX14" fmla="*/ 280328 w 999744"/>
              <a:gd name="connsiteY14" fmla="*/ 823327 h 1015807"/>
              <a:gd name="connsiteX15" fmla="*/ 331019 w 999744"/>
              <a:gd name="connsiteY15" fmla="*/ 829826 h 1015807"/>
              <a:gd name="connsiteX16" fmla="*/ 365535 w 999744"/>
              <a:gd name="connsiteY16" fmla="*/ 839791 h 1015807"/>
              <a:gd name="connsiteX17" fmla="*/ 397596 w 999744"/>
              <a:gd name="connsiteY17" fmla="*/ 844123 h 1015807"/>
              <a:gd name="connsiteX18" fmla="*/ 406694 w 999744"/>
              <a:gd name="connsiteY18" fmla="*/ 851777 h 1015807"/>
              <a:gd name="connsiteX19" fmla="*/ 416804 w 999744"/>
              <a:gd name="connsiteY19" fmla="*/ 893081 h 1015807"/>
              <a:gd name="connsiteX20" fmla="*/ 414349 w 999744"/>
              <a:gd name="connsiteY20" fmla="*/ 901891 h 1015807"/>
              <a:gd name="connsiteX21" fmla="*/ 380266 w 999744"/>
              <a:gd name="connsiteY21" fmla="*/ 972078 h 1015807"/>
              <a:gd name="connsiteX22" fmla="*/ 421570 w 999744"/>
              <a:gd name="connsiteY22" fmla="*/ 919799 h 1015807"/>
              <a:gd name="connsiteX23" fmla="*/ 421281 w 999744"/>
              <a:gd name="connsiteY23" fmla="*/ 983343 h 1015807"/>
              <a:gd name="connsiteX24" fmla="*/ 420992 w 999744"/>
              <a:gd name="connsiteY24" fmla="*/ 985798 h 1015807"/>
              <a:gd name="connsiteX25" fmla="*/ 421010 w 999744"/>
              <a:gd name="connsiteY25" fmla="*/ 985783 h 1015807"/>
              <a:gd name="connsiteX26" fmla="*/ 421280 w 999744"/>
              <a:gd name="connsiteY26" fmla="*/ 983486 h 1015807"/>
              <a:gd name="connsiteX27" fmla="*/ 422580 w 999744"/>
              <a:gd name="connsiteY27" fmla="*/ 984497 h 1015807"/>
              <a:gd name="connsiteX28" fmla="*/ 422563 w 999744"/>
              <a:gd name="connsiteY28" fmla="*/ 984513 h 1015807"/>
              <a:gd name="connsiteX29" fmla="*/ 422580 w 999744"/>
              <a:gd name="connsiteY29" fmla="*/ 984498 h 1015807"/>
              <a:gd name="connsiteX30" fmla="*/ 436444 w 999744"/>
              <a:gd name="connsiteY30" fmla="*/ 940306 h 1015807"/>
              <a:gd name="connsiteX31" fmla="*/ 431101 w 999744"/>
              <a:gd name="connsiteY31" fmla="*/ 861598 h 1015807"/>
              <a:gd name="connsiteX32" fmla="*/ 436878 w 999744"/>
              <a:gd name="connsiteY32" fmla="*/ 854955 h 1015807"/>
              <a:gd name="connsiteX33" fmla="*/ 470672 w 999744"/>
              <a:gd name="connsiteY33" fmla="*/ 853221 h 1015807"/>
              <a:gd name="connsiteX34" fmla="*/ 523240 w 999744"/>
              <a:gd name="connsiteY34" fmla="*/ 860298 h 1015807"/>
              <a:gd name="connsiteX35" fmla="*/ 530894 w 999744"/>
              <a:gd name="connsiteY35" fmla="*/ 866508 h 1015807"/>
              <a:gd name="connsiteX36" fmla="*/ 582018 w 999744"/>
              <a:gd name="connsiteY36" fmla="*/ 930486 h 1015807"/>
              <a:gd name="connsiteX37" fmla="*/ 584473 w 999744"/>
              <a:gd name="connsiteY37" fmla="*/ 932507 h 1015807"/>
              <a:gd name="connsiteX38" fmla="*/ 570176 w 999744"/>
              <a:gd name="connsiteY38" fmla="*/ 888604 h 1015807"/>
              <a:gd name="connsiteX39" fmla="*/ 680800 w 999744"/>
              <a:gd name="connsiteY39" fmla="*/ 916910 h 1015807"/>
              <a:gd name="connsiteX40" fmla="*/ 679067 w 999744"/>
              <a:gd name="connsiteY40" fmla="*/ 921099 h 1015807"/>
              <a:gd name="connsiteX41" fmla="*/ 630254 w 999744"/>
              <a:gd name="connsiteY41" fmla="*/ 977999 h 1015807"/>
              <a:gd name="connsiteX42" fmla="*/ 570609 w 999744"/>
              <a:gd name="connsiteY42" fmla="*/ 986809 h 1015807"/>
              <a:gd name="connsiteX43" fmla="*/ 541292 w 999744"/>
              <a:gd name="connsiteY43" fmla="*/ 969912 h 1015807"/>
              <a:gd name="connsiteX44" fmla="*/ 495223 w 999744"/>
              <a:gd name="connsiteY44" fmla="*/ 960380 h 1015807"/>
              <a:gd name="connsiteX45" fmla="*/ 474716 w 999744"/>
              <a:gd name="connsiteY45" fmla="*/ 970779 h 1015807"/>
              <a:gd name="connsiteX46" fmla="*/ 439622 w 999744"/>
              <a:gd name="connsiteY46" fmla="*/ 998507 h 1015807"/>
              <a:gd name="connsiteX47" fmla="*/ 422291 w 999744"/>
              <a:gd name="connsiteY47" fmla="*/ 1010205 h 1015807"/>
              <a:gd name="connsiteX48" fmla="*/ 375355 w 999744"/>
              <a:gd name="connsiteY48" fmla="*/ 1004139 h 1015807"/>
              <a:gd name="connsiteX49" fmla="*/ 346038 w 999744"/>
              <a:gd name="connsiteY49" fmla="*/ 964280 h 1015807"/>
              <a:gd name="connsiteX50" fmla="*/ 323654 w 999744"/>
              <a:gd name="connsiteY50" fmla="*/ 929763 h 1015807"/>
              <a:gd name="connsiteX51" fmla="*/ 265742 w 999744"/>
              <a:gd name="connsiteY51" fmla="*/ 907812 h 1015807"/>
              <a:gd name="connsiteX52" fmla="*/ 216351 w 999744"/>
              <a:gd name="connsiteY52" fmla="*/ 910411 h 1015807"/>
              <a:gd name="connsiteX53" fmla="*/ 171148 w 999744"/>
              <a:gd name="connsiteY53" fmla="*/ 873296 h 1015807"/>
              <a:gd name="connsiteX54" fmla="*/ 162627 w 999744"/>
              <a:gd name="connsiteY54" fmla="*/ 800075 h 1015807"/>
              <a:gd name="connsiteX55" fmla="*/ 178080 w 999744"/>
              <a:gd name="connsiteY55" fmla="*/ 732199 h 1015807"/>
              <a:gd name="connsiteX56" fmla="*/ 194688 w 999744"/>
              <a:gd name="connsiteY56" fmla="*/ 704470 h 1015807"/>
              <a:gd name="connsiteX57" fmla="*/ 201909 w 999744"/>
              <a:gd name="connsiteY57" fmla="*/ 703893 h 1015807"/>
              <a:gd name="connsiteX58" fmla="*/ 882119 w 999744"/>
              <a:gd name="connsiteY58" fmla="*/ 613487 h 1015807"/>
              <a:gd name="connsiteX59" fmla="*/ 881109 w 999744"/>
              <a:gd name="connsiteY59" fmla="*/ 614063 h 1015807"/>
              <a:gd name="connsiteX60" fmla="*/ 882066 w 999744"/>
              <a:gd name="connsiteY60" fmla="*/ 613696 h 1015807"/>
              <a:gd name="connsiteX61" fmla="*/ 168548 w 999744"/>
              <a:gd name="connsiteY61" fmla="*/ 516148 h 1015807"/>
              <a:gd name="connsiteX62" fmla="*/ 196565 w 999744"/>
              <a:gd name="connsiteY62" fmla="*/ 520914 h 1015807"/>
              <a:gd name="connsiteX63" fmla="*/ 247978 w 999744"/>
              <a:gd name="connsiteY63" fmla="*/ 560774 h 1015807"/>
              <a:gd name="connsiteX64" fmla="*/ 262275 w 999744"/>
              <a:gd name="connsiteY64" fmla="*/ 588935 h 1015807"/>
              <a:gd name="connsiteX65" fmla="*/ 285382 w 999744"/>
              <a:gd name="connsiteY65" fmla="*/ 617241 h 1015807"/>
              <a:gd name="connsiteX66" fmla="*/ 321920 w 999744"/>
              <a:gd name="connsiteY66" fmla="*/ 620273 h 1015807"/>
              <a:gd name="connsiteX67" fmla="*/ 362068 w 999744"/>
              <a:gd name="connsiteY67" fmla="*/ 604821 h 1015807"/>
              <a:gd name="connsiteX68" fmla="*/ 391819 w 999744"/>
              <a:gd name="connsiteY68" fmla="*/ 609442 h 1015807"/>
              <a:gd name="connsiteX69" fmla="*/ 418536 w 999744"/>
              <a:gd name="connsiteY69" fmla="*/ 629083 h 1015807"/>
              <a:gd name="connsiteX70" fmla="*/ 447420 w 999744"/>
              <a:gd name="connsiteY70" fmla="*/ 646413 h 1015807"/>
              <a:gd name="connsiteX71" fmla="*/ 484824 w 999744"/>
              <a:gd name="connsiteY71" fmla="*/ 645114 h 1015807"/>
              <a:gd name="connsiteX72" fmla="*/ 509231 w 999744"/>
              <a:gd name="connsiteY72" fmla="*/ 654645 h 1015807"/>
              <a:gd name="connsiteX73" fmla="*/ 523239 w 999744"/>
              <a:gd name="connsiteY73" fmla="*/ 703459 h 1015807"/>
              <a:gd name="connsiteX74" fmla="*/ 544036 w 999744"/>
              <a:gd name="connsiteY74" fmla="*/ 772346 h 1015807"/>
              <a:gd name="connsiteX75" fmla="*/ 589961 w 999744"/>
              <a:gd name="connsiteY75" fmla="*/ 831991 h 1015807"/>
              <a:gd name="connsiteX76" fmla="*/ 543169 w 999744"/>
              <a:gd name="connsiteY76" fmla="*/ 840512 h 1015807"/>
              <a:gd name="connsiteX77" fmla="*/ 461140 w 999744"/>
              <a:gd name="connsiteY77" fmla="*/ 833290 h 1015807"/>
              <a:gd name="connsiteX78" fmla="*/ 420991 w 999744"/>
              <a:gd name="connsiteY78" fmla="*/ 829391 h 1015807"/>
              <a:gd name="connsiteX79" fmla="*/ 370300 w 999744"/>
              <a:gd name="connsiteY79" fmla="*/ 820871 h 1015807"/>
              <a:gd name="connsiteX80" fmla="*/ 336506 w 999744"/>
              <a:gd name="connsiteY80" fmla="*/ 808884 h 1015807"/>
              <a:gd name="connsiteX81" fmla="*/ 313688 w 999744"/>
              <a:gd name="connsiteY81" fmla="*/ 781300 h 1015807"/>
              <a:gd name="connsiteX82" fmla="*/ 299391 w 999744"/>
              <a:gd name="connsiteY82" fmla="*/ 770758 h 1015807"/>
              <a:gd name="connsiteX83" fmla="*/ 274262 w 999744"/>
              <a:gd name="connsiteY83" fmla="*/ 760504 h 1015807"/>
              <a:gd name="connsiteX84" fmla="*/ 246678 w 999744"/>
              <a:gd name="connsiteY84" fmla="*/ 728876 h 1015807"/>
              <a:gd name="connsiteX85" fmla="*/ 214617 w 999744"/>
              <a:gd name="connsiteY85" fmla="*/ 684829 h 1015807"/>
              <a:gd name="connsiteX86" fmla="*/ 187466 w 999744"/>
              <a:gd name="connsiteY86" fmla="*/ 654790 h 1015807"/>
              <a:gd name="connsiteX87" fmla="*/ 159594 w 999744"/>
              <a:gd name="connsiteY87" fmla="*/ 555286 h 1015807"/>
              <a:gd name="connsiteX88" fmla="*/ 163926 w 999744"/>
              <a:gd name="connsiteY88" fmla="*/ 518170 h 1015807"/>
              <a:gd name="connsiteX89" fmla="*/ 168548 w 999744"/>
              <a:gd name="connsiteY89" fmla="*/ 516148 h 1015807"/>
              <a:gd name="connsiteX90" fmla="*/ 473993 w 999744"/>
              <a:gd name="connsiteY90" fmla="*/ 489576 h 1015807"/>
              <a:gd name="connsiteX91" fmla="*/ 484391 w 999744"/>
              <a:gd name="connsiteY91" fmla="*/ 506184 h 1015807"/>
              <a:gd name="connsiteX92" fmla="*/ 524106 w 999744"/>
              <a:gd name="connsiteY92" fmla="*/ 524814 h 1015807"/>
              <a:gd name="connsiteX93" fmla="*/ 568154 w 999744"/>
              <a:gd name="connsiteY93" fmla="*/ 538678 h 1015807"/>
              <a:gd name="connsiteX94" fmla="*/ 593860 w 999744"/>
              <a:gd name="connsiteY94" fmla="*/ 577671 h 1015807"/>
              <a:gd name="connsiteX95" fmla="*/ 600503 w 999744"/>
              <a:gd name="connsiteY95" fmla="*/ 598612 h 1015807"/>
              <a:gd name="connsiteX96" fmla="*/ 584040 w 999744"/>
              <a:gd name="connsiteY96" fmla="*/ 610743 h 1015807"/>
              <a:gd name="connsiteX97" fmla="*/ 567143 w 999744"/>
              <a:gd name="connsiteY97" fmla="*/ 640349 h 1015807"/>
              <a:gd name="connsiteX98" fmla="*/ 570898 w 999744"/>
              <a:gd name="connsiteY98" fmla="*/ 663167 h 1015807"/>
              <a:gd name="connsiteX99" fmla="*/ 557034 w 999744"/>
              <a:gd name="connsiteY99" fmla="*/ 729022 h 1015807"/>
              <a:gd name="connsiteX100" fmla="*/ 546346 w 999744"/>
              <a:gd name="connsiteY100" fmla="*/ 692629 h 1015807"/>
              <a:gd name="connsiteX101" fmla="*/ 531905 w 999744"/>
              <a:gd name="connsiteY101" fmla="*/ 631106 h 1015807"/>
              <a:gd name="connsiteX102" fmla="*/ 495656 w 999744"/>
              <a:gd name="connsiteY102" fmla="*/ 614498 h 1015807"/>
              <a:gd name="connsiteX103" fmla="*/ 486558 w 999744"/>
              <a:gd name="connsiteY103" fmla="*/ 618830 h 1015807"/>
              <a:gd name="connsiteX104" fmla="*/ 438322 w 999744"/>
              <a:gd name="connsiteY104" fmla="*/ 613632 h 1015807"/>
              <a:gd name="connsiteX105" fmla="*/ 422147 w 999744"/>
              <a:gd name="connsiteY105" fmla="*/ 600345 h 1015807"/>
              <a:gd name="connsiteX106" fmla="*/ 353837 w 999744"/>
              <a:gd name="connsiteY106" fmla="*/ 588069 h 1015807"/>
              <a:gd name="connsiteX107" fmla="*/ 346472 w 999744"/>
              <a:gd name="connsiteY107" fmla="*/ 590525 h 1015807"/>
              <a:gd name="connsiteX108" fmla="*/ 364813 w 999744"/>
              <a:gd name="connsiteY108" fmla="*/ 547344 h 1015807"/>
              <a:gd name="connsiteX109" fmla="*/ 385031 w 999744"/>
              <a:gd name="connsiteY109" fmla="*/ 540411 h 1015807"/>
              <a:gd name="connsiteX110" fmla="*/ 429224 w 999744"/>
              <a:gd name="connsiteY110" fmla="*/ 535357 h 1015807"/>
              <a:gd name="connsiteX111" fmla="*/ 473993 w 999744"/>
              <a:gd name="connsiteY111" fmla="*/ 489576 h 1015807"/>
              <a:gd name="connsiteX112" fmla="*/ 795593 w 999744"/>
              <a:gd name="connsiteY112" fmla="*/ 468852 h 1015807"/>
              <a:gd name="connsiteX113" fmla="*/ 834171 w 999744"/>
              <a:gd name="connsiteY113" fmla="*/ 491164 h 1015807"/>
              <a:gd name="connsiteX114" fmla="*/ 836193 w 999744"/>
              <a:gd name="connsiteY114" fmla="*/ 495641 h 1015807"/>
              <a:gd name="connsiteX115" fmla="*/ 839659 w 999744"/>
              <a:gd name="connsiteY115" fmla="*/ 536078 h 1015807"/>
              <a:gd name="connsiteX116" fmla="*/ 827239 w 999744"/>
              <a:gd name="connsiteY116" fmla="*/ 580270 h 1015807"/>
              <a:gd name="connsiteX117" fmla="*/ 816263 w 999744"/>
              <a:gd name="connsiteY117" fmla="*/ 622296 h 1015807"/>
              <a:gd name="connsiteX118" fmla="*/ 815685 w 999744"/>
              <a:gd name="connsiteY118" fmla="*/ 635294 h 1015807"/>
              <a:gd name="connsiteX119" fmla="*/ 791279 w 999744"/>
              <a:gd name="connsiteY119" fmla="*/ 681507 h 1015807"/>
              <a:gd name="connsiteX120" fmla="*/ 779725 w 999744"/>
              <a:gd name="connsiteY120" fmla="*/ 694361 h 1015807"/>
              <a:gd name="connsiteX121" fmla="*/ 694086 w 999744"/>
              <a:gd name="connsiteY121" fmla="*/ 772635 h 1015807"/>
              <a:gd name="connsiteX122" fmla="*/ 637618 w 999744"/>
              <a:gd name="connsiteY122" fmla="*/ 811051 h 1015807"/>
              <a:gd name="connsiteX123" fmla="*/ 625632 w 999744"/>
              <a:gd name="connsiteY123" fmla="*/ 819716 h 1015807"/>
              <a:gd name="connsiteX124" fmla="*/ 618844 w 999744"/>
              <a:gd name="connsiteY124" fmla="*/ 820149 h 1015807"/>
              <a:gd name="connsiteX125" fmla="*/ 578985 w 999744"/>
              <a:gd name="connsiteY125" fmla="*/ 790688 h 1015807"/>
              <a:gd name="connsiteX126" fmla="*/ 577396 w 999744"/>
              <a:gd name="connsiteY126" fmla="*/ 749529 h 1015807"/>
              <a:gd name="connsiteX127" fmla="*/ 599059 w 999744"/>
              <a:gd name="connsiteY127" fmla="*/ 698982 h 1015807"/>
              <a:gd name="connsiteX128" fmla="*/ 594726 w 999744"/>
              <a:gd name="connsiteY128" fmla="*/ 662733 h 1015807"/>
              <a:gd name="connsiteX129" fmla="*/ 612201 w 999744"/>
              <a:gd name="connsiteY129" fmla="*/ 621574 h 1015807"/>
              <a:gd name="connsiteX130" fmla="*/ 639640 w 999744"/>
              <a:gd name="connsiteY130" fmla="*/ 608721 h 1015807"/>
              <a:gd name="connsiteX131" fmla="*/ 664480 w 999744"/>
              <a:gd name="connsiteY131" fmla="*/ 595723 h 1015807"/>
              <a:gd name="connsiteX132" fmla="*/ 682243 w 999744"/>
              <a:gd name="connsiteY132" fmla="*/ 563374 h 1015807"/>
              <a:gd name="connsiteX133" fmla="*/ 677045 w 999744"/>
              <a:gd name="connsiteY133" fmla="*/ 509794 h 1015807"/>
              <a:gd name="connsiteX134" fmla="*/ 683544 w 999744"/>
              <a:gd name="connsiteY134" fmla="*/ 502573 h 1015807"/>
              <a:gd name="connsiteX135" fmla="*/ 750842 w 999744"/>
              <a:gd name="connsiteY135" fmla="*/ 482066 h 1015807"/>
              <a:gd name="connsiteX136" fmla="*/ 795593 w 999744"/>
              <a:gd name="connsiteY136" fmla="*/ 468852 h 1015807"/>
              <a:gd name="connsiteX137" fmla="*/ 905966 w 999744"/>
              <a:gd name="connsiteY137" fmla="*/ 445366 h 1015807"/>
              <a:gd name="connsiteX138" fmla="*/ 942630 w 999744"/>
              <a:gd name="connsiteY138" fmla="*/ 450149 h 1015807"/>
              <a:gd name="connsiteX139" fmla="*/ 999386 w 999744"/>
              <a:gd name="connsiteY139" fmla="*/ 524092 h 1015807"/>
              <a:gd name="connsiteX140" fmla="*/ 967326 w 999744"/>
              <a:gd name="connsiteY140" fmla="*/ 594568 h 1015807"/>
              <a:gd name="connsiteX141" fmla="*/ 942919 w 999744"/>
              <a:gd name="connsiteY141" fmla="*/ 612620 h 1015807"/>
              <a:gd name="connsiteX142" fmla="*/ 924000 w 999744"/>
              <a:gd name="connsiteY142" fmla="*/ 650458 h 1015807"/>
              <a:gd name="connsiteX143" fmla="*/ 932087 w 999744"/>
              <a:gd name="connsiteY143" fmla="*/ 702737 h 1015807"/>
              <a:gd name="connsiteX144" fmla="*/ 937576 w 999744"/>
              <a:gd name="connsiteY144" fmla="*/ 752562 h 1015807"/>
              <a:gd name="connsiteX145" fmla="*/ 903059 w 999744"/>
              <a:gd name="connsiteY145" fmla="*/ 787366 h 1015807"/>
              <a:gd name="connsiteX146" fmla="*/ 859301 w 999744"/>
              <a:gd name="connsiteY146" fmla="*/ 791844 h 1015807"/>
              <a:gd name="connsiteX147" fmla="*/ 835905 w 999744"/>
              <a:gd name="connsiteY147" fmla="*/ 795309 h 1015807"/>
              <a:gd name="connsiteX148" fmla="*/ 801533 w 999744"/>
              <a:gd name="connsiteY148" fmla="*/ 825637 h 1015807"/>
              <a:gd name="connsiteX149" fmla="*/ 791280 w 999744"/>
              <a:gd name="connsiteY149" fmla="*/ 857843 h 1015807"/>
              <a:gd name="connsiteX150" fmla="*/ 779726 w 999744"/>
              <a:gd name="connsiteY150" fmla="*/ 886438 h 1015807"/>
              <a:gd name="connsiteX151" fmla="*/ 748965 w 999744"/>
              <a:gd name="connsiteY151" fmla="*/ 904201 h 1015807"/>
              <a:gd name="connsiteX152" fmla="*/ 634731 w 999744"/>
              <a:gd name="connsiteY152" fmla="*/ 891348 h 1015807"/>
              <a:gd name="connsiteX153" fmla="*/ 567287 w 999744"/>
              <a:gd name="connsiteY153" fmla="*/ 871418 h 1015807"/>
              <a:gd name="connsiteX154" fmla="*/ 561799 w 999744"/>
              <a:gd name="connsiteY154" fmla="*/ 869251 h 1015807"/>
              <a:gd name="connsiteX155" fmla="*/ 615523 w 999744"/>
              <a:gd name="connsiteY155" fmla="*/ 847011 h 1015807"/>
              <a:gd name="connsiteX156" fmla="*/ 674301 w 999744"/>
              <a:gd name="connsiteY156" fmla="*/ 810040 h 1015807"/>
              <a:gd name="connsiteX157" fmla="*/ 714160 w 999744"/>
              <a:gd name="connsiteY157" fmla="*/ 784767 h 1015807"/>
              <a:gd name="connsiteX158" fmla="*/ 745211 w 999744"/>
              <a:gd name="connsiteY158" fmla="*/ 766137 h 1015807"/>
              <a:gd name="connsiteX159" fmla="*/ 756475 w 999744"/>
              <a:gd name="connsiteY159" fmla="*/ 882538 h 1015807"/>
              <a:gd name="connsiteX160" fmla="*/ 756475 w 999744"/>
              <a:gd name="connsiteY160" fmla="*/ 878206 h 1015807"/>
              <a:gd name="connsiteX161" fmla="*/ 755608 w 999744"/>
              <a:gd name="connsiteY161" fmla="*/ 873295 h 1015807"/>
              <a:gd name="connsiteX162" fmla="*/ 758352 w 999744"/>
              <a:gd name="connsiteY162" fmla="*/ 809463 h 1015807"/>
              <a:gd name="connsiteX163" fmla="*/ 783914 w 999744"/>
              <a:gd name="connsiteY163" fmla="*/ 723389 h 1015807"/>
              <a:gd name="connsiteX164" fmla="*/ 810487 w 999744"/>
              <a:gd name="connsiteY164" fmla="*/ 691906 h 1015807"/>
              <a:gd name="connsiteX165" fmla="*/ 858001 w 999744"/>
              <a:gd name="connsiteY165" fmla="*/ 653491 h 1015807"/>
              <a:gd name="connsiteX166" fmla="*/ 881685 w 999744"/>
              <a:gd name="connsiteY166" fmla="*/ 615219 h 1015807"/>
              <a:gd name="connsiteX167" fmla="*/ 881865 w 999744"/>
              <a:gd name="connsiteY167" fmla="*/ 614500 h 1015807"/>
              <a:gd name="connsiteX168" fmla="*/ 881108 w 999744"/>
              <a:gd name="connsiteY168" fmla="*/ 614065 h 1015807"/>
              <a:gd name="connsiteX169" fmla="*/ 835616 w 999744"/>
              <a:gd name="connsiteY169" fmla="*/ 652479 h 1015807"/>
              <a:gd name="connsiteX170" fmla="*/ 851791 w 999744"/>
              <a:gd name="connsiteY170" fmla="*/ 586914 h 1015807"/>
              <a:gd name="connsiteX171" fmla="*/ 890495 w 999744"/>
              <a:gd name="connsiteY171" fmla="*/ 540555 h 1015807"/>
              <a:gd name="connsiteX172" fmla="*/ 951729 w 999744"/>
              <a:gd name="connsiteY172" fmla="*/ 493619 h 1015807"/>
              <a:gd name="connsiteX173" fmla="*/ 954906 w 999744"/>
              <a:gd name="connsiteY173" fmla="*/ 492175 h 1015807"/>
              <a:gd name="connsiteX174" fmla="*/ 890495 w 999744"/>
              <a:gd name="connsiteY174" fmla="*/ 514705 h 1015807"/>
              <a:gd name="connsiteX175" fmla="*/ 903755 w 999744"/>
              <a:gd name="connsiteY175" fmla="*/ 454749 h 1015807"/>
              <a:gd name="connsiteX176" fmla="*/ 902625 w 999744"/>
              <a:gd name="connsiteY176" fmla="*/ 453760 h 1015807"/>
              <a:gd name="connsiteX177" fmla="*/ 904185 w 999744"/>
              <a:gd name="connsiteY177" fmla="*/ 452342 h 1015807"/>
              <a:gd name="connsiteX178" fmla="*/ 904215 w 999744"/>
              <a:gd name="connsiteY178" fmla="*/ 452171 h 1015807"/>
              <a:gd name="connsiteX179" fmla="*/ 902626 w 999744"/>
              <a:gd name="connsiteY179" fmla="*/ 453616 h 1015807"/>
              <a:gd name="connsiteX180" fmla="*/ 870999 w 999744"/>
              <a:gd name="connsiteY180" fmla="*/ 528136 h 1015807"/>
              <a:gd name="connsiteX181" fmla="*/ 862911 w 999744"/>
              <a:gd name="connsiteY181" fmla="*/ 539400 h 1015807"/>
              <a:gd name="connsiteX182" fmla="*/ 858434 w 999744"/>
              <a:gd name="connsiteY182" fmla="*/ 478022 h 1015807"/>
              <a:gd name="connsiteX183" fmla="*/ 865366 w 999744"/>
              <a:gd name="connsiteY183" fmla="*/ 449861 h 1015807"/>
              <a:gd name="connsiteX184" fmla="*/ 868977 w 999744"/>
              <a:gd name="connsiteY184" fmla="*/ 446106 h 1015807"/>
              <a:gd name="connsiteX185" fmla="*/ 905966 w 999744"/>
              <a:gd name="connsiteY185" fmla="*/ 445366 h 1015807"/>
              <a:gd name="connsiteX186" fmla="*/ 464317 w 999744"/>
              <a:gd name="connsiteY186" fmla="*/ 337215 h 1015807"/>
              <a:gd name="connsiteX187" fmla="*/ 475437 w 999744"/>
              <a:gd name="connsiteY187" fmla="*/ 342558 h 1015807"/>
              <a:gd name="connsiteX188" fmla="*/ 533782 w 999744"/>
              <a:gd name="connsiteY188" fmla="*/ 373031 h 1015807"/>
              <a:gd name="connsiteX189" fmla="*/ 545047 w 999744"/>
              <a:gd name="connsiteY189" fmla="*/ 375630 h 1015807"/>
              <a:gd name="connsiteX190" fmla="*/ 558334 w 999744"/>
              <a:gd name="connsiteY190" fmla="*/ 392672 h 1015807"/>
              <a:gd name="connsiteX191" fmla="*/ 578552 w 999744"/>
              <a:gd name="connsiteY191" fmla="*/ 423577 h 1015807"/>
              <a:gd name="connsiteX192" fmla="*/ 629243 w 999744"/>
              <a:gd name="connsiteY192" fmla="*/ 436575 h 1015807"/>
              <a:gd name="connsiteX193" fmla="*/ 649750 w 999744"/>
              <a:gd name="connsiteY193" fmla="*/ 440330 h 1015807"/>
              <a:gd name="connsiteX194" fmla="*/ 653361 w 999744"/>
              <a:gd name="connsiteY194" fmla="*/ 453472 h 1015807"/>
              <a:gd name="connsiteX195" fmla="*/ 642963 w 999744"/>
              <a:gd name="connsiteY195" fmla="*/ 469358 h 1015807"/>
              <a:gd name="connsiteX196" fmla="*/ 651194 w 999744"/>
              <a:gd name="connsiteY196" fmla="*/ 494920 h 1015807"/>
              <a:gd name="connsiteX197" fmla="*/ 657693 w 999744"/>
              <a:gd name="connsiteY197" fmla="*/ 504307 h 1015807"/>
              <a:gd name="connsiteX198" fmla="*/ 663903 w 999744"/>
              <a:gd name="connsiteY198" fmla="*/ 538967 h 1015807"/>
              <a:gd name="connsiteX199" fmla="*/ 626788 w 999744"/>
              <a:gd name="connsiteY199" fmla="*/ 589948 h 1015807"/>
              <a:gd name="connsiteX200" fmla="*/ 621589 w 999744"/>
              <a:gd name="connsiteY200" fmla="*/ 586481 h 1015807"/>
              <a:gd name="connsiteX201" fmla="*/ 604114 w 999744"/>
              <a:gd name="connsiteY201" fmla="*/ 549366 h 1015807"/>
              <a:gd name="connsiteX202" fmla="*/ 554290 w 999744"/>
              <a:gd name="connsiteY202" fmla="*/ 506040 h 1015807"/>
              <a:gd name="connsiteX203" fmla="*/ 517175 w 999744"/>
              <a:gd name="connsiteY203" fmla="*/ 497375 h 1015807"/>
              <a:gd name="connsiteX204" fmla="*/ 487713 w 999744"/>
              <a:gd name="connsiteY204" fmla="*/ 465892 h 1015807"/>
              <a:gd name="connsiteX205" fmla="*/ 441788 w 999744"/>
              <a:gd name="connsiteY205" fmla="*/ 360755 h 1015807"/>
              <a:gd name="connsiteX206" fmla="*/ 440488 w 999744"/>
              <a:gd name="connsiteY206" fmla="*/ 355845 h 1015807"/>
              <a:gd name="connsiteX207" fmla="*/ 460995 w 999744"/>
              <a:gd name="connsiteY207" fmla="*/ 338226 h 1015807"/>
              <a:gd name="connsiteX208" fmla="*/ 464317 w 999744"/>
              <a:gd name="connsiteY208" fmla="*/ 337215 h 1015807"/>
              <a:gd name="connsiteX209" fmla="*/ 103416 w 999744"/>
              <a:gd name="connsiteY209" fmla="*/ 306598 h 1015807"/>
              <a:gd name="connsiteX210" fmla="*/ 182268 w 999744"/>
              <a:gd name="connsiteY210" fmla="*/ 328983 h 1015807"/>
              <a:gd name="connsiteX211" fmla="*/ 150496 w 999744"/>
              <a:gd name="connsiteY211" fmla="*/ 401770 h 1015807"/>
              <a:gd name="connsiteX212" fmla="*/ 137643 w 999744"/>
              <a:gd name="connsiteY212" fmla="*/ 443796 h 1015807"/>
              <a:gd name="connsiteX213" fmla="*/ 118291 w 999744"/>
              <a:gd name="connsiteY213" fmla="*/ 423577 h 1015807"/>
              <a:gd name="connsiteX214" fmla="*/ 115981 w 999744"/>
              <a:gd name="connsiteY214" fmla="*/ 416356 h 1015807"/>
              <a:gd name="connsiteX215" fmla="*/ 82620 w 999744"/>
              <a:gd name="connsiteY215" fmla="*/ 341980 h 1015807"/>
              <a:gd name="connsiteX216" fmla="*/ 96917 w 999744"/>
              <a:gd name="connsiteY216" fmla="*/ 404947 h 1015807"/>
              <a:gd name="connsiteX217" fmla="*/ 32651 w 999744"/>
              <a:gd name="connsiteY217" fmla="*/ 380396 h 1015807"/>
              <a:gd name="connsiteX218" fmla="*/ 39872 w 999744"/>
              <a:gd name="connsiteY218" fmla="*/ 385161 h 1015807"/>
              <a:gd name="connsiteX219" fmla="*/ 101250 w 999744"/>
              <a:gd name="connsiteY219" fmla="*/ 434986 h 1015807"/>
              <a:gd name="connsiteX220" fmla="*/ 136632 w 999744"/>
              <a:gd name="connsiteY220" fmla="*/ 477734 h 1015807"/>
              <a:gd name="connsiteX221" fmla="*/ 146019 w 999744"/>
              <a:gd name="connsiteY221" fmla="*/ 529869 h 1015807"/>
              <a:gd name="connsiteX222" fmla="*/ 135766 w 999744"/>
              <a:gd name="connsiteY222" fmla="*/ 556009 h 1015807"/>
              <a:gd name="connsiteX223" fmla="*/ 129845 w 999744"/>
              <a:gd name="connsiteY223" fmla="*/ 560774 h 1015807"/>
              <a:gd name="connsiteX224" fmla="*/ 58068 w 999744"/>
              <a:gd name="connsiteY224" fmla="*/ 587492 h 1015807"/>
              <a:gd name="connsiteX225" fmla="*/ 55469 w 999744"/>
              <a:gd name="connsiteY225" fmla="*/ 588358 h 1015807"/>
              <a:gd name="connsiteX226" fmla="*/ 134755 w 999744"/>
              <a:gd name="connsiteY226" fmla="*/ 580126 h 1015807"/>
              <a:gd name="connsiteX227" fmla="*/ 141543 w 999744"/>
              <a:gd name="connsiteY227" fmla="*/ 583448 h 1015807"/>
              <a:gd name="connsiteX228" fmla="*/ 159162 w 999744"/>
              <a:gd name="connsiteY228" fmla="*/ 639771 h 1015807"/>
              <a:gd name="connsiteX229" fmla="*/ 180969 w 999744"/>
              <a:gd name="connsiteY229" fmla="*/ 689163 h 1015807"/>
              <a:gd name="connsiteX230" fmla="*/ 179524 w 999744"/>
              <a:gd name="connsiteY230" fmla="*/ 695228 h 1015807"/>
              <a:gd name="connsiteX231" fmla="*/ 152518 w 999744"/>
              <a:gd name="connsiteY231" fmla="*/ 755162 h 1015807"/>
              <a:gd name="connsiteX232" fmla="*/ 148908 w 999744"/>
              <a:gd name="connsiteY232" fmla="*/ 792999 h 1015807"/>
              <a:gd name="connsiteX233" fmla="*/ 127678 w 999744"/>
              <a:gd name="connsiteY233" fmla="*/ 763971 h 1015807"/>
              <a:gd name="connsiteX234" fmla="*/ 125079 w 999744"/>
              <a:gd name="connsiteY234" fmla="*/ 728733 h 1015807"/>
              <a:gd name="connsiteX235" fmla="*/ 123346 w 999744"/>
              <a:gd name="connsiteY235" fmla="*/ 705049 h 1015807"/>
              <a:gd name="connsiteX236" fmla="*/ 90996 w 999744"/>
              <a:gd name="connsiteY236" fmla="*/ 664900 h 1015807"/>
              <a:gd name="connsiteX237" fmla="*/ 47093 w 999744"/>
              <a:gd name="connsiteY237" fmla="*/ 649014 h 1015807"/>
              <a:gd name="connsiteX238" fmla="*/ 33807 w 999744"/>
              <a:gd name="connsiteY238" fmla="*/ 643526 h 1015807"/>
              <a:gd name="connsiteX239" fmla="*/ 9977 w 999744"/>
              <a:gd name="connsiteY239" fmla="*/ 594135 h 1015807"/>
              <a:gd name="connsiteX240" fmla="*/ 27163 w 999744"/>
              <a:gd name="connsiteY240" fmla="*/ 552976 h 1015807"/>
              <a:gd name="connsiteX241" fmla="*/ 42038 w 999744"/>
              <a:gd name="connsiteY241" fmla="*/ 522504 h 1015807"/>
              <a:gd name="connsiteX242" fmla="*/ 31062 w 999744"/>
              <a:gd name="connsiteY242" fmla="*/ 453472 h 1015807"/>
              <a:gd name="connsiteX243" fmla="*/ 11710 w 999744"/>
              <a:gd name="connsiteY243" fmla="*/ 428487 h 1015807"/>
              <a:gd name="connsiteX244" fmla="*/ 17632 w 999744"/>
              <a:gd name="connsiteY244" fmla="*/ 340103 h 1015807"/>
              <a:gd name="connsiteX245" fmla="*/ 103416 w 999744"/>
              <a:gd name="connsiteY245" fmla="*/ 306598 h 1015807"/>
              <a:gd name="connsiteX246" fmla="*/ 293182 w 999744"/>
              <a:gd name="connsiteY246" fmla="*/ 243054 h 1015807"/>
              <a:gd name="connsiteX247" fmla="*/ 299247 w 999744"/>
              <a:gd name="connsiteY247" fmla="*/ 273526 h 1015807"/>
              <a:gd name="connsiteX248" fmla="*/ 331597 w 999744"/>
              <a:gd name="connsiteY248" fmla="*/ 299377 h 1015807"/>
              <a:gd name="connsiteX249" fmla="*/ 356293 w 999744"/>
              <a:gd name="connsiteY249" fmla="*/ 339526 h 1015807"/>
              <a:gd name="connsiteX250" fmla="*/ 357303 w 999744"/>
              <a:gd name="connsiteY250" fmla="*/ 350646 h 1015807"/>
              <a:gd name="connsiteX251" fmla="*/ 365969 w 999744"/>
              <a:gd name="connsiteY251" fmla="*/ 372597 h 1015807"/>
              <a:gd name="connsiteX252" fmla="*/ 422436 w 999744"/>
              <a:gd name="connsiteY252" fmla="*/ 378229 h 1015807"/>
              <a:gd name="connsiteX253" fmla="*/ 430379 w 999744"/>
              <a:gd name="connsiteY253" fmla="*/ 378663 h 1015807"/>
              <a:gd name="connsiteX254" fmla="*/ 462007 w 999744"/>
              <a:gd name="connsiteY254" fmla="*/ 444662 h 1015807"/>
              <a:gd name="connsiteX255" fmla="*/ 392686 w 999744"/>
              <a:gd name="connsiteY255" fmla="*/ 522215 h 1015807"/>
              <a:gd name="connsiteX256" fmla="*/ 380988 w 999744"/>
              <a:gd name="connsiteY256" fmla="*/ 518893 h 1015807"/>
              <a:gd name="connsiteX257" fmla="*/ 344162 w 999744"/>
              <a:gd name="connsiteY257" fmla="*/ 537812 h 1015807"/>
              <a:gd name="connsiteX258" fmla="*/ 328709 w 999744"/>
              <a:gd name="connsiteY258" fmla="*/ 580415 h 1015807"/>
              <a:gd name="connsiteX259" fmla="*/ 323510 w 999744"/>
              <a:gd name="connsiteY259" fmla="*/ 589947 h 1015807"/>
              <a:gd name="connsiteX260" fmla="*/ 301269 w 999744"/>
              <a:gd name="connsiteY260" fmla="*/ 593558 h 1015807"/>
              <a:gd name="connsiteX261" fmla="*/ 283506 w 999744"/>
              <a:gd name="connsiteY261" fmla="*/ 569584 h 1015807"/>
              <a:gd name="connsiteX262" fmla="*/ 277440 w 999744"/>
              <a:gd name="connsiteY262" fmla="*/ 554998 h 1015807"/>
              <a:gd name="connsiteX263" fmla="*/ 227327 w 999744"/>
              <a:gd name="connsiteY263" fmla="*/ 505029 h 1015807"/>
              <a:gd name="connsiteX264" fmla="*/ 168405 w 999744"/>
              <a:gd name="connsiteY264" fmla="*/ 493187 h 1015807"/>
              <a:gd name="connsiteX265" fmla="*/ 161617 w 999744"/>
              <a:gd name="connsiteY265" fmla="*/ 487266 h 1015807"/>
              <a:gd name="connsiteX266" fmla="*/ 159595 w 999744"/>
              <a:gd name="connsiteY266" fmla="*/ 452894 h 1015807"/>
              <a:gd name="connsiteX267" fmla="*/ 178513 w 999744"/>
              <a:gd name="connsiteY267" fmla="*/ 368698 h 1015807"/>
              <a:gd name="connsiteX268" fmla="*/ 189778 w 999744"/>
              <a:gd name="connsiteY268" fmla="*/ 348768 h 1015807"/>
              <a:gd name="connsiteX269" fmla="*/ 206820 w 999744"/>
              <a:gd name="connsiteY269" fmla="*/ 330139 h 1015807"/>
              <a:gd name="connsiteX270" fmla="*/ 246101 w 999744"/>
              <a:gd name="connsiteY270" fmla="*/ 279015 h 1015807"/>
              <a:gd name="connsiteX271" fmla="*/ 293182 w 999744"/>
              <a:gd name="connsiteY271" fmla="*/ 243054 h 1015807"/>
              <a:gd name="connsiteX272" fmla="*/ 874632 w 999744"/>
              <a:gd name="connsiteY272" fmla="*/ 203795 h 1015807"/>
              <a:gd name="connsiteX273" fmla="*/ 874754 w 999744"/>
              <a:gd name="connsiteY273" fmla="*/ 203917 h 1015807"/>
              <a:gd name="connsiteX274" fmla="*/ 874768 w 999744"/>
              <a:gd name="connsiteY274" fmla="*/ 203873 h 1015807"/>
              <a:gd name="connsiteX275" fmla="*/ 874754 w 999744"/>
              <a:gd name="connsiteY275" fmla="*/ 202184 h 1015807"/>
              <a:gd name="connsiteX276" fmla="*/ 874320 w 999744"/>
              <a:gd name="connsiteY276" fmla="*/ 203483 h 1015807"/>
              <a:gd name="connsiteX277" fmla="*/ 874383 w 999744"/>
              <a:gd name="connsiteY277" fmla="*/ 203546 h 1015807"/>
              <a:gd name="connsiteX278" fmla="*/ 874977 w 999744"/>
              <a:gd name="connsiteY278" fmla="*/ 202407 h 1015807"/>
              <a:gd name="connsiteX279" fmla="*/ 483235 w 999744"/>
              <a:gd name="connsiteY279" fmla="*/ 164924 h 1015807"/>
              <a:gd name="connsiteX280" fmla="*/ 536670 w 999744"/>
              <a:gd name="connsiteY280" fmla="*/ 165357 h 1015807"/>
              <a:gd name="connsiteX281" fmla="*/ 567865 w 999744"/>
              <a:gd name="connsiteY281" fmla="*/ 175033 h 1015807"/>
              <a:gd name="connsiteX282" fmla="*/ 581151 w 999744"/>
              <a:gd name="connsiteY282" fmla="*/ 183699 h 1015807"/>
              <a:gd name="connsiteX283" fmla="*/ 626787 w 999744"/>
              <a:gd name="connsiteY283" fmla="*/ 196985 h 1015807"/>
              <a:gd name="connsiteX284" fmla="*/ 694952 w 999744"/>
              <a:gd name="connsiteY284" fmla="*/ 222403 h 1015807"/>
              <a:gd name="connsiteX285" fmla="*/ 722681 w 999744"/>
              <a:gd name="connsiteY285" fmla="*/ 241755 h 1015807"/>
              <a:gd name="connsiteX286" fmla="*/ 738133 w 999744"/>
              <a:gd name="connsiteY286" fmla="*/ 253597 h 1015807"/>
              <a:gd name="connsiteX287" fmla="*/ 749543 w 999744"/>
              <a:gd name="connsiteY287" fmla="*/ 274538 h 1015807"/>
              <a:gd name="connsiteX288" fmla="*/ 777560 w 999744"/>
              <a:gd name="connsiteY288" fmla="*/ 318441 h 1015807"/>
              <a:gd name="connsiteX289" fmla="*/ 799945 w 999744"/>
              <a:gd name="connsiteY289" fmla="*/ 333749 h 1015807"/>
              <a:gd name="connsiteX290" fmla="*/ 816409 w 999744"/>
              <a:gd name="connsiteY290" fmla="*/ 377363 h 1015807"/>
              <a:gd name="connsiteX291" fmla="*/ 828684 w 999744"/>
              <a:gd name="connsiteY291" fmla="*/ 427332 h 1015807"/>
              <a:gd name="connsiteX292" fmla="*/ 835327 w 999744"/>
              <a:gd name="connsiteY292" fmla="*/ 459826 h 1015807"/>
              <a:gd name="connsiteX293" fmla="*/ 828828 w 999744"/>
              <a:gd name="connsiteY293" fmla="*/ 462715 h 1015807"/>
              <a:gd name="connsiteX294" fmla="*/ 796912 w 999744"/>
              <a:gd name="connsiteY294" fmla="*/ 449861 h 1015807"/>
              <a:gd name="connsiteX295" fmla="*/ 748243 w 999744"/>
              <a:gd name="connsiteY295" fmla="*/ 460259 h 1015807"/>
              <a:gd name="connsiteX296" fmla="*/ 690331 w 999744"/>
              <a:gd name="connsiteY296" fmla="*/ 481778 h 1015807"/>
              <a:gd name="connsiteX297" fmla="*/ 689609 w 999744"/>
              <a:gd name="connsiteY297" fmla="*/ 481778 h 1015807"/>
              <a:gd name="connsiteX298" fmla="*/ 668235 w 999744"/>
              <a:gd name="connsiteY298" fmla="*/ 474268 h 1015807"/>
              <a:gd name="connsiteX299" fmla="*/ 673146 w 999744"/>
              <a:gd name="connsiteY299" fmla="*/ 453760 h 1015807"/>
              <a:gd name="connsiteX300" fmla="*/ 682244 w 999744"/>
              <a:gd name="connsiteY300" fmla="*/ 436575 h 1015807"/>
              <a:gd name="connsiteX301" fmla="*/ 671701 w 999744"/>
              <a:gd name="connsiteY301" fmla="*/ 419533 h 1015807"/>
              <a:gd name="connsiteX302" fmla="*/ 636319 w 999744"/>
              <a:gd name="connsiteY302" fmla="*/ 417945 h 1015807"/>
              <a:gd name="connsiteX303" fmla="*/ 608879 w 999744"/>
              <a:gd name="connsiteY303" fmla="*/ 412168 h 1015807"/>
              <a:gd name="connsiteX304" fmla="*/ 584906 w 999744"/>
              <a:gd name="connsiteY304" fmla="*/ 379963 h 1015807"/>
              <a:gd name="connsiteX305" fmla="*/ 558766 w 999744"/>
              <a:gd name="connsiteY305" fmla="*/ 350068 h 1015807"/>
              <a:gd name="connsiteX306" fmla="*/ 523673 w 999744"/>
              <a:gd name="connsiteY306" fmla="*/ 345735 h 1015807"/>
              <a:gd name="connsiteX307" fmla="*/ 507065 w 999744"/>
              <a:gd name="connsiteY307" fmla="*/ 338082 h 1015807"/>
              <a:gd name="connsiteX308" fmla="*/ 481791 w 999744"/>
              <a:gd name="connsiteY308" fmla="*/ 314397 h 1015807"/>
              <a:gd name="connsiteX309" fmla="*/ 448864 w 999744"/>
              <a:gd name="connsiteY309" fmla="*/ 313242 h 1015807"/>
              <a:gd name="connsiteX310" fmla="*/ 428068 w 999744"/>
              <a:gd name="connsiteY310" fmla="*/ 335193 h 1015807"/>
              <a:gd name="connsiteX311" fmla="*/ 407850 w 999744"/>
              <a:gd name="connsiteY311" fmla="*/ 357578 h 1015807"/>
              <a:gd name="connsiteX312" fmla="*/ 381276 w 999744"/>
              <a:gd name="connsiteY312" fmla="*/ 347325 h 1015807"/>
              <a:gd name="connsiteX313" fmla="*/ 382287 w 999744"/>
              <a:gd name="connsiteY313" fmla="*/ 317286 h 1015807"/>
              <a:gd name="connsiteX314" fmla="*/ 369578 w 999744"/>
              <a:gd name="connsiteY314" fmla="*/ 289846 h 1015807"/>
              <a:gd name="connsiteX315" fmla="*/ 347338 w 999744"/>
              <a:gd name="connsiteY315" fmla="*/ 279881 h 1015807"/>
              <a:gd name="connsiteX316" fmla="*/ 310078 w 999744"/>
              <a:gd name="connsiteY316" fmla="*/ 234823 h 1015807"/>
              <a:gd name="connsiteX317" fmla="*/ 311667 w 999744"/>
              <a:gd name="connsiteY317" fmla="*/ 228179 h 1015807"/>
              <a:gd name="connsiteX318" fmla="*/ 366257 w 999744"/>
              <a:gd name="connsiteY318" fmla="*/ 206228 h 1015807"/>
              <a:gd name="connsiteX319" fmla="*/ 386908 w 999744"/>
              <a:gd name="connsiteY319" fmla="*/ 203051 h 1015807"/>
              <a:gd name="connsiteX320" fmla="*/ 414203 w 999744"/>
              <a:gd name="connsiteY320" fmla="*/ 185576 h 1015807"/>
              <a:gd name="connsiteX321" fmla="*/ 483235 w 999744"/>
              <a:gd name="connsiteY321" fmla="*/ 164924 h 1015807"/>
              <a:gd name="connsiteX322" fmla="*/ 700586 w 999744"/>
              <a:gd name="connsiteY322" fmla="*/ 95026 h 1015807"/>
              <a:gd name="connsiteX323" fmla="*/ 698567 w 999744"/>
              <a:gd name="connsiteY323" fmla="*/ 96467 h 1015807"/>
              <a:gd name="connsiteX324" fmla="*/ 700388 w 999744"/>
              <a:gd name="connsiteY324" fmla="*/ 95487 h 1015807"/>
              <a:gd name="connsiteX325" fmla="*/ 664770 w 999744"/>
              <a:gd name="connsiteY325" fmla="*/ 46501 h 1015807"/>
              <a:gd name="connsiteX326" fmla="*/ 707518 w 999744"/>
              <a:gd name="connsiteY326" fmla="*/ 62387 h 1015807"/>
              <a:gd name="connsiteX327" fmla="*/ 722537 w 999744"/>
              <a:gd name="connsiteY327" fmla="*/ 86938 h 1015807"/>
              <a:gd name="connsiteX328" fmla="*/ 748677 w 999744"/>
              <a:gd name="connsiteY328" fmla="*/ 122465 h 1015807"/>
              <a:gd name="connsiteX329" fmla="*/ 781027 w 999744"/>
              <a:gd name="connsiteY329" fmla="*/ 131274 h 1015807"/>
              <a:gd name="connsiteX330" fmla="*/ 833884 w 999744"/>
              <a:gd name="connsiteY330" fmla="*/ 124198 h 1015807"/>
              <a:gd name="connsiteX331" fmla="*/ 889773 w 999744"/>
              <a:gd name="connsiteY331" fmla="*/ 169545 h 1015807"/>
              <a:gd name="connsiteX332" fmla="*/ 891362 w 999744"/>
              <a:gd name="connsiteY332" fmla="*/ 222836 h 1015807"/>
              <a:gd name="connsiteX333" fmla="*/ 893240 w 999744"/>
              <a:gd name="connsiteY333" fmla="*/ 242910 h 1015807"/>
              <a:gd name="connsiteX334" fmla="*/ 928189 w 999744"/>
              <a:gd name="connsiteY334" fmla="*/ 286380 h 1015807"/>
              <a:gd name="connsiteX335" fmla="*/ 966893 w 999744"/>
              <a:gd name="connsiteY335" fmla="*/ 304721 h 1015807"/>
              <a:gd name="connsiteX336" fmla="*/ 989133 w 999744"/>
              <a:gd name="connsiteY336" fmla="*/ 329705 h 1015807"/>
              <a:gd name="connsiteX337" fmla="*/ 990866 w 999744"/>
              <a:gd name="connsiteY337" fmla="*/ 403936 h 1015807"/>
              <a:gd name="connsiteX338" fmla="*/ 975846 w 999744"/>
              <a:gd name="connsiteY338" fmla="*/ 427188 h 1015807"/>
              <a:gd name="connsiteX339" fmla="*/ 954472 w 999744"/>
              <a:gd name="connsiteY339" fmla="*/ 433109 h 1015807"/>
              <a:gd name="connsiteX340" fmla="*/ 879664 w 999744"/>
              <a:gd name="connsiteY340" fmla="*/ 428343 h 1015807"/>
              <a:gd name="connsiteX341" fmla="*/ 863345 w 999744"/>
              <a:gd name="connsiteY341" fmla="*/ 430509 h 1015807"/>
              <a:gd name="connsiteX342" fmla="*/ 858434 w 999744"/>
              <a:gd name="connsiteY342" fmla="*/ 428487 h 1015807"/>
              <a:gd name="connsiteX343" fmla="*/ 839660 w 999744"/>
              <a:gd name="connsiteY343" fmla="*/ 401192 h 1015807"/>
              <a:gd name="connsiteX344" fmla="*/ 833450 w 999744"/>
              <a:gd name="connsiteY344" fmla="*/ 370864 h 1015807"/>
              <a:gd name="connsiteX345" fmla="*/ 828829 w 999744"/>
              <a:gd name="connsiteY345" fmla="*/ 327106 h 1015807"/>
              <a:gd name="connsiteX346" fmla="*/ 825363 w 999744"/>
              <a:gd name="connsiteY346" fmla="*/ 311075 h 1015807"/>
              <a:gd name="connsiteX347" fmla="*/ 827240 w 999744"/>
              <a:gd name="connsiteY347" fmla="*/ 305443 h 1015807"/>
              <a:gd name="connsiteX348" fmla="*/ 874320 w 999744"/>
              <a:gd name="connsiteY348" fmla="*/ 208683 h 1015807"/>
              <a:gd name="connsiteX349" fmla="*/ 873454 w 999744"/>
              <a:gd name="connsiteY349" fmla="*/ 205217 h 1015807"/>
              <a:gd name="connsiteX350" fmla="*/ 820019 w 999744"/>
              <a:gd name="connsiteY350" fmla="*/ 278581 h 1015807"/>
              <a:gd name="connsiteX351" fmla="*/ 820741 w 999744"/>
              <a:gd name="connsiteY351" fmla="*/ 189908 h 1015807"/>
              <a:gd name="connsiteX352" fmla="*/ 799512 w 999744"/>
              <a:gd name="connsiteY352" fmla="*/ 248398 h 1015807"/>
              <a:gd name="connsiteX353" fmla="*/ 804278 w 999744"/>
              <a:gd name="connsiteY353" fmla="*/ 312664 h 1015807"/>
              <a:gd name="connsiteX354" fmla="*/ 776261 w 999744"/>
              <a:gd name="connsiteY354" fmla="*/ 277426 h 1015807"/>
              <a:gd name="connsiteX355" fmla="*/ 773228 w 999744"/>
              <a:gd name="connsiteY355" fmla="*/ 263417 h 1015807"/>
              <a:gd name="connsiteX356" fmla="*/ 761097 w 999744"/>
              <a:gd name="connsiteY356" fmla="*/ 243487 h 1015807"/>
              <a:gd name="connsiteX357" fmla="*/ 711561 w 999744"/>
              <a:gd name="connsiteY357" fmla="*/ 206805 h 1015807"/>
              <a:gd name="connsiteX358" fmla="*/ 686866 w 999744"/>
              <a:gd name="connsiteY358" fmla="*/ 188609 h 1015807"/>
              <a:gd name="connsiteX359" fmla="*/ 645273 w 999744"/>
              <a:gd name="connsiteY359" fmla="*/ 175033 h 1015807"/>
              <a:gd name="connsiteX360" fmla="*/ 612202 w 999744"/>
              <a:gd name="connsiteY360" fmla="*/ 173589 h 1015807"/>
              <a:gd name="connsiteX361" fmla="*/ 590106 w 999744"/>
              <a:gd name="connsiteY361" fmla="*/ 160880 h 1015807"/>
              <a:gd name="connsiteX362" fmla="*/ 636030 w 999744"/>
              <a:gd name="connsiteY362" fmla="*/ 147160 h 1015807"/>
              <a:gd name="connsiteX363" fmla="*/ 695531 w 999744"/>
              <a:gd name="connsiteY363" fmla="*/ 104557 h 1015807"/>
              <a:gd name="connsiteX364" fmla="*/ 699512 w 999744"/>
              <a:gd name="connsiteY364" fmla="*/ 97418 h 1015807"/>
              <a:gd name="connsiteX365" fmla="*/ 698564 w 999744"/>
              <a:gd name="connsiteY365" fmla="*/ 96470 h 1015807"/>
              <a:gd name="connsiteX366" fmla="*/ 653397 w 999744"/>
              <a:gd name="connsiteY366" fmla="*/ 121797 h 1015807"/>
              <a:gd name="connsiteX367" fmla="*/ 603681 w 999744"/>
              <a:gd name="connsiteY367" fmla="*/ 136185 h 1015807"/>
              <a:gd name="connsiteX368" fmla="*/ 571331 w 999744"/>
              <a:gd name="connsiteY368" fmla="*/ 143406 h 1015807"/>
              <a:gd name="connsiteX369" fmla="*/ 537538 w 999744"/>
              <a:gd name="connsiteY369" fmla="*/ 144416 h 1015807"/>
              <a:gd name="connsiteX370" fmla="*/ 477893 w 999744"/>
              <a:gd name="connsiteY370" fmla="*/ 147883 h 1015807"/>
              <a:gd name="connsiteX371" fmla="*/ 468072 w 999744"/>
              <a:gd name="connsiteY371" fmla="*/ 147449 h 1015807"/>
              <a:gd name="connsiteX372" fmla="*/ 474282 w 999744"/>
              <a:gd name="connsiteY372" fmla="*/ 139940 h 1015807"/>
              <a:gd name="connsiteX373" fmla="*/ 540715 w 999744"/>
              <a:gd name="connsiteY373" fmla="*/ 94303 h 1015807"/>
              <a:gd name="connsiteX374" fmla="*/ 664770 w 999744"/>
              <a:gd name="connsiteY374" fmla="*/ 46501 h 1015807"/>
              <a:gd name="connsiteX375" fmla="*/ 355688 w 999744"/>
              <a:gd name="connsiteY375" fmla="*/ 0 h 1015807"/>
              <a:gd name="connsiteX376" fmla="*/ 378533 w 999744"/>
              <a:gd name="connsiteY376" fmla="*/ 3753 h 1015807"/>
              <a:gd name="connsiteX377" fmla="*/ 412038 w 999744"/>
              <a:gd name="connsiteY377" fmla="*/ 16462 h 1015807"/>
              <a:gd name="connsiteX378" fmla="*/ 469083 w 999744"/>
              <a:gd name="connsiteY378" fmla="*/ 38847 h 1015807"/>
              <a:gd name="connsiteX379" fmla="*/ 518185 w 999744"/>
              <a:gd name="connsiteY379" fmla="*/ 34514 h 1015807"/>
              <a:gd name="connsiteX380" fmla="*/ 558622 w 999744"/>
              <a:gd name="connsiteY380" fmla="*/ 25271 h 1015807"/>
              <a:gd name="connsiteX381" fmla="*/ 591983 w 999744"/>
              <a:gd name="connsiteY381" fmla="*/ 44046 h 1015807"/>
              <a:gd name="connsiteX382" fmla="*/ 477026 w 999744"/>
              <a:gd name="connsiteY382" fmla="*/ 112355 h 1015807"/>
              <a:gd name="connsiteX383" fmla="*/ 447421 w 999744"/>
              <a:gd name="connsiteY383" fmla="*/ 139506 h 1015807"/>
              <a:gd name="connsiteX384" fmla="*/ 442655 w 999744"/>
              <a:gd name="connsiteY384" fmla="*/ 143838 h 1015807"/>
              <a:gd name="connsiteX385" fmla="*/ 406839 w 999744"/>
              <a:gd name="connsiteY385" fmla="*/ 164779 h 1015807"/>
              <a:gd name="connsiteX386" fmla="*/ 372756 w 999744"/>
              <a:gd name="connsiteY386" fmla="*/ 177921 h 1015807"/>
              <a:gd name="connsiteX387" fmla="*/ 361636 w 999744"/>
              <a:gd name="connsiteY387" fmla="*/ 176622 h 1015807"/>
              <a:gd name="connsiteX388" fmla="*/ 406694 w 999744"/>
              <a:gd name="connsiteY388" fmla="*/ 54877 h 1015807"/>
              <a:gd name="connsiteX389" fmla="*/ 371601 w 999744"/>
              <a:gd name="connsiteY389" fmla="*/ 127231 h 1015807"/>
              <a:gd name="connsiteX390" fmla="*/ 358314 w 999744"/>
              <a:gd name="connsiteY390" fmla="*/ 37836 h 1015807"/>
              <a:gd name="connsiteX391" fmla="*/ 346905 w 999744"/>
              <a:gd name="connsiteY391" fmla="*/ 114955 h 1015807"/>
              <a:gd name="connsiteX392" fmla="*/ 352393 w 999744"/>
              <a:gd name="connsiteY392" fmla="*/ 146005 h 1015807"/>
              <a:gd name="connsiteX393" fmla="*/ 350227 w 999744"/>
              <a:gd name="connsiteY393" fmla="*/ 155825 h 1015807"/>
              <a:gd name="connsiteX394" fmla="*/ 298380 w 999744"/>
              <a:gd name="connsiteY394" fmla="*/ 211715 h 1015807"/>
              <a:gd name="connsiteX395" fmla="*/ 245523 w 999744"/>
              <a:gd name="connsiteY395" fmla="*/ 231789 h 1015807"/>
              <a:gd name="connsiteX396" fmla="*/ 162628 w 999744"/>
              <a:gd name="connsiteY396" fmla="*/ 218069 h 1015807"/>
              <a:gd name="connsiteX397" fmla="*/ 159595 w 999744"/>
              <a:gd name="connsiteY397" fmla="*/ 217636 h 1015807"/>
              <a:gd name="connsiteX398" fmla="*/ 159618 w 999744"/>
              <a:gd name="connsiteY398" fmla="*/ 217660 h 1015807"/>
              <a:gd name="connsiteX399" fmla="*/ 162483 w 999744"/>
              <a:gd name="connsiteY399" fmla="*/ 218069 h 1015807"/>
              <a:gd name="connsiteX400" fmla="*/ 161328 w 999744"/>
              <a:gd name="connsiteY400" fmla="*/ 219369 h 1015807"/>
              <a:gd name="connsiteX401" fmla="*/ 161320 w 999744"/>
              <a:gd name="connsiteY401" fmla="*/ 219361 h 1015807"/>
              <a:gd name="connsiteX402" fmla="*/ 161328 w 999744"/>
              <a:gd name="connsiteY402" fmla="*/ 219369 h 1015807"/>
              <a:gd name="connsiteX403" fmla="*/ 232526 w 999744"/>
              <a:gd name="connsiteY403" fmla="*/ 254896 h 1015807"/>
              <a:gd name="connsiteX404" fmla="*/ 233537 w 999744"/>
              <a:gd name="connsiteY404" fmla="*/ 259373 h 1015807"/>
              <a:gd name="connsiteX405" fmla="*/ 193244 w 999744"/>
              <a:gd name="connsiteY405" fmla="*/ 309197 h 1015807"/>
              <a:gd name="connsiteX406" fmla="*/ 186745 w 999744"/>
              <a:gd name="connsiteY406" fmla="*/ 309920 h 1015807"/>
              <a:gd name="connsiteX407" fmla="*/ 122335 w 999744"/>
              <a:gd name="connsiteY407" fmla="*/ 286524 h 1015807"/>
              <a:gd name="connsiteX408" fmla="*/ 119013 w 999744"/>
              <a:gd name="connsiteY408" fmla="*/ 279158 h 1015807"/>
              <a:gd name="connsiteX409" fmla="*/ 125945 w 999744"/>
              <a:gd name="connsiteY409" fmla="*/ 227890 h 1015807"/>
              <a:gd name="connsiteX410" fmla="*/ 136055 w 999744"/>
              <a:gd name="connsiteY410" fmla="*/ 155103 h 1015807"/>
              <a:gd name="connsiteX411" fmla="*/ 166671 w 999744"/>
              <a:gd name="connsiteY411" fmla="*/ 101813 h 1015807"/>
              <a:gd name="connsiteX412" fmla="*/ 226027 w 999744"/>
              <a:gd name="connsiteY412" fmla="*/ 88237 h 1015807"/>
              <a:gd name="connsiteX413" fmla="*/ 258954 w 999744"/>
              <a:gd name="connsiteY413" fmla="*/ 91993 h 1015807"/>
              <a:gd name="connsiteX414" fmla="*/ 296936 w 999744"/>
              <a:gd name="connsiteY414" fmla="*/ 72352 h 1015807"/>
              <a:gd name="connsiteX415" fmla="*/ 313689 w 999744"/>
              <a:gd name="connsiteY415" fmla="*/ 36536 h 1015807"/>
              <a:gd name="connsiteX416" fmla="*/ 355688 w 999744"/>
              <a:gd name="connsiteY416" fmla="*/ 0 h 101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</a:cxnLst>
            <a:rect l="l" t="t" r="r" b="b"/>
            <a:pathLst>
              <a:path w="999744" h="1015807">
                <a:moveTo>
                  <a:pt x="201909" y="703893"/>
                </a:moveTo>
                <a:cubicBezTo>
                  <a:pt x="216351" y="715302"/>
                  <a:pt x="227760" y="728733"/>
                  <a:pt x="229926" y="747652"/>
                </a:cubicBezTo>
                <a:cubicBezTo>
                  <a:pt x="231515" y="762671"/>
                  <a:pt x="240180" y="770903"/>
                  <a:pt x="253322" y="775669"/>
                </a:cubicBezTo>
                <a:cubicBezTo>
                  <a:pt x="263286" y="779279"/>
                  <a:pt x="273396" y="782312"/>
                  <a:pt x="283361" y="785923"/>
                </a:cubicBezTo>
                <a:cubicBezTo>
                  <a:pt x="293615" y="789822"/>
                  <a:pt x="302857" y="795165"/>
                  <a:pt x="308345" y="806285"/>
                </a:cubicBezTo>
                <a:cubicBezTo>
                  <a:pt x="267042" y="800075"/>
                  <a:pt x="226460" y="794732"/>
                  <a:pt x="189633" y="820439"/>
                </a:cubicBezTo>
                <a:cubicBezTo>
                  <a:pt x="211007" y="816539"/>
                  <a:pt x="232381" y="815384"/>
                  <a:pt x="254622" y="818995"/>
                </a:cubicBezTo>
                <a:cubicBezTo>
                  <a:pt x="239891" y="835747"/>
                  <a:pt x="223716" y="849467"/>
                  <a:pt x="205086" y="860443"/>
                </a:cubicBezTo>
                <a:cubicBezTo>
                  <a:pt x="204220" y="861165"/>
                  <a:pt x="201620" y="860298"/>
                  <a:pt x="202342" y="862176"/>
                </a:cubicBezTo>
                <a:lnTo>
                  <a:pt x="202484" y="862139"/>
                </a:lnTo>
                <a:lnTo>
                  <a:pt x="204943" y="860586"/>
                </a:lnTo>
                <a:lnTo>
                  <a:pt x="205461" y="861362"/>
                </a:lnTo>
                <a:lnTo>
                  <a:pt x="205664" y="861309"/>
                </a:lnTo>
                <a:cubicBezTo>
                  <a:pt x="231081" y="855821"/>
                  <a:pt x="253610" y="844846"/>
                  <a:pt x="272096" y="826215"/>
                </a:cubicBezTo>
                <a:cubicBezTo>
                  <a:pt x="274696" y="823616"/>
                  <a:pt x="276862" y="822749"/>
                  <a:pt x="280328" y="823327"/>
                </a:cubicBezTo>
                <a:cubicBezTo>
                  <a:pt x="297225" y="825637"/>
                  <a:pt x="314267" y="826938"/>
                  <a:pt x="331019" y="829826"/>
                </a:cubicBezTo>
                <a:cubicBezTo>
                  <a:pt x="342717" y="831848"/>
                  <a:pt x="353549" y="838058"/>
                  <a:pt x="365535" y="839791"/>
                </a:cubicBezTo>
                <a:cubicBezTo>
                  <a:pt x="376222" y="841235"/>
                  <a:pt x="386909" y="842968"/>
                  <a:pt x="397596" y="844123"/>
                </a:cubicBezTo>
                <a:cubicBezTo>
                  <a:pt x="402795" y="844701"/>
                  <a:pt x="405539" y="846145"/>
                  <a:pt x="406694" y="851777"/>
                </a:cubicBezTo>
                <a:cubicBezTo>
                  <a:pt x="409583" y="865642"/>
                  <a:pt x="413049" y="879361"/>
                  <a:pt x="416804" y="893081"/>
                </a:cubicBezTo>
                <a:cubicBezTo>
                  <a:pt x="417815" y="896980"/>
                  <a:pt x="416804" y="899291"/>
                  <a:pt x="414349" y="901891"/>
                </a:cubicBezTo>
                <a:cubicBezTo>
                  <a:pt x="395430" y="921532"/>
                  <a:pt x="385898" y="945794"/>
                  <a:pt x="380266" y="972078"/>
                </a:cubicBezTo>
                <a:cubicBezTo>
                  <a:pt x="391097" y="952582"/>
                  <a:pt x="404817" y="935541"/>
                  <a:pt x="421570" y="919799"/>
                </a:cubicBezTo>
                <a:cubicBezTo>
                  <a:pt x="425758" y="941606"/>
                  <a:pt x="425180" y="962547"/>
                  <a:pt x="421281" y="983343"/>
                </a:cubicBezTo>
                <a:cubicBezTo>
                  <a:pt x="420703" y="984210"/>
                  <a:pt x="420126" y="985365"/>
                  <a:pt x="420992" y="985798"/>
                </a:cubicBezTo>
                <a:lnTo>
                  <a:pt x="421010" y="985783"/>
                </a:lnTo>
                <a:lnTo>
                  <a:pt x="421280" y="983486"/>
                </a:lnTo>
                <a:cubicBezTo>
                  <a:pt x="421713" y="983775"/>
                  <a:pt x="422146" y="984064"/>
                  <a:pt x="422580" y="984497"/>
                </a:cubicBezTo>
                <a:lnTo>
                  <a:pt x="422563" y="984513"/>
                </a:lnTo>
                <a:lnTo>
                  <a:pt x="422580" y="984498"/>
                </a:lnTo>
                <a:cubicBezTo>
                  <a:pt x="431679" y="971211"/>
                  <a:pt x="434711" y="955903"/>
                  <a:pt x="436444" y="940306"/>
                </a:cubicBezTo>
                <a:cubicBezTo>
                  <a:pt x="439622" y="913733"/>
                  <a:pt x="436878" y="887593"/>
                  <a:pt x="431101" y="861598"/>
                </a:cubicBezTo>
                <a:cubicBezTo>
                  <a:pt x="429801" y="855821"/>
                  <a:pt x="431246" y="854522"/>
                  <a:pt x="436878" y="854955"/>
                </a:cubicBezTo>
                <a:cubicBezTo>
                  <a:pt x="448142" y="855821"/>
                  <a:pt x="459407" y="854233"/>
                  <a:pt x="470672" y="853221"/>
                </a:cubicBezTo>
                <a:cubicBezTo>
                  <a:pt x="488580" y="851777"/>
                  <a:pt x="505910" y="855821"/>
                  <a:pt x="523240" y="860298"/>
                </a:cubicBezTo>
                <a:cubicBezTo>
                  <a:pt x="526706" y="861165"/>
                  <a:pt x="528439" y="864198"/>
                  <a:pt x="530894" y="866508"/>
                </a:cubicBezTo>
                <a:cubicBezTo>
                  <a:pt x="550535" y="885716"/>
                  <a:pt x="569021" y="905935"/>
                  <a:pt x="582018" y="930486"/>
                </a:cubicBezTo>
                <a:cubicBezTo>
                  <a:pt x="582307" y="931063"/>
                  <a:pt x="583029" y="931352"/>
                  <a:pt x="584473" y="932507"/>
                </a:cubicBezTo>
                <a:cubicBezTo>
                  <a:pt x="581440" y="916910"/>
                  <a:pt x="576097" y="903191"/>
                  <a:pt x="570176" y="888604"/>
                </a:cubicBezTo>
                <a:cubicBezTo>
                  <a:pt x="606858" y="902324"/>
                  <a:pt x="643540" y="910411"/>
                  <a:pt x="680800" y="916910"/>
                </a:cubicBezTo>
                <a:cubicBezTo>
                  <a:pt x="681955" y="919077"/>
                  <a:pt x="679934" y="919943"/>
                  <a:pt x="679067" y="921099"/>
                </a:cubicBezTo>
                <a:cubicBezTo>
                  <a:pt x="664192" y="941173"/>
                  <a:pt x="648162" y="960525"/>
                  <a:pt x="630254" y="977999"/>
                </a:cubicBezTo>
                <a:cubicBezTo>
                  <a:pt x="611190" y="996485"/>
                  <a:pt x="594294" y="999084"/>
                  <a:pt x="570609" y="986809"/>
                </a:cubicBezTo>
                <a:cubicBezTo>
                  <a:pt x="560644" y="981610"/>
                  <a:pt x="551113" y="975400"/>
                  <a:pt x="541292" y="969912"/>
                </a:cubicBezTo>
                <a:cubicBezTo>
                  <a:pt x="526995" y="961969"/>
                  <a:pt x="512120" y="956192"/>
                  <a:pt x="495223" y="960380"/>
                </a:cubicBezTo>
                <a:cubicBezTo>
                  <a:pt x="487568" y="962258"/>
                  <a:pt x="480926" y="966013"/>
                  <a:pt x="474716" y="970779"/>
                </a:cubicBezTo>
                <a:cubicBezTo>
                  <a:pt x="462873" y="979877"/>
                  <a:pt x="451464" y="989408"/>
                  <a:pt x="439622" y="998507"/>
                </a:cubicBezTo>
                <a:cubicBezTo>
                  <a:pt x="434134" y="1002695"/>
                  <a:pt x="428357" y="1006739"/>
                  <a:pt x="422291" y="1010205"/>
                </a:cubicBezTo>
                <a:cubicBezTo>
                  <a:pt x="405683" y="1019448"/>
                  <a:pt x="389219" y="1017137"/>
                  <a:pt x="375355" y="1004139"/>
                </a:cubicBezTo>
                <a:cubicBezTo>
                  <a:pt x="363080" y="992730"/>
                  <a:pt x="354415" y="978577"/>
                  <a:pt x="346038" y="964280"/>
                </a:cubicBezTo>
                <a:cubicBezTo>
                  <a:pt x="339107" y="952437"/>
                  <a:pt x="332174" y="940595"/>
                  <a:pt x="323654" y="929763"/>
                </a:cubicBezTo>
                <a:cubicBezTo>
                  <a:pt x="308778" y="910700"/>
                  <a:pt x="289715" y="903335"/>
                  <a:pt x="265742" y="907812"/>
                </a:cubicBezTo>
                <a:cubicBezTo>
                  <a:pt x="249423" y="910845"/>
                  <a:pt x="232959" y="913444"/>
                  <a:pt x="216351" y="910411"/>
                </a:cubicBezTo>
                <a:cubicBezTo>
                  <a:pt x="194399" y="906368"/>
                  <a:pt x="179380" y="893948"/>
                  <a:pt x="171148" y="873296"/>
                </a:cubicBezTo>
                <a:cubicBezTo>
                  <a:pt x="161616" y="849611"/>
                  <a:pt x="160894" y="824916"/>
                  <a:pt x="162627" y="800075"/>
                </a:cubicBezTo>
                <a:cubicBezTo>
                  <a:pt x="164216" y="776824"/>
                  <a:pt x="168982" y="754006"/>
                  <a:pt x="178080" y="732199"/>
                </a:cubicBezTo>
                <a:cubicBezTo>
                  <a:pt x="182268" y="722234"/>
                  <a:pt x="187323" y="712702"/>
                  <a:pt x="194688" y="704470"/>
                </a:cubicBezTo>
                <a:cubicBezTo>
                  <a:pt x="197143" y="701871"/>
                  <a:pt x="199020" y="701582"/>
                  <a:pt x="201909" y="703893"/>
                </a:cubicBezTo>
                <a:close/>
                <a:moveTo>
                  <a:pt x="882119" y="613487"/>
                </a:moveTo>
                <a:lnTo>
                  <a:pt x="881109" y="614063"/>
                </a:lnTo>
                <a:lnTo>
                  <a:pt x="882066" y="613696"/>
                </a:lnTo>
                <a:close/>
                <a:moveTo>
                  <a:pt x="168548" y="516148"/>
                </a:moveTo>
                <a:cubicBezTo>
                  <a:pt x="178368" y="514704"/>
                  <a:pt x="187611" y="518170"/>
                  <a:pt x="196565" y="520914"/>
                </a:cubicBezTo>
                <a:cubicBezTo>
                  <a:pt x="218516" y="527702"/>
                  <a:pt x="236569" y="540266"/>
                  <a:pt x="247978" y="560774"/>
                </a:cubicBezTo>
                <a:cubicBezTo>
                  <a:pt x="253177" y="569872"/>
                  <a:pt x="257221" y="579692"/>
                  <a:pt x="262275" y="588935"/>
                </a:cubicBezTo>
                <a:cubicBezTo>
                  <a:pt x="268196" y="599766"/>
                  <a:pt x="275129" y="609876"/>
                  <a:pt x="285382" y="617241"/>
                </a:cubicBezTo>
                <a:cubicBezTo>
                  <a:pt x="296935" y="625617"/>
                  <a:pt x="308778" y="626484"/>
                  <a:pt x="321920" y="620273"/>
                </a:cubicBezTo>
                <a:cubicBezTo>
                  <a:pt x="334918" y="614208"/>
                  <a:pt x="348493" y="609442"/>
                  <a:pt x="362068" y="604821"/>
                </a:cubicBezTo>
                <a:cubicBezTo>
                  <a:pt x="372467" y="601210"/>
                  <a:pt x="382432" y="604099"/>
                  <a:pt x="391819" y="609442"/>
                </a:cubicBezTo>
                <a:cubicBezTo>
                  <a:pt x="401495" y="614930"/>
                  <a:pt x="409871" y="622295"/>
                  <a:pt x="418536" y="629083"/>
                </a:cubicBezTo>
                <a:cubicBezTo>
                  <a:pt x="427490" y="636015"/>
                  <a:pt x="436588" y="642659"/>
                  <a:pt x="447420" y="646413"/>
                </a:cubicBezTo>
                <a:cubicBezTo>
                  <a:pt x="460128" y="650746"/>
                  <a:pt x="472404" y="649879"/>
                  <a:pt x="484824" y="645114"/>
                </a:cubicBezTo>
                <a:cubicBezTo>
                  <a:pt x="497388" y="640203"/>
                  <a:pt x="503309" y="642514"/>
                  <a:pt x="509231" y="654645"/>
                </a:cubicBezTo>
                <a:cubicBezTo>
                  <a:pt x="516741" y="670098"/>
                  <a:pt x="519196" y="686995"/>
                  <a:pt x="523239" y="703459"/>
                </a:cubicBezTo>
                <a:cubicBezTo>
                  <a:pt x="528872" y="726854"/>
                  <a:pt x="534504" y="750250"/>
                  <a:pt x="544036" y="772346"/>
                </a:cubicBezTo>
                <a:cubicBezTo>
                  <a:pt x="554001" y="795453"/>
                  <a:pt x="568153" y="816394"/>
                  <a:pt x="589961" y="831991"/>
                </a:cubicBezTo>
                <a:cubicBezTo>
                  <a:pt x="575086" y="842678"/>
                  <a:pt x="559200" y="845422"/>
                  <a:pt x="543169" y="840512"/>
                </a:cubicBezTo>
                <a:cubicBezTo>
                  <a:pt x="516163" y="832135"/>
                  <a:pt x="489012" y="831124"/>
                  <a:pt x="461140" y="833290"/>
                </a:cubicBezTo>
                <a:cubicBezTo>
                  <a:pt x="447564" y="834302"/>
                  <a:pt x="434422" y="831702"/>
                  <a:pt x="420991" y="829391"/>
                </a:cubicBezTo>
                <a:cubicBezTo>
                  <a:pt x="404239" y="826359"/>
                  <a:pt x="387053" y="824770"/>
                  <a:pt x="370300" y="820871"/>
                </a:cubicBezTo>
                <a:cubicBezTo>
                  <a:pt x="358602" y="818127"/>
                  <a:pt x="347193" y="814516"/>
                  <a:pt x="336506" y="808884"/>
                </a:cubicBezTo>
                <a:cubicBezTo>
                  <a:pt x="325097" y="802819"/>
                  <a:pt x="317443" y="793720"/>
                  <a:pt x="313688" y="781300"/>
                </a:cubicBezTo>
                <a:cubicBezTo>
                  <a:pt x="311522" y="774223"/>
                  <a:pt x="304446" y="773646"/>
                  <a:pt x="299391" y="770758"/>
                </a:cubicBezTo>
                <a:cubicBezTo>
                  <a:pt x="291592" y="766280"/>
                  <a:pt x="282783" y="763537"/>
                  <a:pt x="274262" y="760504"/>
                </a:cubicBezTo>
                <a:cubicBezTo>
                  <a:pt x="259098" y="755016"/>
                  <a:pt x="249711" y="745918"/>
                  <a:pt x="246678" y="728876"/>
                </a:cubicBezTo>
                <a:cubicBezTo>
                  <a:pt x="243212" y="709669"/>
                  <a:pt x="231370" y="694794"/>
                  <a:pt x="214617" y="684829"/>
                </a:cubicBezTo>
                <a:cubicBezTo>
                  <a:pt x="202342" y="677319"/>
                  <a:pt x="193676" y="667210"/>
                  <a:pt x="187466" y="654790"/>
                </a:cubicBezTo>
                <a:cubicBezTo>
                  <a:pt x="171580" y="623451"/>
                  <a:pt x="164360" y="589657"/>
                  <a:pt x="159594" y="555286"/>
                </a:cubicBezTo>
                <a:cubicBezTo>
                  <a:pt x="157861" y="542866"/>
                  <a:pt x="163348" y="530734"/>
                  <a:pt x="163926" y="518170"/>
                </a:cubicBezTo>
                <a:cubicBezTo>
                  <a:pt x="164071" y="515282"/>
                  <a:pt x="166815" y="516437"/>
                  <a:pt x="168548" y="516148"/>
                </a:cubicBezTo>
                <a:close/>
                <a:moveTo>
                  <a:pt x="473993" y="489576"/>
                </a:moveTo>
                <a:cubicBezTo>
                  <a:pt x="477748" y="495642"/>
                  <a:pt x="480925" y="500985"/>
                  <a:pt x="484391" y="506184"/>
                </a:cubicBezTo>
                <a:cubicBezTo>
                  <a:pt x="494067" y="520049"/>
                  <a:pt x="508798" y="522937"/>
                  <a:pt x="524106" y="524814"/>
                </a:cubicBezTo>
                <a:cubicBezTo>
                  <a:pt x="539704" y="526692"/>
                  <a:pt x="555301" y="528280"/>
                  <a:pt x="568154" y="538678"/>
                </a:cubicBezTo>
                <a:cubicBezTo>
                  <a:pt x="580863" y="548932"/>
                  <a:pt x="588517" y="562507"/>
                  <a:pt x="593860" y="577671"/>
                </a:cubicBezTo>
                <a:cubicBezTo>
                  <a:pt x="596315" y="584748"/>
                  <a:pt x="601370" y="592113"/>
                  <a:pt x="600503" y="598612"/>
                </a:cubicBezTo>
                <a:cubicBezTo>
                  <a:pt x="599637" y="605400"/>
                  <a:pt x="589527" y="606411"/>
                  <a:pt x="584040" y="610743"/>
                </a:cubicBezTo>
                <a:cubicBezTo>
                  <a:pt x="574075" y="618398"/>
                  <a:pt x="567576" y="628506"/>
                  <a:pt x="567143" y="640349"/>
                </a:cubicBezTo>
                <a:cubicBezTo>
                  <a:pt x="566854" y="647570"/>
                  <a:pt x="568442" y="655658"/>
                  <a:pt x="570898" y="663167"/>
                </a:cubicBezTo>
                <a:cubicBezTo>
                  <a:pt x="578552" y="686563"/>
                  <a:pt x="578841" y="709814"/>
                  <a:pt x="557034" y="729022"/>
                </a:cubicBezTo>
                <a:cubicBezTo>
                  <a:pt x="552268" y="717035"/>
                  <a:pt x="549235" y="704904"/>
                  <a:pt x="546346" y="692629"/>
                </a:cubicBezTo>
                <a:cubicBezTo>
                  <a:pt x="541436" y="672121"/>
                  <a:pt x="537248" y="651469"/>
                  <a:pt x="531905" y="631106"/>
                </a:cubicBezTo>
                <a:cubicBezTo>
                  <a:pt x="525839" y="608144"/>
                  <a:pt x="517030" y="604389"/>
                  <a:pt x="495656" y="614498"/>
                </a:cubicBezTo>
                <a:cubicBezTo>
                  <a:pt x="492623" y="615942"/>
                  <a:pt x="489590" y="617531"/>
                  <a:pt x="486558" y="618830"/>
                </a:cubicBezTo>
                <a:cubicBezTo>
                  <a:pt x="469516" y="626340"/>
                  <a:pt x="453342" y="625185"/>
                  <a:pt x="438322" y="613632"/>
                </a:cubicBezTo>
                <a:cubicBezTo>
                  <a:pt x="432834" y="609443"/>
                  <a:pt x="427202" y="605111"/>
                  <a:pt x="422147" y="600345"/>
                </a:cubicBezTo>
                <a:cubicBezTo>
                  <a:pt x="401929" y="581426"/>
                  <a:pt x="378966" y="579115"/>
                  <a:pt x="353837" y="588069"/>
                </a:cubicBezTo>
                <a:cubicBezTo>
                  <a:pt x="351815" y="588792"/>
                  <a:pt x="349938" y="589369"/>
                  <a:pt x="346472" y="590525"/>
                </a:cubicBezTo>
                <a:cubicBezTo>
                  <a:pt x="353404" y="575505"/>
                  <a:pt x="357303" y="560630"/>
                  <a:pt x="364813" y="547344"/>
                </a:cubicBezTo>
                <a:cubicBezTo>
                  <a:pt x="370012" y="538100"/>
                  <a:pt x="375500" y="535790"/>
                  <a:pt x="385031" y="540411"/>
                </a:cubicBezTo>
                <a:cubicBezTo>
                  <a:pt x="401062" y="548210"/>
                  <a:pt x="415215" y="541855"/>
                  <a:pt x="429224" y="535357"/>
                </a:cubicBezTo>
                <a:cubicBezTo>
                  <a:pt x="449298" y="525825"/>
                  <a:pt x="463884" y="510228"/>
                  <a:pt x="473993" y="489576"/>
                </a:cubicBezTo>
                <a:close/>
                <a:moveTo>
                  <a:pt x="795593" y="468852"/>
                </a:moveTo>
                <a:cubicBezTo>
                  <a:pt x="810053" y="471632"/>
                  <a:pt x="823484" y="480333"/>
                  <a:pt x="834171" y="491164"/>
                </a:cubicBezTo>
                <a:cubicBezTo>
                  <a:pt x="835471" y="492464"/>
                  <a:pt x="836337" y="493908"/>
                  <a:pt x="836193" y="495641"/>
                </a:cubicBezTo>
                <a:cubicBezTo>
                  <a:pt x="835326" y="509217"/>
                  <a:pt x="840381" y="522358"/>
                  <a:pt x="839659" y="536078"/>
                </a:cubicBezTo>
                <a:cubicBezTo>
                  <a:pt x="840381" y="551964"/>
                  <a:pt x="835182" y="566695"/>
                  <a:pt x="827239" y="580270"/>
                </a:cubicBezTo>
                <a:cubicBezTo>
                  <a:pt x="819585" y="593412"/>
                  <a:pt x="816552" y="607421"/>
                  <a:pt x="816263" y="622296"/>
                </a:cubicBezTo>
                <a:cubicBezTo>
                  <a:pt x="816119" y="626628"/>
                  <a:pt x="815396" y="630961"/>
                  <a:pt x="815685" y="635294"/>
                </a:cubicBezTo>
                <a:cubicBezTo>
                  <a:pt x="816841" y="655657"/>
                  <a:pt x="806876" y="670098"/>
                  <a:pt x="791279" y="681507"/>
                </a:cubicBezTo>
                <a:cubicBezTo>
                  <a:pt x="786658" y="684974"/>
                  <a:pt x="782903" y="689306"/>
                  <a:pt x="779725" y="694361"/>
                </a:cubicBezTo>
                <a:cubicBezTo>
                  <a:pt x="758208" y="728010"/>
                  <a:pt x="730768" y="755305"/>
                  <a:pt x="694086" y="772635"/>
                </a:cubicBezTo>
                <a:cubicBezTo>
                  <a:pt x="673290" y="782456"/>
                  <a:pt x="654660" y="795598"/>
                  <a:pt x="637618" y="811051"/>
                </a:cubicBezTo>
                <a:cubicBezTo>
                  <a:pt x="634008" y="814372"/>
                  <a:pt x="629675" y="816972"/>
                  <a:pt x="625632" y="819716"/>
                </a:cubicBezTo>
                <a:cubicBezTo>
                  <a:pt x="623465" y="821160"/>
                  <a:pt x="621299" y="821449"/>
                  <a:pt x="618844" y="820149"/>
                </a:cubicBezTo>
                <a:cubicBezTo>
                  <a:pt x="604113" y="812206"/>
                  <a:pt x="589816" y="803974"/>
                  <a:pt x="578985" y="790688"/>
                </a:cubicBezTo>
                <a:cubicBezTo>
                  <a:pt x="566998" y="775957"/>
                  <a:pt x="566709" y="764981"/>
                  <a:pt x="577396" y="749529"/>
                </a:cubicBezTo>
                <a:cubicBezTo>
                  <a:pt x="588083" y="734220"/>
                  <a:pt x="596748" y="718045"/>
                  <a:pt x="599059" y="698982"/>
                </a:cubicBezTo>
                <a:cubicBezTo>
                  <a:pt x="600648" y="686418"/>
                  <a:pt x="597614" y="674576"/>
                  <a:pt x="594726" y="662733"/>
                </a:cubicBezTo>
                <a:cubicBezTo>
                  <a:pt x="589527" y="641648"/>
                  <a:pt x="593282" y="632550"/>
                  <a:pt x="612201" y="621574"/>
                </a:cubicBezTo>
                <a:cubicBezTo>
                  <a:pt x="620866" y="616519"/>
                  <a:pt x="630253" y="612476"/>
                  <a:pt x="639640" y="608721"/>
                </a:cubicBezTo>
                <a:cubicBezTo>
                  <a:pt x="648305" y="605255"/>
                  <a:pt x="656826" y="601211"/>
                  <a:pt x="664480" y="595723"/>
                </a:cubicBezTo>
                <a:cubicBezTo>
                  <a:pt x="675601" y="587780"/>
                  <a:pt x="681377" y="577093"/>
                  <a:pt x="682243" y="563374"/>
                </a:cubicBezTo>
                <a:cubicBezTo>
                  <a:pt x="683399" y="545177"/>
                  <a:pt x="679644" y="527558"/>
                  <a:pt x="677045" y="509794"/>
                </a:cubicBezTo>
                <a:cubicBezTo>
                  <a:pt x="675889" y="501851"/>
                  <a:pt x="675456" y="502140"/>
                  <a:pt x="683544" y="502573"/>
                </a:cubicBezTo>
                <a:cubicBezTo>
                  <a:pt x="708383" y="503873"/>
                  <a:pt x="731779" y="498674"/>
                  <a:pt x="750842" y="482066"/>
                </a:cubicBezTo>
                <a:cubicBezTo>
                  <a:pt x="765644" y="469213"/>
                  <a:pt x="781133" y="466072"/>
                  <a:pt x="795593" y="468852"/>
                </a:cubicBezTo>
                <a:close/>
                <a:moveTo>
                  <a:pt x="905966" y="445366"/>
                </a:moveTo>
                <a:cubicBezTo>
                  <a:pt x="918259" y="445528"/>
                  <a:pt x="930499" y="446611"/>
                  <a:pt x="942630" y="450149"/>
                </a:cubicBezTo>
                <a:cubicBezTo>
                  <a:pt x="973246" y="459104"/>
                  <a:pt x="996643" y="490442"/>
                  <a:pt x="999386" y="524092"/>
                </a:cubicBezTo>
                <a:cubicBezTo>
                  <a:pt x="1001841" y="553987"/>
                  <a:pt x="991732" y="577238"/>
                  <a:pt x="967326" y="594568"/>
                </a:cubicBezTo>
                <a:cubicBezTo>
                  <a:pt x="959094" y="600489"/>
                  <a:pt x="951006" y="606410"/>
                  <a:pt x="942919" y="612620"/>
                </a:cubicBezTo>
                <a:cubicBezTo>
                  <a:pt x="930643" y="622152"/>
                  <a:pt x="924578" y="634716"/>
                  <a:pt x="924000" y="650458"/>
                </a:cubicBezTo>
                <a:cubicBezTo>
                  <a:pt x="923278" y="668510"/>
                  <a:pt x="928332" y="685552"/>
                  <a:pt x="932087" y="702737"/>
                </a:cubicBezTo>
                <a:cubicBezTo>
                  <a:pt x="935698" y="719201"/>
                  <a:pt x="940464" y="735376"/>
                  <a:pt x="937576" y="752562"/>
                </a:cubicBezTo>
                <a:cubicBezTo>
                  <a:pt x="933965" y="773791"/>
                  <a:pt x="924144" y="783756"/>
                  <a:pt x="903059" y="787366"/>
                </a:cubicBezTo>
                <a:cubicBezTo>
                  <a:pt x="888618" y="789822"/>
                  <a:pt x="874031" y="791121"/>
                  <a:pt x="859301" y="791844"/>
                </a:cubicBezTo>
                <a:cubicBezTo>
                  <a:pt x="851358" y="792276"/>
                  <a:pt x="843559" y="793432"/>
                  <a:pt x="835905" y="795309"/>
                </a:cubicBezTo>
                <a:cubicBezTo>
                  <a:pt x="819152" y="799353"/>
                  <a:pt x="808465" y="810329"/>
                  <a:pt x="801533" y="825637"/>
                </a:cubicBezTo>
                <a:cubicBezTo>
                  <a:pt x="796912" y="836035"/>
                  <a:pt x="794313" y="847011"/>
                  <a:pt x="791280" y="857843"/>
                </a:cubicBezTo>
                <a:cubicBezTo>
                  <a:pt x="788536" y="867807"/>
                  <a:pt x="785503" y="877772"/>
                  <a:pt x="779726" y="886438"/>
                </a:cubicBezTo>
                <a:cubicBezTo>
                  <a:pt x="772361" y="897269"/>
                  <a:pt x="761963" y="903623"/>
                  <a:pt x="748965" y="904201"/>
                </a:cubicBezTo>
                <a:cubicBezTo>
                  <a:pt x="710261" y="905790"/>
                  <a:pt x="672424" y="899580"/>
                  <a:pt x="634731" y="891348"/>
                </a:cubicBezTo>
                <a:cubicBezTo>
                  <a:pt x="611768" y="886293"/>
                  <a:pt x="589094" y="879939"/>
                  <a:pt x="567287" y="871418"/>
                </a:cubicBezTo>
                <a:cubicBezTo>
                  <a:pt x="565987" y="870840"/>
                  <a:pt x="564688" y="870407"/>
                  <a:pt x="561799" y="869251"/>
                </a:cubicBezTo>
                <a:cubicBezTo>
                  <a:pt x="581729" y="864486"/>
                  <a:pt x="597760" y="853943"/>
                  <a:pt x="615523" y="847011"/>
                </a:cubicBezTo>
                <a:cubicBezTo>
                  <a:pt x="637619" y="838491"/>
                  <a:pt x="657115" y="826070"/>
                  <a:pt x="674301" y="810040"/>
                </a:cubicBezTo>
                <a:cubicBezTo>
                  <a:pt x="685999" y="799064"/>
                  <a:pt x="698852" y="790399"/>
                  <a:pt x="714160" y="784767"/>
                </a:cubicBezTo>
                <a:cubicBezTo>
                  <a:pt x="725136" y="780723"/>
                  <a:pt x="735246" y="773647"/>
                  <a:pt x="745211" y="766137"/>
                </a:cubicBezTo>
                <a:cubicBezTo>
                  <a:pt x="739000" y="806285"/>
                  <a:pt x="735246" y="845422"/>
                  <a:pt x="756475" y="882538"/>
                </a:cubicBezTo>
                <a:cubicBezTo>
                  <a:pt x="756475" y="881094"/>
                  <a:pt x="756619" y="879650"/>
                  <a:pt x="756475" y="878206"/>
                </a:cubicBezTo>
                <a:cubicBezTo>
                  <a:pt x="756331" y="876473"/>
                  <a:pt x="755897" y="874884"/>
                  <a:pt x="755608" y="873295"/>
                </a:cubicBezTo>
                <a:cubicBezTo>
                  <a:pt x="752431" y="851921"/>
                  <a:pt x="754020" y="830548"/>
                  <a:pt x="758352" y="809463"/>
                </a:cubicBezTo>
                <a:cubicBezTo>
                  <a:pt x="764563" y="780146"/>
                  <a:pt x="771061" y="750829"/>
                  <a:pt x="783914" y="723389"/>
                </a:cubicBezTo>
                <a:cubicBezTo>
                  <a:pt x="789980" y="710391"/>
                  <a:pt x="798789" y="700427"/>
                  <a:pt x="810487" y="691906"/>
                </a:cubicBezTo>
                <a:cubicBezTo>
                  <a:pt x="826951" y="679919"/>
                  <a:pt x="844714" y="669521"/>
                  <a:pt x="858001" y="653491"/>
                </a:cubicBezTo>
                <a:cubicBezTo>
                  <a:pt x="867677" y="641793"/>
                  <a:pt x="874898" y="628651"/>
                  <a:pt x="881685" y="615219"/>
                </a:cubicBezTo>
                <a:lnTo>
                  <a:pt x="881865" y="614500"/>
                </a:lnTo>
                <a:lnTo>
                  <a:pt x="881108" y="614065"/>
                </a:lnTo>
                <a:lnTo>
                  <a:pt x="835616" y="652479"/>
                </a:lnTo>
                <a:cubicBezTo>
                  <a:pt x="834894" y="628651"/>
                  <a:pt x="833017" y="606121"/>
                  <a:pt x="851791" y="586914"/>
                </a:cubicBezTo>
                <a:cubicBezTo>
                  <a:pt x="865799" y="572616"/>
                  <a:pt x="876776" y="555286"/>
                  <a:pt x="890495" y="540555"/>
                </a:cubicBezTo>
                <a:cubicBezTo>
                  <a:pt x="908259" y="521492"/>
                  <a:pt x="927611" y="504451"/>
                  <a:pt x="951729" y="493619"/>
                </a:cubicBezTo>
                <a:cubicBezTo>
                  <a:pt x="952450" y="493330"/>
                  <a:pt x="953317" y="492898"/>
                  <a:pt x="954906" y="492175"/>
                </a:cubicBezTo>
                <a:cubicBezTo>
                  <a:pt x="939453" y="490009"/>
                  <a:pt x="931799" y="492753"/>
                  <a:pt x="890495" y="514705"/>
                </a:cubicBezTo>
                <a:lnTo>
                  <a:pt x="903755" y="454749"/>
                </a:lnTo>
                <a:lnTo>
                  <a:pt x="902625" y="453760"/>
                </a:lnTo>
                <a:lnTo>
                  <a:pt x="904185" y="452342"/>
                </a:lnTo>
                <a:lnTo>
                  <a:pt x="904215" y="452171"/>
                </a:lnTo>
                <a:cubicBezTo>
                  <a:pt x="902915" y="451594"/>
                  <a:pt x="903059" y="452894"/>
                  <a:pt x="902626" y="453616"/>
                </a:cubicBezTo>
                <a:cubicBezTo>
                  <a:pt x="885296" y="475567"/>
                  <a:pt x="873454" y="499829"/>
                  <a:pt x="870999" y="528136"/>
                </a:cubicBezTo>
                <a:cubicBezTo>
                  <a:pt x="870565" y="532612"/>
                  <a:pt x="870565" y="532612"/>
                  <a:pt x="862911" y="539400"/>
                </a:cubicBezTo>
                <a:cubicBezTo>
                  <a:pt x="855690" y="519037"/>
                  <a:pt x="846736" y="499541"/>
                  <a:pt x="858434" y="478022"/>
                </a:cubicBezTo>
                <a:cubicBezTo>
                  <a:pt x="863200" y="469357"/>
                  <a:pt x="867100" y="460259"/>
                  <a:pt x="865366" y="449861"/>
                </a:cubicBezTo>
                <a:cubicBezTo>
                  <a:pt x="864789" y="446683"/>
                  <a:pt x="866522" y="446106"/>
                  <a:pt x="868977" y="446106"/>
                </a:cubicBezTo>
                <a:cubicBezTo>
                  <a:pt x="881325" y="445961"/>
                  <a:pt x="893672" y="445203"/>
                  <a:pt x="905966" y="445366"/>
                </a:cubicBezTo>
                <a:close/>
                <a:moveTo>
                  <a:pt x="464317" y="337215"/>
                </a:moveTo>
                <a:cubicBezTo>
                  <a:pt x="469083" y="337360"/>
                  <a:pt x="472549" y="339526"/>
                  <a:pt x="475437" y="342558"/>
                </a:cubicBezTo>
                <a:cubicBezTo>
                  <a:pt x="491179" y="359888"/>
                  <a:pt x="511109" y="368987"/>
                  <a:pt x="533782" y="373031"/>
                </a:cubicBezTo>
                <a:cubicBezTo>
                  <a:pt x="537537" y="373753"/>
                  <a:pt x="541292" y="374475"/>
                  <a:pt x="545047" y="375630"/>
                </a:cubicBezTo>
                <a:cubicBezTo>
                  <a:pt x="554868" y="378519"/>
                  <a:pt x="557900" y="382418"/>
                  <a:pt x="558334" y="392672"/>
                </a:cubicBezTo>
                <a:cubicBezTo>
                  <a:pt x="558911" y="407113"/>
                  <a:pt x="565988" y="417078"/>
                  <a:pt x="578552" y="423577"/>
                </a:cubicBezTo>
                <a:cubicBezTo>
                  <a:pt x="594438" y="431809"/>
                  <a:pt x="611913" y="433831"/>
                  <a:pt x="629243" y="436575"/>
                </a:cubicBezTo>
                <a:cubicBezTo>
                  <a:pt x="636175" y="437586"/>
                  <a:pt x="643107" y="438597"/>
                  <a:pt x="649750" y="440330"/>
                </a:cubicBezTo>
                <a:cubicBezTo>
                  <a:pt x="659282" y="442785"/>
                  <a:pt x="660726" y="447262"/>
                  <a:pt x="653361" y="453472"/>
                </a:cubicBezTo>
                <a:cubicBezTo>
                  <a:pt x="648017" y="457949"/>
                  <a:pt x="645562" y="463581"/>
                  <a:pt x="642963" y="469358"/>
                </a:cubicBezTo>
                <a:cubicBezTo>
                  <a:pt x="637908" y="480478"/>
                  <a:pt x="640508" y="488999"/>
                  <a:pt x="651194" y="494920"/>
                </a:cubicBezTo>
                <a:cubicBezTo>
                  <a:pt x="655238" y="497231"/>
                  <a:pt x="656971" y="499974"/>
                  <a:pt x="657693" y="504307"/>
                </a:cubicBezTo>
                <a:cubicBezTo>
                  <a:pt x="659426" y="516005"/>
                  <a:pt x="662604" y="527270"/>
                  <a:pt x="663903" y="538967"/>
                </a:cubicBezTo>
                <a:cubicBezTo>
                  <a:pt x="667369" y="568429"/>
                  <a:pt x="655816" y="584315"/>
                  <a:pt x="626788" y="589948"/>
                </a:cubicBezTo>
                <a:cubicBezTo>
                  <a:pt x="623178" y="590669"/>
                  <a:pt x="622744" y="588503"/>
                  <a:pt x="621589" y="586481"/>
                </a:cubicBezTo>
                <a:cubicBezTo>
                  <a:pt x="614657" y="574639"/>
                  <a:pt x="608736" y="562219"/>
                  <a:pt x="604114" y="549366"/>
                </a:cubicBezTo>
                <a:cubicBezTo>
                  <a:pt x="595594" y="525248"/>
                  <a:pt x="578407" y="511817"/>
                  <a:pt x="554290" y="506040"/>
                </a:cubicBezTo>
                <a:cubicBezTo>
                  <a:pt x="541870" y="503008"/>
                  <a:pt x="529450" y="500552"/>
                  <a:pt x="517175" y="497375"/>
                </a:cubicBezTo>
                <a:cubicBezTo>
                  <a:pt x="500855" y="493187"/>
                  <a:pt x="491324" y="483222"/>
                  <a:pt x="487713" y="465892"/>
                </a:cubicBezTo>
                <a:cubicBezTo>
                  <a:pt x="479626" y="427910"/>
                  <a:pt x="467494" y="391228"/>
                  <a:pt x="441788" y="360755"/>
                </a:cubicBezTo>
                <a:cubicBezTo>
                  <a:pt x="440633" y="359456"/>
                  <a:pt x="438611" y="358011"/>
                  <a:pt x="440488" y="355845"/>
                </a:cubicBezTo>
                <a:cubicBezTo>
                  <a:pt x="446409" y="348913"/>
                  <a:pt x="451897" y="341403"/>
                  <a:pt x="460995" y="338226"/>
                </a:cubicBezTo>
                <a:cubicBezTo>
                  <a:pt x="462007" y="337793"/>
                  <a:pt x="463451" y="337504"/>
                  <a:pt x="464317" y="337215"/>
                </a:cubicBezTo>
                <a:close/>
                <a:moveTo>
                  <a:pt x="103416" y="306598"/>
                </a:moveTo>
                <a:cubicBezTo>
                  <a:pt x="129989" y="311942"/>
                  <a:pt x="156129" y="319740"/>
                  <a:pt x="182268" y="328983"/>
                </a:cubicBezTo>
                <a:cubicBezTo>
                  <a:pt x="161328" y="348913"/>
                  <a:pt x="157718" y="376208"/>
                  <a:pt x="150496" y="401770"/>
                </a:cubicBezTo>
                <a:cubicBezTo>
                  <a:pt x="146597" y="415778"/>
                  <a:pt x="143709" y="430076"/>
                  <a:pt x="137643" y="443796"/>
                </a:cubicBezTo>
                <a:cubicBezTo>
                  <a:pt x="130855" y="436719"/>
                  <a:pt x="124645" y="430076"/>
                  <a:pt x="118291" y="423577"/>
                </a:cubicBezTo>
                <a:cubicBezTo>
                  <a:pt x="116125" y="421411"/>
                  <a:pt x="116269" y="418955"/>
                  <a:pt x="115981" y="416356"/>
                </a:cubicBezTo>
                <a:cubicBezTo>
                  <a:pt x="113525" y="387761"/>
                  <a:pt x="100816" y="363788"/>
                  <a:pt x="82620" y="341980"/>
                </a:cubicBezTo>
                <a:cubicBezTo>
                  <a:pt x="91140" y="361910"/>
                  <a:pt x="95328" y="382562"/>
                  <a:pt x="96917" y="404947"/>
                </a:cubicBezTo>
                <a:cubicBezTo>
                  <a:pt x="77276" y="390938"/>
                  <a:pt x="56913" y="380829"/>
                  <a:pt x="32651" y="380396"/>
                </a:cubicBezTo>
                <a:cubicBezTo>
                  <a:pt x="34095" y="384151"/>
                  <a:pt x="37561" y="383862"/>
                  <a:pt x="39872" y="385161"/>
                </a:cubicBezTo>
                <a:cubicBezTo>
                  <a:pt x="63412" y="398015"/>
                  <a:pt x="83919" y="414623"/>
                  <a:pt x="101250" y="434986"/>
                </a:cubicBezTo>
                <a:cubicBezTo>
                  <a:pt x="113236" y="448995"/>
                  <a:pt x="126667" y="462281"/>
                  <a:pt x="136632" y="477734"/>
                </a:cubicBezTo>
                <a:cubicBezTo>
                  <a:pt x="146597" y="493042"/>
                  <a:pt x="152085" y="510806"/>
                  <a:pt x="146019" y="529869"/>
                </a:cubicBezTo>
                <a:cubicBezTo>
                  <a:pt x="143131" y="538823"/>
                  <a:pt x="137932" y="546766"/>
                  <a:pt x="135766" y="556009"/>
                </a:cubicBezTo>
                <a:cubicBezTo>
                  <a:pt x="135044" y="559041"/>
                  <a:pt x="132011" y="559475"/>
                  <a:pt x="129845" y="560774"/>
                </a:cubicBezTo>
                <a:cubicBezTo>
                  <a:pt x="107171" y="573050"/>
                  <a:pt x="83631" y="583160"/>
                  <a:pt x="58068" y="587492"/>
                </a:cubicBezTo>
                <a:cubicBezTo>
                  <a:pt x="57202" y="587636"/>
                  <a:pt x="56336" y="588069"/>
                  <a:pt x="55469" y="588358"/>
                </a:cubicBezTo>
                <a:cubicBezTo>
                  <a:pt x="82331" y="590525"/>
                  <a:pt x="109193" y="590236"/>
                  <a:pt x="134755" y="580126"/>
                </a:cubicBezTo>
                <a:cubicBezTo>
                  <a:pt x="138798" y="578538"/>
                  <a:pt x="140242" y="579982"/>
                  <a:pt x="141543" y="583448"/>
                </a:cubicBezTo>
                <a:cubicBezTo>
                  <a:pt x="149052" y="601789"/>
                  <a:pt x="153818" y="620853"/>
                  <a:pt x="159162" y="639771"/>
                </a:cubicBezTo>
                <a:cubicBezTo>
                  <a:pt x="164072" y="657246"/>
                  <a:pt x="166382" y="675876"/>
                  <a:pt x="180969" y="689163"/>
                </a:cubicBezTo>
                <a:cubicBezTo>
                  <a:pt x="183857" y="691762"/>
                  <a:pt x="180680" y="693495"/>
                  <a:pt x="179524" y="695228"/>
                </a:cubicBezTo>
                <a:cubicBezTo>
                  <a:pt x="167682" y="714002"/>
                  <a:pt x="156851" y="733066"/>
                  <a:pt x="152518" y="755162"/>
                </a:cubicBezTo>
                <a:cubicBezTo>
                  <a:pt x="150063" y="767437"/>
                  <a:pt x="148619" y="779713"/>
                  <a:pt x="148908" y="792999"/>
                </a:cubicBezTo>
                <a:cubicBezTo>
                  <a:pt x="136343" y="786500"/>
                  <a:pt x="130278" y="776391"/>
                  <a:pt x="127678" y="763971"/>
                </a:cubicBezTo>
                <a:cubicBezTo>
                  <a:pt x="125223" y="752418"/>
                  <a:pt x="125368" y="740576"/>
                  <a:pt x="125079" y="728733"/>
                </a:cubicBezTo>
                <a:cubicBezTo>
                  <a:pt x="124934" y="720790"/>
                  <a:pt x="124790" y="712847"/>
                  <a:pt x="123346" y="705049"/>
                </a:cubicBezTo>
                <a:cubicBezTo>
                  <a:pt x="119735" y="685841"/>
                  <a:pt x="109482" y="671977"/>
                  <a:pt x="90996" y="664900"/>
                </a:cubicBezTo>
                <a:cubicBezTo>
                  <a:pt x="76410" y="659268"/>
                  <a:pt x="61679" y="654358"/>
                  <a:pt x="47093" y="649014"/>
                </a:cubicBezTo>
                <a:cubicBezTo>
                  <a:pt x="42616" y="647426"/>
                  <a:pt x="38139" y="645548"/>
                  <a:pt x="33807" y="643526"/>
                </a:cubicBezTo>
                <a:cubicBezTo>
                  <a:pt x="12288" y="633272"/>
                  <a:pt x="4778" y="617531"/>
                  <a:pt x="9977" y="594135"/>
                </a:cubicBezTo>
                <a:cubicBezTo>
                  <a:pt x="13299" y="579405"/>
                  <a:pt x="20375" y="566262"/>
                  <a:pt x="27163" y="552976"/>
                </a:cubicBezTo>
                <a:cubicBezTo>
                  <a:pt x="32362" y="542866"/>
                  <a:pt x="37417" y="532902"/>
                  <a:pt x="42038" y="522504"/>
                </a:cubicBezTo>
                <a:cubicBezTo>
                  <a:pt x="53014" y="497230"/>
                  <a:pt x="51426" y="473979"/>
                  <a:pt x="31062" y="453472"/>
                </a:cubicBezTo>
                <a:cubicBezTo>
                  <a:pt x="23553" y="445962"/>
                  <a:pt x="17776" y="437152"/>
                  <a:pt x="11710" y="428487"/>
                </a:cubicBezTo>
                <a:cubicBezTo>
                  <a:pt x="-8364" y="399748"/>
                  <a:pt x="-132" y="365088"/>
                  <a:pt x="17632" y="340103"/>
                </a:cubicBezTo>
                <a:cubicBezTo>
                  <a:pt x="38572" y="310642"/>
                  <a:pt x="67889" y="299522"/>
                  <a:pt x="103416" y="306598"/>
                </a:cubicBezTo>
                <a:close/>
                <a:moveTo>
                  <a:pt x="293182" y="243054"/>
                </a:moveTo>
                <a:cubicBezTo>
                  <a:pt x="294048" y="253741"/>
                  <a:pt x="295059" y="263995"/>
                  <a:pt x="299247" y="273526"/>
                </a:cubicBezTo>
                <a:cubicBezTo>
                  <a:pt x="305602" y="287824"/>
                  <a:pt x="316289" y="296345"/>
                  <a:pt x="331597" y="299377"/>
                </a:cubicBezTo>
                <a:cubicBezTo>
                  <a:pt x="352682" y="303565"/>
                  <a:pt x="362503" y="319163"/>
                  <a:pt x="356293" y="339526"/>
                </a:cubicBezTo>
                <a:cubicBezTo>
                  <a:pt x="354993" y="343714"/>
                  <a:pt x="356726" y="347035"/>
                  <a:pt x="357303" y="350646"/>
                </a:cubicBezTo>
                <a:cubicBezTo>
                  <a:pt x="358604" y="358589"/>
                  <a:pt x="361492" y="365954"/>
                  <a:pt x="365969" y="372597"/>
                </a:cubicBezTo>
                <a:cubicBezTo>
                  <a:pt x="380699" y="394116"/>
                  <a:pt x="403951" y="396571"/>
                  <a:pt x="422436" y="378229"/>
                </a:cubicBezTo>
                <a:cubicBezTo>
                  <a:pt x="426047" y="374619"/>
                  <a:pt x="427491" y="374908"/>
                  <a:pt x="430379" y="378663"/>
                </a:cubicBezTo>
                <a:cubicBezTo>
                  <a:pt x="445399" y="398593"/>
                  <a:pt x="459118" y="419100"/>
                  <a:pt x="462007" y="444662"/>
                </a:cubicBezTo>
                <a:cubicBezTo>
                  <a:pt x="466773" y="487555"/>
                  <a:pt x="431246" y="524526"/>
                  <a:pt x="392686" y="522215"/>
                </a:cubicBezTo>
                <a:cubicBezTo>
                  <a:pt x="388498" y="521926"/>
                  <a:pt x="384887" y="520337"/>
                  <a:pt x="380988" y="518893"/>
                </a:cubicBezTo>
                <a:cubicBezTo>
                  <a:pt x="360337" y="511672"/>
                  <a:pt x="350661" y="516727"/>
                  <a:pt x="344162" y="537812"/>
                </a:cubicBezTo>
                <a:cubicBezTo>
                  <a:pt x="339684" y="552254"/>
                  <a:pt x="335352" y="566840"/>
                  <a:pt x="328709" y="580415"/>
                </a:cubicBezTo>
                <a:cubicBezTo>
                  <a:pt x="327120" y="583593"/>
                  <a:pt x="325532" y="586914"/>
                  <a:pt x="323510" y="589947"/>
                </a:cubicBezTo>
                <a:cubicBezTo>
                  <a:pt x="317589" y="598612"/>
                  <a:pt x="309790" y="599912"/>
                  <a:pt x="301269" y="593558"/>
                </a:cubicBezTo>
                <a:cubicBezTo>
                  <a:pt x="293037" y="587348"/>
                  <a:pt x="288849" y="577960"/>
                  <a:pt x="283506" y="569584"/>
                </a:cubicBezTo>
                <a:cubicBezTo>
                  <a:pt x="280762" y="565107"/>
                  <a:pt x="278451" y="560053"/>
                  <a:pt x="277440" y="554998"/>
                </a:cubicBezTo>
                <a:cubicBezTo>
                  <a:pt x="271663" y="527269"/>
                  <a:pt x="251445" y="513983"/>
                  <a:pt x="227327" y="505029"/>
                </a:cubicBezTo>
                <a:cubicBezTo>
                  <a:pt x="208408" y="497952"/>
                  <a:pt x="188623" y="494342"/>
                  <a:pt x="168405" y="493187"/>
                </a:cubicBezTo>
                <a:cubicBezTo>
                  <a:pt x="163927" y="492898"/>
                  <a:pt x="162627" y="490732"/>
                  <a:pt x="161617" y="487266"/>
                </a:cubicBezTo>
                <a:cubicBezTo>
                  <a:pt x="157862" y="476001"/>
                  <a:pt x="158584" y="464303"/>
                  <a:pt x="159595" y="452894"/>
                </a:cubicBezTo>
                <a:cubicBezTo>
                  <a:pt x="162483" y="424155"/>
                  <a:pt x="169415" y="396137"/>
                  <a:pt x="178513" y="368698"/>
                </a:cubicBezTo>
                <a:cubicBezTo>
                  <a:pt x="180969" y="361333"/>
                  <a:pt x="184435" y="354545"/>
                  <a:pt x="189778" y="348768"/>
                </a:cubicBezTo>
                <a:cubicBezTo>
                  <a:pt x="195411" y="342558"/>
                  <a:pt x="200754" y="335915"/>
                  <a:pt x="206820" y="330139"/>
                </a:cubicBezTo>
                <a:cubicBezTo>
                  <a:pt x="222995" y="315408"/>
                  <a:pt x="236570" y="299089"/>
                  <a:pt x="246101" y="279015"/>
                </a:cubicBezTo>
                <a:cubicBezTo>
                  <a:pt x="255344" y="259663"/>
                  <a:pt x="272963" y="249698"/>
                  <a:pt x="293182" y="243054"/>
                </a:cubicBezTo>
                <a:close/>
                <a:moveTo>
                  <a:pt x="874632" y="203795"/>
                </a:moveTo>
                <a:lnTo>
                  <a:pt x="874754" y="203917"/>
                </a:lnTo>
                <a:lnTo>
                  <a:pt x="874768" y="203873"/>
                </a:lnTo>
                <a:close/>
                <a:moveTo>
                  <a:pt x="874754" y="202184"/>
                </a:moveTo>
                <a:cubicBezTo>
                  <a:pt x="874609" y="202617"/>
                  <a:pt x="874320" y="203051"/>
                  <a:pt x="874320" y="203483"/>
                </a:cubicBezTo>
                <a:lnTo>
                  <a:pt x="874383" y="203546"/>
                </a:lnTo>
                <a:lnTo>
                  <a:pt x="874977" y="202407"/>
                </a:lnTo>
                <a:close/>
                <a:moveTo>
                  <a:pt x="483235" y="164924"/>
                </a:moveTo>
                <a:cubicBezTo>
                  <a:pt x="500999" y="166080"/>
                  <a:pt x="518907" y="164635"/>
                  <a:pt x="536670" y="165357"/>
                </a:cubicBezTo>
                <a:cubicBezTo>
                  <a:pt x="547935" y="165791"/>
                  <a:pt x="558478" y="168679"/>
                  <a:pt x="567865" y="175033"/>
                </a:cubicBezTo>
                <a:cubicBezTo>
                  <a:pt x="572197" y="177922"/>
                  <a:pt x="576819" y="180666"/>
                  <a:pt x="581151" y="183699"/>
                </a:cubicBezTo>
                <a:cubicBezTo>
                  <a:pt x="594871" y="193230"/>
                  <a:pt x="610323" y="198140"/>
                  <a:pt x="626787" y="196985"/>
                </a:cubicBezTo>
                <a:cubicBezTo>
                  <a:pt x="653793" y="194963"/>
                  <a:pt x="675312" y="205073"/>
                  <a:pt x="694952" y="222403"/>
                </a:cubicBezTo>
                <a:cubicBezTo>
                  <a:pt x="703329" y="229768"/>
                  <a:pt x="713438" y="235256"/>
                  <a:pt x="722681" y="241755"/>
                </a:cubicBezTo>
                <a:cubicBezTo>
                  <a:pt x="728025" y="245509"/>
                  <a:pt x="733223" y="249409"/>
                  <a:pt x="738133" y="253597"/>
                </a:cubicBezTo>
                <a:cubicBezTo>
                  <a:pt x="744488" y="259085"/>
                  <a:pt x="748965" y="265873"/>
                  <a:pt x="749543" y="274538"/>
                </a:cubicBezTo>
                <a:cubicBezTo>
                  <a:pt x="750987" y="294323"/>
                  <a:pt x="763118" y="307176"/>
                  <a:pt x="777560" y="318441"/>
                </a:cubicBezTo>
                <a:cubicBezTo>
                  <a:pt x="784636" y="323928"/>
                  <a:pt x="792868" y="328261"/>
                  <a:pt x="799945" y="333749"/>
                </a:cubicBezTo>
                <a:cubicBezTo>
                  <a:pt x="812798" y="343425"/>
                  <a:pt x="817419" y="357722"/>
                  <a:pt x="816409" y="377363"/>
                </a:cubicBezTo>
                <a:cubicBezTo>
                  <a:pt x="811354" y="393683"/>
                  <a:pt x="819730" y="410435"/>
                  <a:pt x="828684" y="427332"/>
                </a:cubicBezTo>
                <a:cubicBezTo>
                  <a:pt x="834028" y="437297"/>
                  <a:pt x="838215" y="447839"/>
                  <a:pt x="835327" y="459826"/>
                </a:cubicBezTo>
                <a:cubicBezTo>
                  <a:pt x="834316" y="464303"/>
                  <a:pt x="833161" y="465458"/>
                  <a:pt x="828828" y="462715"/>
                </a:cubicBezTo>
                <a:cubicBezTo>
                  <a:pt x="819008" y="456504"/>
                  <a:pt x="808466" y="452027"/>
                  <a:pt x="796912" y="449861"/>
                </a:cubicBezTo>
                <a:cubicBezTo>
                  <a:pt x="779149" y="446395"/>
                  <a:pt x="763118" y="450150"/>
                  <a:pt x="748243" y="460259"/>
                </a:cubicBezTo>
                <a:cubicBezTo>
                  <a:pt x="730768" y="472102"/>
                  <a:pt x="711850" y="480622"/>
                  <a:pt x="690331" y="481778"/>
                </a:cubicBezTo>
                <a:cubicBezTo>
                  <a:pt x="690042" y="481778"/>
                  <a:pt x="689898" y="481778"/>
                  <a:pt x="689609" y="481778"/>
                </a:cubicBezTo>
                <a:cubicBezTo>
                  <a:pt x="681522" y="481778"/>
                  <a:pt x="673001" y="482211"/>
                  <a:pt x="668235" y="474268"/>
                </a:cubicBezTo>
                <a:cubicBezTo>
                  <a:pt x="663614" y="466469"/>
                  <a:pt x="669390" y="460115"/>
                  <a:pt x="673146" y="453760"/>
                </a:cubicBezTo>
                <a:cubicBezTo>
                  <a:pt x="676467" y="448273"/>
                  <a:pt x="680078" y="442785"/>
                  <a:pt x="682244" y="436575"/>
                </a:cubicBezTo>
                <a:cubicBezTo>
                  <a:pt x="685710" y="426321"/>
                  <a:pt x="682533" y="420544"/>
                  <a:pt x="671701" y="419533"/>
                </a:cubicBezTo>
                <a:cubicBezTo>
                  <a:pt x="660003" y="418522"/>
                  <a:pt x="648161" y="418522"/>
                  <a:pt x="636319" y="417945"/>
                </a:cubicBezTo>
                <a:cubicBezTo>
                  <a:pt x="626932" y="417512"/>
                  <a:pt x="617689" y="416068"/>
                  <a:pt x="608879" y="412168"/>
                </a:cubicBezTo>
                <a:cubicBezTo>
                  <a:pt x="594871" y="405958"/>
                  <a:pt x="586206" y="395993"/>
                  <a:pt x="584906" y="379963"/>
                </a:cubicBezTo>
                <a:cubicBezTo>
                  <a:pt x="583462" y="362344"/>
                  <a:pt x="575952" y="354401"/>
                  <a:pt x="558766" y="350068"/>
                </a:cubicBezTo>
                <a:cubicBezTo>
                  <a:pt x="547213" y="347180"/>
                  <a:pt x="535371" y="347036"/>
                  <a:pt x="523673" y="345735"/>
                </a:cubicBezTo>
                <a:cubicBezTo>
                  <a:pt x="517174" y="345014"/>
                  <a:pt x="511831" y="342703"/>
                  <a:pt x="507065" y="338082"/>
                </a:cubicBezTo>
                <a:cubicBezTo>
                  <a:pt x="498833" y="329994"/>
                  <a:pt x="490457" y="322051"/>
                  <a:pt x="481791" y="314397"/>
                </a:cubicBezTo>
                <a:cubicBezTo>
                  <a:pt x="470382" y="304288"/>
                  <a:pt x="461140" y="304144"/>
                  <a:pt x="448864" y="313242"/>
                </a:cubicBezTo>
                <a:cubicBezTo>
                  <a:pt x="440632" y="319307"/>
                  <a:pt x="434422" y="327250"/>
                  <a:pt x="428068" y="335193"/>
                </a:cubicBezTo>
                <a:cubicBezTo>
                  <a:pt x="421714" y="342992"/>
                  <a:pt x="416225" y="351657"/>
                  <a:pt x="407850" y="357578"/>
                </a:cubicBezTo>
                <a:cubicBezTo>
                  <a:pt x="394274" y="367110"/>
                  <a:pt x="384742" y="363499"/>
                  <a:pt x="381276" y="347325"/>
                </a:cubicBezTo>
                <a:cubicBezTo>
                  <a:pt x="379110" y="337071"/>
                  <a:pt x="380554" y="327106"/>
                  <a:pt x="382287" y="317286"/>
                </a:cubicBezTo>
                <a:cubicBezTo>
                  <a:pt x="384454" y="305010"/>
                  <a:pt x="379977" y="296345"/>
                  <a:pt x="369578" y="289846"/>
                </a:cubicBezTo>
                <a:cubicBezTo>
                  <a:pt x="362646" y="285513"/>
                  <a:pt x="354848" y="282914"/>
                  <a:pt x="347338" y="279881"/>
                </a:cubicBezTo>
                <a:cubicBezTo>
                  <a:pt x="326686" y="271505"/>
                  <a:pt x="314555" y="256341"/>
                  <a:pt x="310078" y="234823"/>
                </a:cubicBezTo>
                <a:cubicBezTo>
                  <a:pt x="309500" y="232223"/>
                  <a:pt x="310078" y="230346"/>
                  <a:pt x="311667" y="228179"/>
                </a:cubicBezTo>
                <a:cubicBezTo>
                  <a:pt x="325531" y="210127"/>
                  <a:pt x="342861" y="200595"/>
                  <a:pt x="366257" y="206228"/>
                </a:cubicBezTo>
                <a:cubicBezTo>
                  <a:pt x="373622" y="207960"/>
                  <a:pt x="380410" y="207383"/>
                  <a:pt x="386908" y="203051"/>
                </a:cubicBezTo>
                <a:cubicBezTo>
                  <a:pt x="395863" y="196985"/>
                  <a:pt x="405539" y="191931"/>
                  <a:pt x="414203" y="185576"/>
                </a:cubicBezTo>
                <a:cubicBezTo>
                  <a:pt x="434856" y="170412"/>
                  <a:pt x="457673" y="163335"/>
                  <a:pt x="483235" y="164924"/>
                </a:cubicBezTo>
                <a:close/>
                <a:moveTo>
                  <a:pt x="700586" y="95026"/>
                </a:moveTo>
                <a:lnTo>
                  <a:pt x="698567" y="96467"/>
                </a:lnTo>
                <a:lnTo>
                  <a:pt x="700388" y="95487"/>
                </a:lnTo>
                <a:close/>
                <a:moveTo>
                  <a:pt x="664770" y="46501"/>
                </a:moveTo>
                <a:cubicBezTo>
                  <a:pt x="682244" y="42746"/>
                  <a:pt x="696542" y="48523"/>
                  <a:pt x="707518" y="62387"/>
                </a:cubicBezTo>
                <a:cubicBezTo>
                  <a:pt x="713583" y="69897"/>
                  <a:pt x="718349" y="78273"/>
                  <a:pt x="722537" y="86938"/>
                </a:cubicBezTo>
                <a:cubicBezTo>
                  <a:pt x="729036" y="100513"/>
                  <a:pt x="737412" y="112789"/>
                  <a:pt x="748677" y="122465"/>
                </a:cubicBezTo>
                <a:cubicBezTo>
                  <a:pt x="757775" y="130264"/>
                  <a:pt x="769329" y="131997"/>
                  <a:pt x="781027" y="131274"/>
                </a:cubicBezTo>
                <a:cubicBezTo>
                  <a:pt x="798790" y="130264"/>
                  <a:pt x="816265" y="126797"/>
                  <a:pt x="833884" y="124198"/>
                </a:cubicBezTo>
                <a:cubicBezTo>
                  <a:pt x="869988" y="118999"/>
                  <a:pt x="885585" y="136040"/>
                  <a:pt x="889773" y="169545"/>
                </a:cubicBezTo>
                <a:cubicBezTo>
                  <a:pt x="891939" y="187309"/>
                  <a:pt x="890640" y="205073"/>
                  <a:pt x="891362" y="222836"/>
                </a:cubicBezTo>
                <a:cubicBezTo>
                  <a:pt x="891651" y="229479"/>
                  <a:pt x="892084" y="236267"/>
                  <a:pt x="893240" y="242910"/>
                </a:cubicBezTo>
                <a:cubicBezTo>
                  <a:pt x="896994" y="263562"/>
                  <a:pt x="907248" y="279159"/>
                  <a:pt x="928189" y="286380"/>
                </a:cubicBezTo>
                <a:cubicBezTo>
                  <a:pt x="941764" y="291146"/>
                  <a:pt x="954617" y="297211"/>
                  <a:pt x="966893" y="304721"/>
                </a:cubicBezTo>
                <a:cubicBezTo>
                  <a:pt x="976713" y="310786"/>
                  <a:pt x="984512" y="319018"/>
                  <a:pt x="989133" y="329705"/>
                </a:cubicBezTo>
                <a:cubicBezTo>
                  <a:pt x="999820" y="354112"/>
                  <a:pt x="1000831" y="378952"/>
                  <a:pt x="990866" y="403936"/>
                </a:cubicBezTo>
                <a:cubicBezTo>
                  <a:pt x="987400" y="412746"/>
                  <a:pt x="981479" y="419822"/>
                  <a:pt x="975846" y="427188"/>
                </a:cubicBezTo>
                <a:cubicBezTo>
                  <a:pt x="970214" y="434408"/>
                  <a:pt x="964582" y="436719"/>
                  <a:pt x="954472" y="433109"/>
                </a:cubicBezTo>
                <a:cubicBezTo>
                  <a:pt x="930355" y="424299"/>
                  <a:pt x="904937" y="425599"/>
                  <a:pt x="879664" y="428343"/>
                </a:cubicBezTo>
                <a:cubicBezTo>
                  <a:pt x="874176" y="428921"/>
                  <a:pt x="868688" y="429787"/>
                  <a:pt x="863345" y="430509"/>
                </a:cubicBezTo>
                <a:cubicBezTo>
                  <a:pt x="861179" y="430798"/>
                  <a:pt x="859735" y="430220"/>
                  <a:pt x="858434" y="428487"/>
                </a:cubicBezTo>
                <a:cubicBezTo>
                  <a:pt x="852224" y="419389"/>
                  <a:pt x="845581" y="410435"/>
                  <a:pt x="839660" y="401192"/>
                </a:cubicBezTo>
                <a:cubicBezTo>
                  <a:pt x="833739" y="391950"/>
                  <a:pt x="830851" y="381840"/>
                  <a:pt x="833450" y="370864"/>
                </a:cubicBezTo>
                <a:cubicBezTo>
                  <a:pt x="836916" y="355700"/>
                  <a:pt x="832439" y="341547"/>
                  <a:pt x="828829" y="327106"/>
                </a:cubicBezTo>
                <a:cubicBezTo>
                  <a:pt x="827529" y="321762"/>
                  <a:pt x="826373" y="316419"/>
                  <a:pt x="825363" y="311075"/>
                </a:cubicBezTo>
                <a:cubicBezTo>
                  <a:pt x="824929" y="308909"/>
                  <a:pt x="825363" y="307176"/>
                  <a:pt x="827240" y="305443"/>
                </a:cubicBezTo>
                <a:cubicBezTo>
                  <a:pt x="854535" y="278870"/>
                  <a:pt x="866377" y="244787"/>
                  <a:pt x="874320" y="208683"/>
                </a:cubicBezTo>
                <a:cubicBezTo>
                  <a:pt x="874465" y="207816"/>
                  <a:pt x="874320" y="206805"/>
                  <a:pt x="873454" y="205217"/>
                </a:cubicBezTo>
                <a:cubicBezTo>
                  <a:pt x="860312" y="232945"/>
                  <a:pt x="841538" y="256341"/>
                  <a:pt x="820019" y="278581"/>
                </a:cubicBezTo>
                <a:cubicBezTo>
                  <a:pt x="814820" y="248398"/>
                  <a:pt x="813087" y="219225"/>
                  <a:pt x="820741" y="189908"/>
                </a:cubicBezTo>
                <a:cubicBezTo>
                  <a:pt x="806011" y="206805"/>
                  <a:pt x="801245" y="227168"/>
                  <a:pt x="799512" y="248398"/>
                </a:cubicBezTo>
                <a:cubicBezTo>
                  <a:pt x="797779" y="269627"/>
                  <a:pt x="800234" y="290568"/>
                  <a:pt x="804278" y="312664"/>
                </a:cubicBezTo>
                <a:cubicBezTo>
                  <a:pt x="789980" y="303565"/>
                  <a:pt x="779294" y="293601"/>
                  <a:pt x="776261" y="277426"/>
                </a:cubicBezTo>
                <a:cubicBezTo>
                  <a:pt x="775394" y="272660"/>
                  <a:pt x="774383" y="268039"/>
                  <a:pt x="773228" y="263417"/>
                </a:cubicBezTo>
                <a:cubicBezTo>
                  <a:pt x="771206" y="255619"/>
                  <a:pt x="767307" y="248975"/>
                  <a:pt x="761097" y="243487"/>
                </a:cubicBezTo>
                <a:cubicBezTo>
                  <a:pt x="745500" y="229912"/>
                  <a:pt x="727736" y="219369"/>
                  <a:pt x="711561" y="206805"/>
                </a:cubicBezTo>
                <a:cubicBezTo>
                  <a:pt x="703474" y="200451"/>
                  <a:pt x="695097" y="194674"/>
                  <a:pt x="686866" y="188609"/>
                </a:cubicBezTo>
                <a:cubicBezTo>
                  <a:pt x="674446" y="179366"/>
                  <a:pt x="660726" y="175033"/>
                  <a:pt x="645273" y="175033"/>
                </a:cubicBezTo>
                <a:cubicBezTo>
                  <a:pt x="634297" y="175178"/>
                  <a:pt x="623177" y="175899"/>
                  <a:pt x="612202" y="173589"/>
                </a:cubicBezTo>
                <a:cubicBezTo>
                  <a:pt x="603681" y="171856"/>
                  <a:pt x="596749" y="167524"/>
                  <a:pt x="590106" y="160880"/>
                </a:cubicBezTo>
                <a:cubicBezTo>
                  <a:pt x="606136" y="157125"/>
                  <a:pt x="621444" y="153082"/>
                  <a:pt x="636030" y="147160"/>
                </a:cubicBezTo>
                <a:cubicBezTo>
                  <a:pt x="659282" y="137773"/>
                  <a:pt x="680656" y="125498"/>
                  <a:pt x="695531" y="104557"/>
                </a:cubicBezTo>
                <a:lnTo>
                  <a:pt x="699512" y="97418"/>
                </a:lnTo>
                <a:lnTo>
                  <a:pt x="698564" y="96470"/>
                </a:lnTo>
                <a:lnTo>
                  <a:pt x="653397" y="121797"/>
                </a:lnTo>
                <a:cubicBezTo>
                  <a:pt x="637366" y="127917"/>
                  <a:pt x="620578" y="132213"/>
                  <a:pt x="603681" y="136185"/>
                </a:cubicBezTo>
                <a:cubicBezTo>
                  <a:pt x="592994" y="138640"/>
                  <a:pt x="582018" y="140517"/>
                  <a:pt x="571331" y="143406"/>
                </a:cubicBezTo>
                <a:cubicBezTo>
                  <a:pt x="560067" y="146438"/>
                  <a:pt x="548802" y="143550"/>
                  <a:pt x="537538" y="144416"/>
                </a:cubicBezTo>
                <a:cubicBezTo>
                  <a:pt x="517608" y="146005"/>
                  <a:pt x="497822" y="149038"/>
                  <a:pt x="477893" y="147883"/>
                </a:cubicBezTo>
                <a:cubicBezTo>
                  <a:pt x="474860" y="147738"/>
                  <a:pt x="471827" y="147594"/>
                  <a:pt x="468072" y="147449"/>
                </a:cubicBezTo>
                <a:cubicBezTo>
                  <a:pt x="469661" y="143839"/>
                  <a:pt x="472116" y="141962"/>
                  <a:pt x="474282" y="139940"/>
                </a:cubicBezTo>
                <a:cubicBezTo>
                  <a:pt x="494068" y="121310"/>
                  <a:pt x="516741" y="106868"/>
                  <a:pt x="540715" y="94303"/>
                </a:cubicBezTo>
                <a:cubicBezTo>
                  <a:pt x="580285" y="73651"/>
                  <a:pt x="621011" y="56032"/>
                  <a:pt x="664770" y="46501"/>
                </a:cubicBezTo>
                <a:close/>
                <a:moveTo>
                  <a:pt x="355688" y="0"/>
                </a:moveTo>
                <a:cubicBezTo>
                  <a:pt x="362358" y="16"/>
                  <a:pt x="369904" y="1298"/>
                  <a:pt x="378533" y="3753"/>
                </a:cubicBezTo>
                <a:cubicBezTo>
                  <a:pt x="390087" y="6930"/>
                  <a:pt x="401062" y="11407"/>
                  <a:pt x="412038" y="16462"/>
                </a:cubicBezTo>
                <a:cubicBezTo>
                  <a:pt x="430523" y="24983"/>
                  <a:pt x="449731" y="32203"/>
                  <a:pt x="469083" y="38847"/>
                </a:cubicBezTo>
                <a:cubicBezTo>
                  <a:pt x="485691" y="44623"/>
                  <a:pt x="502155" y="40435"/>
                  <a:pt x="518185" y="34514"/>
                </a:cubicBezTo>
                <a:cubicBezTo>
                  <a:pt x="531328" y="29748"/>
                  <a:pt x="544180" y="23827"/>
                  <a:pt x="558622" y="25271"/>
                </a:cubicBezTo>
                <a:cubicBezTo>
                  <a:pt x="572487" y="26571"/>
                  <a:pt x="584906" y="30904"/>
                  <a:pt x="591983" y="44046"/>
                </a:cubicBezTo>
                <a:cubicBezTo>
                  <a:pt x="551835" y="64264"/>
                  <a:pt x="512408" y="84916"/>
                  <a:pt x="477026" y="112355"/>
                </a:cubicBezTo>
                <a:cubicBezTo>
                  <a:pt x="466339" y="120587"/>
                  <a:pt x="456519" y="129685"/>
                  <a:pt x="447421" y="139506"/>
                </a:cubicBezTo>
                <a:cubicBezTo>
                  <a:pt x="445976" y="141095"/>
                  <a:pt x="444965" y="143261"/>
                  <a:pt x="442655" y="143838"/>
                </a:cubicBezTo>
                <a:cubicBezTo>
                  <a:pt x="428646" y="147304"/>
                  <a:pt x="418103" y="156692"/>
                  <a:pt x="406839" y="164779"/>
                </a:cubicBezTo>
                <a:cubicBezTo>
                  <a:pt x="396585" y="172145"/>
                  <a:pt x="386043" y="178644"/>
                  <a:pt x="372756" y="177921"/>
                </a:cubicBezTo>
                <a:cubicBezTo>
                  <a:pt x="369290" y="177777"/>
                  <a:pt x="365824" y="177199"/>
                  <a:pt x="361636" y="176622"/>
                </a:cubicBezTo>
                <a:cubicBezTo>
                  <a:pt x="388497" y="140084"/>
                  <a:pt x="413771" y="103546"/>
                  <a:pt x="406694" y="54877"/>
                </a:cubicBezTo>
                <a:cubicBezTo>
                  <a:pt x="400196" y="81305"/>
                  <a:pt x="387920" y="104701"/>
                  <a:pt x="371601" y="127231"/>
                </a:cubicBezTo>
                <a:cubicBezTo>
                  <a:pt x="362503" y="97625"/>
                  <a:pt x="357592" y="68164"/>
                  <a:pt x="358314" y="37836"/>
                </a:cubicBezTo>
                <a:cubicBezTo>
                  <a:pt x="350227" y="62964"/>
                  <a:pt x="345605" y="88526"/>
                  <a:pt x="346905" y="114955"/>
                </a:cubicBezTo>
                <a:cubicBezTo>
                  <a:pt x="347483" y="125642"/>
                  <a:pt x="349794" y="135751"/>
                  <a:pt x="352393" y="146005"/>
                </a:cubicBezTo>
                <a:cubicBezTo>
                  <a:pt x="353404" y="149904"/>
                  <a:pt x="352682" y="152648"/>
                  <a:pt x="350227" y="155825"/>
                </a:cubicBezTo>
                <a:cubicBezTo>
                  <a:pt x="334774" y="176188"/>
                  <a:pt x="317589" y="194818"/>
                  <a:pt x="298380" y="211715"/>
                </a:cubicBezTo>
                <a:cubicBezTo>
                  <a:pt x="283217" y="225146"/>
                  <a:pt x="266609" y="232656"/>
                  <a:pt x="245523" y="231789"/>
                </a:cubicBezTo>
                <a:cubicBezTo>
                  <a:pt x="217218" y="230634"/>
                  <a:pt x="189634" y="226301"/>
                  <a:pt x="162628" y="218069"/>
                </a:cubicBezTo>
                <a:cubicBezTo>
                  <a:pt x="161761" y="217203"/>
                  <a:pt x="160750" y="216625"/>
                  <a:pt x="159595" y="217636"/>
                </a:cubicBezTo>
                <a:lnTo>
                  <a:pt x="159618" y="217660"/>
                </a:lnTo>
                <a:lnTo>
                  <a:pt x="162483" y="218069"/>
                </a:lnTo>
                <a:cubicBezTo>
                  <a:pt x="162195" y="218502"/>
                  <a:pt x="161761" y="218936"/>
                  <a:pt x="161328" y="219369"/>
                </a:cubicBezTo>
                <a:lnTo>
                  <a:pt x="161320" y="219361"/>
                </a:lnTo>
                <a:lnTo>
                  <a:pt x="161328" y="219369"/>
                </a:lnTo>
                <a:cubicBezTo>
                  <a:pt x="183713" y="233811"/>
                  <a:pt x="205809" y="248975"/>
                  <a:pt x="232526" y="254896"/>
                </a:cubicBezTo>
                <a:cubicBezTo>
                  <a:pt x="236714" y="255762"/>
                  <a:pt x="234548" y="257640"/>
                  <a:pt x="233537" y="259373"/>
                </a:cubicBezTo>
                <a:cubicBezTo>
                  <a:pt x="222850" y="278148"/>
                  <a:pt x="208841" y="294322"/>
                  <a:pt x="193244" y="309197"/>
                </a:cubicBezTo>
                <a:cubicBezTo>
                  <a:pt x="191078" y="311364"/>
                  <a:pt x="189200" y="310786"/>
                  <a:pt x="186745" y="309920"/>
                </a:cubicBezTo>
                <a:cubicBezTo>
                  <a:pt x="165516" y="301688"/>
                  <a:pt x="144286" y="293167"/>
                  <a:pt x="122335" y="286524"/>
                </a:cubicBezTo>
                <a:cubicBezTo>
                  <a:pt x="117713" y="285079"/>
                  <a:pt x="118869" y="282191"/>
                  <a:pt x="119013" y="279158"/>
                </a:cubicBezTo>
                <a:cubicBezTo>
                  <a:pt x="120169" y="261973"/>
                  <a:pt x="122913" y="244787"/>
                  <a:pt x="125945" y="227890"/>
                </a:cubicBezTo>
                <a:cubicBezTo>
                  <a:pt x="130278" y="203772"/>
                  <a:pt x="131145" y="179076"/>
                  <a:pt x="136055" y="155103"/>
                </a:cubicBezTo>
                <a:cubicBezTo>
                  <a:pt x="140387" y="134018"/>
                  <a:pt x="149919" y="115966"/>
                  <a:pt x="166671" y="101813"/>
                </a:cubicBezTo>
                <a:cubicBezTo>
                  <a:pt x="184146" y="86938"/>
                  <a:pt x="204653" y="85783"/>
                  <a:pt x="226027" y="88237"/>
                </a:cubicBezTo>
                <a:cubicBezTo>
                  <a:pt x="237003" y="89393"/>
                  <a:pt x="247834" y="91704"/>
                  <a:pt x="258954" y="91993"/>
                </a:cubicBezTo>
                <a:cubicBezTo>
                  <a:pt x="275418" y="92425"/>
                  <a:pt x="287549" y="85060"/>
                  <a:pt x="296936" y="72352"/>
                </a:cubicBezTo>
                <a:cubicBezTo>
                  <a:pt x="304879" y="61520"/>
                  <a:pt x="308923" y="48812"/>
                  <a:pt x="313689" y="36536"/>
                </a:cubicBezTo>
                <a:cubicBezTo>
                  <a:pt x="323546" y="11299"/>
                  <a:pt x="335677" y="-47"/>
                  <a:pt x="355688" y="0"/>
                </a:cubicBezTo>
                <a:close/>
              </a:path>
            </a:pathLst>
          </a:custGeom>
          <a:solidFill>
            <a:schemeClr val="accent2"/>
          </a:solidFill>
          <a:ln w="25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8E62172-D279-4CE2-889A-5C1E6CFE3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027150"/>
              </p:ext>
            </p:extLst>
          </p:nvPr>
        </p:nvGraphicFramePr>
        <p:xfrm>
          <a:off x="931818" y="1853832"/>
          <a:ext cx="10389326" cy="3121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1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580DEB6D-39C0-4769-8509-C4B83548CA67}"/>
              </a:ext>
            </a:extLst>
          </p:cNvPr>
          <p:cNvSpPr/>
          <p:nvPr/>
        </p:nvSpPr>
        <p:spPr>
          <a:xfrm>
            <a:off x="931818" y="5428078"/>
            <a:ext cx="10319394" cy="662583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Up Arrow 5">
            <a:extLst>
              <a:ext uri="{FF2B5EF4-FFF2-40B4-BE49-F238E27FC236}">
                <a16:creationId xmlns:a16="http://schemas.microsoft.com/office/drawing/2014/main" id="{804F9BC0-23E5-44BF-9926-721910381CF4}"/>
              </a:ext>
            </a:extLst>
          </p:cNvPr>
          <p:cNvSpPr/>
          <p:nvPr/>
        </p:nvSpPr>
        <p:spPr>
          <a:xfrm>
            <a:off x="5120996" y="5035567"/>
            <a:ext cx="1941037" cy="401297"/>
          </a:xfrm>
          <a:prstGeom prst="upArrow">
            <a:avLst>
              <a:gd name="adj1" fmla="val 50000"/>
              <a:gd name="adj2" fmla="val 713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074C0BD-A87E-4664-87CD-1F77775EF82E}"/>
              </a:ext>
            </a:extLst>
          </p:cNvPr>
          <p:cNvGrpSpPr/>
          <p:nvPr/>
        </p:nvGrpSpPr>
        <p:grpSpPr>
          <a:xfrm>
            <a:off x="1567544" y="5499770"/>
            <a:ext cx="9047938" cy="519200"/>
            <a:chOff x="1775729" y="2166764"/>
            <a:chExt cx="3658207" cy="519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43538D-A63A-4DED-9FF0-2490FE32DB3F}"/>
                </a:ext>
              </a:extLst>
            </p:cNvPr>
            <p:cNvSpPr txBox="1"/>
            <p:nvPr/>
          </p:nvSpPr>
          <p:spPr>
            <a:xfrm>
              <a:off x="1775729" y="2408965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398411-57C6-45CC-904F-B2225674BAFC}"/>
                </a:ext>
              </a:extLst>
            </p:cNvPr>
            <p:cNvSpPr txBox="1"/>
            <p:nvPr/>
          </p:nvSpPr>
          <p:spPr>
            <a:xfrm>
              <a:off x="1775729" y="2166764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9AA986-A4DA-466B-8EB6-4AE3365EDED1}"/>
              </a:ext>
            </a:extLst>
          </p:cNvPr>
          <p:cNvSpPr txBox="1"/>
          <p:nvPr/>
        </p:nvSpPr>
        <p:spPr>
          <a:xfrm>
            <a:off x="658276" y="2294317"/>
            <a:ext cx="383421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D86C1-0EF2-49F1-B660-8F6430FCEC02}"/>
              </a:ext>
            </a:extLst>
          </p:cNvPr>
          <p:cNvSpPr txBox="1"/>
          <p:nvPr/>
        </p:nvSpPr>
        <p:spPr>
          <a:xfrm>
            <a:off x="658275" y="3857949"/>
            <a:ext cx="38342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38BEC04A-8BD7-4494-9FAC-CF47920E25A3}"/>
              </a:ext>
            </a:extLst>
          </p:cNvPr>
          <p:cNvGrpSpPr/>
          <p:nvPr/>
        </p:nvGrpSpPr>
        <p:grpSpPr>
          <a:xfrm>
            <a:off x="5663862" y="1894200"/>
            <a:ext cx="2948986" cy="1740936"/>
            <a:chOff x="4571999" y="1748658"/>
            <a:chExt cx="1662229" cy="174093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DE81D4-F501-4D50-B692-74BA7C1F9FF3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B7DAE1-0CD8-4656-8EB2-AA272809EE4D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D547B1-88C4-4C15-8218-00BAB3990D59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30">
            <a:extLst>
              <a:ext uri="{FF2B5EF4-FFF2-40B4-BE49-F238E27FC236}">
                <a16:creationId xmlns:a16="http://schemas.microsoft.com/office/drawing/2014/main" id="{43BF063F-B1A4-4413-8EA7-EE8E67A4B7AF}"/>
              </a:ext>
            </a:extLst>
          </p:cNvPr>
          <p:cNvGrpSpPr/>
          <p:nvPr/>
        </p:nvGrpSpPr>
        <p:grpSpPr>
          <a:xfrm>
            <a:off x="8851545" y="1894200"/>
            <a:ext cx="2948986" cy="1740936"/>
            <a:chOff x="6726597" y="1811150"/>
            <a:chExt cx="1662229" cy="174093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6F1BF1-EDDB-4914-94EC-4DC7FEB2BFA0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12FC25-F726-4A27-B556-EE5C239C4378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B01C50-E332-4ED0-A244-28FCB231C4B6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40%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4">
            <a:extLst>
              <a:ext uri="{FF2B5EF4-FFF2-40B4-BE49-F238E27FC236}">
                <a16:creationId xmlns:a16="http://schemas.microsoft.com/office/drawing/2014/main" id="{57E705D0-90CA-493F-B4DE-CDBE10048C3F}"/>
              </a:ext>
            </a:extLst>
          </p:cNvPr>
          <p:cNvGrpSpPr/>
          <p:nvPr/>
        </p:nvGrpSpPr>
        <p:grpSpPr>
          <a:xfrm>
            <a:off x="5663862" y="4262244"/>
            <a:ext cx="2948986" cy="1740936"/>
            <a:chOff x="4595936" y="3789040"/>
            <a:chExt cx="1662229" cy="17409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04F9C2-4922-4EA2-AB1D-4E4C02EC09BB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9DCB14-55FC-4C74-9D99-76E450B37190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DD5B76-CA6B-4D48-9340-B972DB03EEBA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8">
            <a:extLst>
              <a:ext uri="{FF2B5EF4-FFF2-40B4-BE49-F238E27FC236}">
                <a16:creationId xmlns:a16="http://schemas.microsoft.com/office/drawing/2014/main" id="{9F06BA95-3ED4-4277-9E0D-0BFD65C044CB}"/>
              </a:ext>
            </a:extLst>
          </p:cNvPr>
          <p:cNvGrpSpPr/>
          <p:nvPr/>
        </p:nvGrpSpPr>
        <p:grpSpPr>
          <a:xfrm>
            <a:off x="8851545" y="4262244"/>
            <a:ext cx="2948986" cy="1740936"/>
            <a:chOff x="6719040" y="3789363"/>
            <a:chExt cx="1662229" cy="17409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324721-780B-4BC6-9AAB-0E4BB4197056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E502DC-66AD-4681-A91F-9F22641064B7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1C00DB-77CC-4AD2-AB09-3F7F733D8431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65%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9" name="Chart 35">
            <a:extLst>
              <a:ext uri="{FF2B5EF4-FFF2-40B4-BE49-F238E27FC236}">
                <a16:creationId xmlns:a16="http://schemas.microsoft.com/office/drawing/2014/main" id="{C300F011-F9F4-4A6B-8A9D-59D10F134BF4}"/>
              </a:ext>
            </a:extLst>
          </p:cNvPr>
          <p:cNvGraphicFramePr/>
          <p:nvPr/>
        </p:nvGraphicFramePr>
        <p:xfrm>
          <a:off x="7092247" y="3662385"/>
          <a:ext cx="1411006" cy="138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6">
            <a:extLst>
              <a:ext uri="{FF2B5EF4-FFF2-40B4-BE49-F238E27FC236}">
                <a16:creationId xmlns:a16="http://schemas.microsoft.com/office/drawing/2014/main" id="{9199D38D-E199-479B-9A1D-909F71467BE8}"/>
              </a:ext>
            </a:extLst>
          </p:cNvPr>
          <p:cNvGraphicFramePr/>
          <p:nvPr/>
        </p:nvGraphicFramePr>
        <p:xfrm>
          <a:off x="10326038" y="3662385"/>
          <a:ext cx="1411006" cy="138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Graphic 2">
            <a:extLst>
              <a:ext uri="{FF2B5EF4-FFF2-40B4-BE49-F238E27FC236}">
                <a16:creationId xmlns:a16="http://schemas.microsoft.com/office/drawing/2014/main" id="{30E0B4FC-EB1B-4315-94C3-0C85D0813BB7}"/>
              </a:ext>
            </a:extLst>
          </p:cNvPr>
          <p:cNvGrpSpPr/>
          <p:nvPr/>
        </p:nvGrpSpPr>
        <p:grpSpPr>
          <a:xfrm rot="2378551">
            <a:off x="1268306" y="1323343"/>
            <a:ext cx="3606911" cy="5932109"/>
            <a:chOff x="8225514" y="914682"/>
            <a:chExt cx="777751" cy="1279128"/>
          </a:xfrm>
          <a:solidFill>
            <a:schemeClr val="accent3"/>
          </a:solidFill>
        </p:grpSpPr>
        <p:sp>
          <p:nvSpPr>
            <p:cNvPr id="22" name="Freeform: Shape 4">
              <a:extLst>
                <a:ext uri="{FF2B5EF4-FFF2-40B4-BE49-F238E27FC236}">
                  <a16:creationId xmlns:a16="http://schemas.microsoft.com/office/drawing/2014/main" id="{24C62A05-6754-4034-881E-26808978B907}"/>
                </a:ext>
              </a:extLst>
            </p:cNvPr>
            <p:cNvSpPr/>
            <p:nvPr/>
          </p:nvSpPr>
          <p:spPr>
            <a:xfrm>
              <a:off x="8267148" y="1217493"/>
              <a:ext cx="229073" cy="916290"/>
            </a:xfrm>
            <a:custGeom>
              <a:avLst/>
              <a:gdLst>
                <a:gd name="connsiteX0" fmla="*/ 78587 w 229072"/>
                <a:gd name="connsiteY0" fmla="*/ 318361 h 916290"/>
                <a:gd name="connsiteX1" fmla="*/ 112363 w 229072"/>
                <a:gd name="connsiteY1" fmla="*/ 329731 h 916290"/>
                <a:gd name="connsiteX2" fmla="*/ 144132 w 229072"/>
                <a:gd name="connsiteY2" fmla="*/ 349796 h 916290"/>
                <a:gd name="connsiteX3" fmla="*/ 158010 w 229072"/>
                <a:gd name="connsiteY3" fmla="*/ 372703 h 916290"/>
                <a:gd name="connsiteX4" fmla="*/ 145637 w 229072"/>
                <a:gd name="connsiteY4" fmla="*/ 332741 h 916290"/>
                <a:gd name="connsiteX5" fmla="*/ 141958 w 229072"/>
                <a:gd name="connsiteY5" fmla="*/ 331904 h 916290"/>
                <a:gd name="connsiteX6" fmla="*/ 99655 w 229072"/>
                <a:gd name="connsiteY6" fmla="*/ 320534 h 916290"/>
                <a:gd name="connsiteX7" fmla="*/ 65879 w 229072"/>
                <a:gd name="connsiteY7" fmla="*/ 290437 h 916290"/>
                <a:gd name="connsiteX8" fmla="*/ 58188 w 229072"/>
                <a:gd name="connsiteY8" fmla="*/ 256327 h 916290"/>
                <a:gd name="connsiteX9" fmla="*/ 94137 w 229072"/>
                <a:gd name="connsiteY9" fmla="*/ 267697 h 916290"/>
                <a:gd name="connsiteX10" fmla="*/ 124067 w 229072"/>
                <a:gd name="connsiteY10" fmla="*/ 286926 h 916290"/>
                <a:gd name="connsiteX11" fmla="*/ 138781 w 229072"/>
                <a:gd name="connsiteY11" fmla="*/ 311171 h 916290"/>
                <a:gd name="connsiteX12" fmla="*/ 137778 w 229072"/>
                <a:gd name="connsiteY12" fmla="*/ 306656 h 916290"/>
                <a:gd name="connsiteX13" fmla="*/ 130421 w 229072"/>
                <a:gd name="connsiteY13" fmla="*/ 282411 h 916290"/>
                <a:gd name="connsiteX14" fmla="*/ 116877 w 229072"/>
                <a:gd name="connsiteY14" fmla="*/ 268366 h 916290"/>
                <a:gd name="connsiteX15" fmla="*/ 81931 w 229072"/>
                <a:gd name="connsiteY15" fmla="*/ 259839 h 916290"/>
                <a:gd name="connsiteX16" fmla="*/ 46483 w 229072"/>
                <a:gd name="connsiteY16" fmla="*/ 227902 h 916290"/>
                <a:gd name="connsiteX17" fmla="*/ 39628 w 229072"/>
                <a:gd name="connsiteY17" fmla="*/ 198808 h 916290"/>
                <a:gd name="connsiteX18" fmla="*/ 39628 w 229072"/>
                <a:gd name="connsiteY18" fmla="*/ 194126 h 916290"/>
                <a:gd name="connsiteX19" fmla="*/ 71732 w 229072"/>
                <a:gd name="connsiteY19" fmla="*/ 206165 h 916290"/>
                <a:gd name="connsiteX20" fmla="*/ 108015 w 229072"/>
                <a:gd name="connsiteY20" fmla="*/ 229909 h 916290"/>
                <a:gd name="connsiteX21" fmla="*/ 118716 w 229072"/>
                <a:gd name="connsiteY21" fmla="*/ 246295 h 916290"/>
                <a:gd name="connsiteX22" fmla="*/ 108015 w 229072"/>
                <a:gd name="connsiteY22" fmla="*/ 213355 h 916290"/>
                <a:gd name="connsiteX23" fmla="*/ 104671 w 229072"/>
                <a:gd name="connsiteY23" fmla="*/ 210847 h 916290"/>
                <a:gd name="connsiteX24" fmla="*/ 66883 w 229072"/>
                <a:gd name="connsiteY24" fmla="*/ 200146 h 916290"/>
                <a:gd name="connsiteX25" fmla="*/ 25583 w 229072"/>
                <a:gd name="connsiteY25" fmla="*/ 162357 h 916290"/>
                <a:gd name="connsiteX26" fmla="*/ 20399 w 229072"/>
                <a:gd name="connsiteY26" fmla="*/ 139283 h 916290"/>
                <a:gd name="connsiteX27" fmla="*/ 19730 w 229072"/>
                <a:gd name="connsiteY27" fmla="*/ 132762 h 916290"/>
                <a:gd name="connsiteX28" fmla="*/ 49326 w 229072"/>
                <a:gd name="connsiteY28" fmla="*/ 144801 h 916290"/>
                <a:gd name="connsiteX29" fmla="*/ 88787 w 229072"/>
                <a:gd name="connsiteY29" fmla="*/ 169380 h 916290"/>
                <a:gd name="connsiteX30" fmla="*/ 98986 w 229072"/>
                <a:gd name="connsiteY30" fmla="*/ 185766 h 916290"/>
                <a:gd name="connsiteX31" fmla="*/ 88954 w 229072"/>
                <a:gd name="connsiteY31" fmla="*/ 156171 h 916290"/>
                <a:gd name="connsiteX32" fmla="*/ 83938 w 229072"/>
                <a:gd name="connsiteY32" fmla="*/ 152325 h 916290"/>
                <a:gd name="connsiteX33" fmla="*/ 52336 w 229072"/>
                <a:gd name="connsiteY33" fmla="*/ 139784 h 916290"/>
                <a:gd name="connsiteX34" fmla="*/ 5685 w 229072"/>
                <a:gd name="connsiteY34" fmla="*/ 98986 h 916290"/>
                <a:gd name="connsiteX35" fmla="*/ 0 w 229072"/>
                <a:gd name="connsiteY35" fmla="*/ 74574 h 916290"/>
                <a:gd name="connsiteX36" fmla="*/ 30432 w 229072"/>
                <a:gd name="connsiteY36" fmla="*/ 84272 h 916290"/>
                <a:gd name="connsiteX37" fmla="*/ 76580 w 229072"/>
                <a:gd name="connsiteY37" fmla="*/ 124736 h 916290"/>
                <a:gd name="connsiteX38" fmla="*/ 80259 w 229072"/>
                <a:gd name="connsiteY38" fmla="*/ 129752 h 916290"/>
                <a:gd name="connsiteX39" fmla="*/ 70059 w 229072"/>
                <a:gd name="connsiteY39" fmla="*/ 100658 h 916290"/>
                <a:gd name="connsiteX40" fmla="*/ 67050 w 229072"/>
                <a:gd name="connsiteY40" fmla="*/ 97481 h 916290"/>
                <a:gd name="connsiteX41" fmla="*/ 61030 w 229072"/>
                <a:gd name="connsiteY41" fmla="*/ 93301 h 916290"/>
                <a:gd name="connsiteX42" fmla="*/ 32940 w 229072"/>
                <a:gd name="connsiteY42" fmla="*/ 25081 h 916290"/>
                <a:gd name="connsiteX43" fmla="*/ 38290 w 229072"/>
                <a:gd name="connsiteY43" fmla="*/ 0 h 916290"/>
                <a:gd name="connsiteX44" fmla="*/ 68220 w 229072"/>
                <a:gd name="connsiteY44" fmla="*/ 23074 h 916290"/>
                <a:gd name="connsiteX45" fmla="*/ 81597 w 229072"/>
                <a:gd name="connsiteY45" fmla="*/ 72902 h 916290"/>
                <a:gd name="connsiteX46" fmla="*/ 74908 w 229072"/>
                <a:gd name="connsiteY46" fmla="*/ 96144 h 916290"/>
                <a:gd name="connsiteX47" fmla="*/ 74741 w 229072"/>
                <a:gd name="connsiteY47" fmla="*/ 107346 h 916290"/>
                <a:gd name="connsiteX48" fmla="*/ 191786 w 229072"/>
                <a:gd name="connsiteY48" fmla="*/ 485901 h 916290"/>
                <a:gd name="connsiteX49" fmla="*/ 223555 w 229072"/>
                <a:gd name="connsiteY49" fmla="*/ 641403 h 916290"/>
                <a:gd name="connsiteX50" fmla="*/ 229407 w 229072"/>
                <a:gd name="connsiteY50" fmla="*/ 819143 h 916290"/>
                <a:gd name="connsiteX51" fmla="*/ 229073 w 229072"/>
                <a:gd name="connsiteY51" fmla="*/ 847903 h 916290"/>
                <a:gd name="connsiteX52" fmla="*/ 221548 w 229072"/>
                <a:gd name="connsiteY52" fmla="*/ 910271 h 916290"/>
                <a:gd name="connsiteX53" fmla="*/ 220712 w 229072"/>
                <a:gd name="connsiteY53" fmla="*/ 912946 h 916290"/>
                <a:gd name="connsiteX54" fmla="*/ 217535 w 229072"/>
                <a:gd name="connsiteY54" fmla="*/ 916792 h 916290"/>
                <a:gd name="connsiteX55" fmla="*/ 201818 w 229072"/>
                <a:gd name="connsiteY55" fmla="*/ 713804 h 916290"/>
                <a:gd name="connsiteX56" fmla="*/ 212018 w 229072"/>
                <a:gd name="connsiteY56" fmla="*/ 745740 h 916290"/>
                <a:gd name="connsiteX57" fmla="*/ 220378 w 229072"/>
                <a:gd name="connsiteY57" fmla="*/ 778512 h 916290"/>
                <a:gd name="connsiteX58" fmla="*/ 226732 w 229072"/>
                <a:gd name="connsiteY58" fmla="*/ 812121 h 916290"/>
                <a:gd name="connsiteX59" fmla="*/ 228404 w 229072"/>
                <a:gd name="connsiteY59" fmla="*/ 812121 h 916290"/>
                <a:gd name="connsiteX60" fmla="*/ 228404 w 229072"/>
                <a:gd name="connsiteY60" fmla="*/ 762293 h 916290"/>
                <a:gd name="connsiteX61" fmla="*/ 191117 w 229072"/>
                <a:gd name="connsiteY61" fmla="*/ 491921 h 916290"/>
                <a:gd name="connsiteX62" fmla="*/ 183593 w 229072"/>
                <a:gd name="connsiteY62" fmla="*/ 464165 h 916290"/>
                <a:gd name="connsiteX63" fmla="*/ 177908 w 229072"/>
                <a:gd name="connsiteY63" fmla="*/ 457476 h 916290"/>
                <a:gd name="connsiteX64" fmla="*/ 142460 w 229072"/>
                <a:gd name="connsiteY64" fmla="*/ 446775 h 916290"/>
                <a:gd name="connsiteX65" fmla="*/ 102330 w 229072"/>
                <a:gd name="connsiteY65" fmla="*/ 408485 h 916290"/>
                <a:gd name="connsiteX66" fmla="*/ 96311 w 229072"/>
                <a:gd name="connsiteY66" fmla="*/ 379391 h 916290"/>
                <a:gd name="connsiteX67" fmla="*/ 102665 w 229072"/>
                <a:gd name="connsiteY67" fmla="*/ 383237 h 916290"/>
                <a:gd name="connsiteX68" fmla="*/ 123064 w 229072"/>
                <a:gd name="connsiteY68" fmla="*/ 390427 h 916290"/>
                <a:gd name="connsiteX69" fmla="*/ 169046 w 229072"/>
                <a:gd name="connsiteY69" fmla="*/ 423032 h 916290"/>
                <a:gd name="connsiteX70" fmla="*/ 174396 w 229072"/>
                <a:gd name="connsiteY70" fmla="*/ 431894 h 916290"/>
                <a:gd name="connsiteX71" fmla="*/ 174062 w 229072"/>
                <a:gd name="connsiteY71" fmla="*/ 428717 h 916290"/>
                <a:gd name="connsiteX72" fmla="*/ 166705 w 229072"/>
                <a:gd name="connsiteY72" fmla="*/ 402131 h 916290"/>
                <a:gd name="connsiteX73" fmla="*/ 158177 w 229072"/>
                <a:gd name="connsiteY73" fmla="*/ 392768 h 916290"/>
                <a:gd name="connsiteX74" fmla="*/ 123398 w 229072"/>
                <a:gd name="connsiteY74" fmla="*/ 383738 h 916290"/>
                <a:gd name="connsiteX75" fmla="*/ 84105 w 229072"/>
                <a:gd name="connsiteY75" fmla="*/ 348792 h 916290"/>
                <a:gd name="connsiteX76" fmla="*/ 77082 w 229072"/>
                <a:gd name="connsiteY76" fmla="*/ 319364 h 916290"/>
                <a:gd name="connsiteX77" fmla="*/ 78587 w 229072"/>
                <a:gd name="connsiteY77" fmla="*/ 318361 h 91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072" h="916290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5">
              <a:extLst>
                <a:ext uri="{FF2B5EF4-FFF2-40B4-BE49-F238E27FC236}">
                  <a16:creationId xmlns:a16="http://schemas.microsoft.com/office/drawing/2014/main" id="{18C31E68-C47B-4B9C-A6A7-910F2080A747}"/>
                </a:ext>
              </a:extLst>
            </p:cNvPr>
            <p:cNvSpPr/>
            <p:nvPr/>
          </p:nvSpPr>
          <p:spPr>
            <a:xfrm>
              <a:off x="8490034" y="914682"/>
              <a:ext cx="178911" cy="1279128"/>
            </a:xfrm>
            <a:custGeom>
              <a:avLst/>
              <a:gdLst>
                <a:gd name="connsiteX0" fmla="*/ 89957 w 178910"/>
                <a:gd name="connsiteY0" fmla="*/ 939699 h 1279127"/>
                <a:gd name="connsiteX1" fmla="*/ 89790 w 178910"/>
                <a:gd name="connsiteY1" fmla="*/ 989025 h 1279127"/>
                <a:gd name="connsiteX2" fmla="*/ 87951 w 178910"/>
                <a:gd name="connsiteY2" fmla="*/ 1038685 h 1279127"/>
                <a:gd name="connsiteX3" fmla="*/ 91127 w 178910"/>
                <a:gd name="connsiteY3" fmla="*/ 1027650 h 1279127"/>
                <a:gd name="connsiteX4" fmla="*/ 133096 w 178910"/>
                <a:gd name="connsiteY4" fmla="*/ 783863 h 1279127"/>
                <a:gd name="connsiteX5" fmla="*/ 143129 w 178910"/>
                <a:gd name="connsiteY5" fmla="*/ 578367 h 1279127"/>
                <a:gd name="connsiteX6" fmla="*/ 143129 w 178910"/>
                <a:gd name="connsiteY6" fmla="*/ 568836 h 1279127"/>
                <a:gd name="connsiteX7" fmla="*/ 141624 w 178910"/>
                <a:gd name="connsiteY7" fmla="*/ 573852 h 1279127"/>
                <a:gd name="connsiteX8" fmla="*/ 128749 w 178910"/>
                <a:gd name="connsiteY8" fmla="*/ 563151 h 1279127"/>
                <a:gd name="connsiteX9" fmla="*/ 95475 w 178910"/>
                <a:gd name="connsiteY9" fmla="*/ 543086 h 1279127"/>
                <a:gd name="connsiteX10" fmla="*/ 55847 w 178910"/>
                <a:gd name="connsiteY10" fmla="*/ 471522 h 1279127"/>
                <a:gd name="connsiteX11" fmla="*/ 59191 w 178910"/>
                <a:gd name="connsiteY11" fmla="*/ 435405 h 1279127"/>
                <a:gd name="connsiteX12" fmla="*/ 61866 w 178910"/>
                <a:gd name="connsiteY12" fmla="*/ 437579 h 1279127"/>
                <a:gd name="connsiteX13" fmla="*/ 96144 w 178910"/>
                <a:gd name="connsiteY13" fmla="*/ 463161 h 1279127"/>
                <a:gd name="connsiteX14" fmla="*/ 131257 w 178910"/>
                <a:gd name="connsiteY14" fmla="*/ 497104 h 1279127"/>
                <a:gd name="connsiteX15" fmla="*/ 139617 w 178910"/>
                <a:gd name="connsiteY15" fmla="*/ 527369 h 1279127"/>
                <a:gd name="connsiteX16" fmla="*/ 143296 w 178910"/>
                <a:gd name="connsiteY16" fmla="*/ 551446 h 1279127"/>
                <a:gd name="connsiteX17" fmla="*/ 143797 w 178910"/>
                <a:gd name="connsiteY17" fmla="*/ 546932 h 1279127"/>
                <a:gd name="connsiteX18" fmla="*/ 143965 w 178910"/>
                <a:gd name="connsiteY18" fmla="*/ 292778 h 1279127"/>
                <a:gd name="connsiteX19" fmla="*/ 141791 w 178910"/>
                <a:gd name="connsiteY19" fmla="*/ 152492 h 1279127"/>
                <a:gd name="connsiteX20" fmla="*/ 136775 w 178910"/>
                <a:gd name="connsiteY20" fmla="*/ 138112 h 1279127"/>
                <a:gd name="connsiteX21" fmla="*/ 116877 w 178910"/>
                <a:gd name="connsiteY21" fmla="*/ 106176 h 1279127"/>
                <a:gd name="connsiteX22" fmla="*/ 113199 w 178910"/>
                <a:gd name="connsiteY22" fmla="*/ 56349 h 1279127"/>
                <a:gd name="connsiteX23" fmla="*/ 139784 w 178910"/>
                <a:gd name="connsiteY23" fmla="*/ 2508 h 1279127"/>
                <a:gd name="connsiteX24" fmla="*/ 141122 w 178910"/>
                <a:gd name="connsiteY24" fmla="*/ 0 h 1279127"/>
                <a:gd name="connsiteX25" fmla="*/ 147142 w 178910"/>
                <a:gd name="connsiteY25" fmla="*/ 6521 h 1279127"/>
                <a:gd name="connsiteX26" fmla="*/ 176570 w 178910"/>
                <a:gd name="connsiteY26" fmla="*/ 57853 h 1279127"/>
                <a:gd name="connsiteX27" fmla="*/ 174229 w 178910"/>
                <a:gd name="connsiteY27" fmla="*/ 101327 h 1279127"/>
                <a:gd name="connsiteX28" fmla="*/ 146807 w 178910"/>
                <a:gd name="connsiteY28" fmla="*/ 145804 h 1279127"/>
                <a:gd name="connsiteX29" fmla="*/ 144299 w 178910"/>
                <a:gd name="connsiteY29" fmla="*/ 152659 h 1279127"/>
                <a:gd name="connsiteX30" fmla="*/ 146473 w 178910"/>
                <a:gd name="connsiteY30" fmla="*/ 521851 h 1279127"/>
                <a:gd name="connsiteX31" fmla="*/ 138447 w 178910"/>
                <a:gd name="connsiteY31" fmla="*/ 745406 h 1279127"/>
                <a:gd name="connsiteX32" fmla="*/ 86446 w 178910"/>
                <a:gd name="connsiteY32" fmla="*/ 1054068 h 1279127"/>
                <a:gd name="connsiteX33" fmla="*/ 77918 w 178910"/>
                <a:gd name="connsiteY33" fmla="*/ 1100050 h 1279127"/>
                <a:gd name="connsiteX34" fmla="*/ 45982 w 178910"/>
                <a:gd name="connsiteY34" fmla="*/ 1189840 h 1279127"/>
                <a:gd name="connsiteX35" fmla="*/ 3511 w 178910"/>
                <a:gd name="connsiteY35" fmla="*/ 1274781 h 1279127"/>
                <a:gd name="connsiteX36" fmla="*/ 0 w 178910"/>
                <a:gd name="connsiteY36" fmla="*/ 1280131 h 1279127"/>
                <a:gd name="connsiteX37" fmla="*/ 89957 w 178910"/>
                <a:gd name="connsiteY37" fmla="*/ 939699 h 127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910" h="1279127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6">
              <a:extLst>
                <a:ext uri="{FF2B5EF4-FFF2-40B4-BE49-F238E27FC236}">
                  <a16:creationId xmlns:a16="http://schemas.microsoft.com/office/drawing/2014/main" id="{B48FBC84-6056-447D-9DB7-8E1F962F88AC}"/>
                </a:ext>
              </a:extLst>
            </p:cNvPr>
            <p:cNvSpPr/>
            <p:nvPr/>
          </p:nvSpPr>
          <p:spPr>
            <a:xfrm>
              <a:off x="8413788" y="1264478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7">
              <a:extLst>
                <a:ext uri="{FF2B5EF4-FFF2-40B4-BE49-F238E27FC236}">
                  <a16:creationId xmlns:a16="http://schemas.microsoft.com/office/drawing/2014/main" id="{6D53DB13-3F65-4408-8BFD-03B509130ACA}"/>
                </a:ext>
              </a:extLst>
            </p:cNvPr>
            <p:cNvSpPr/>
            <p:nvPr/>
          </p:nvSpPr>
          <p:spPr>
            <a:xfrm>
              <a:off x="8225514" y="1558928"/>
              <a:ext cx="237433" cy="357821"/>
            </a:xfrm>
            <a:custGeom>
              <a:avLst/>
              <a:gdLst>
                <a:gd name="connsiteX0" fmla="*/ 238603 w 237432"/>
                <a:gd name="connsiteY0" fmla="*/ 358156 h 357821"/>
                <a:gd name="connsiteX1" fmla="*/ 212519 w 237432"/>
                <a:gd name="connsiteY1" fmla="*/ 300302 h 357821"/>
                <a:gd name="connsiteX2" fmla="*/ 135270 w 237432"/>
                <a:gd name="connsiteY2" fmla="*/ 177573 h 357821"/>
                <a:gd name="connsiteX3" fmla="*/ 2341 w 237432"/>
                <a:gd name="connsiteY3" fmla="*/ 4682 h 357821"/>
                <a:gd name="connsiteX4" fmla="*/ 0 w 237432"/>
                <a:gd name="connsiteY4" fmla="*/ 0 h 357821"/>
                <a:gd name="connsiteX5" fmla="*/ 22573 w 237432"/>
                <a:gd name="connsiteY5" fmla="*/ 19062 h 357821"/>
                <a:gd name="connsiteX6" fmla="*/ 135437 w 237432"/>
                <a:gd name="connsiteY6" fmla="*/ 135437 h 357821"/>
                <a:gd name="connsiteX7" fmla="*/ 236430 w 237432"/>
                <a:gd name="connsiteY7" fmla="*/ 347120 h 357821"/>
                <a:gd name="connsiteX8" fmla="*/ 238771 w 237432"/>
                <a:gd name="connsiteY8" fmla="*/ 357989 h 357821"/>
                <a:gd name="connsiteX9" fmla="*/ 238603 w 237432"/>
                <a:gd name="connsiteY9" fmla="*/ 358156 h 35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32" h="357821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8">
              <a:extLst>
                <a:ext uri="{FF2B5EF4-FFF2-40B4-BE49-F238E27FC236}">
                  <a16:creationId xmlns:a16="http://schemas.microsoft.com/office/drawing/2014/main" id="{1D19B164-A80C-4EC5-9C77-6DAE8BC96FC2}"/>
                </a:ext>
              </a:extLst>
            </p:cNvPr>
            <p:cNvSpPr/>
            <p:nvPr/>
          </p:nvSpPr>
          <p:spPr>
            <a:xfrm>
              <a:off x="8637762" y="1439208"/>
              <a:ext cx="86947" cy="137109"/>
            </a:xfrm>
            <a:custGeom>
              <a:avLst/>
              <a:gdLst>
                <a:gd name="connsiteX0" fmla="*/ 584 w 86947"/>
                <a:gd name="connsiteY0" fmla="*/ 137945 h 137109"/>
                <a:gd name="connsiteX1" fmla="*/ 3928 w 86947"/>
                <a:gd name="connsiteY1" fmla="*/ 87951 h 137109"/>
                <a:gd name="connsiteX2" fmla="*/ 5433 w 86947"/>
                <a:gd name="connsiteY2" fmla="*/ 81931 h 137109"/>
                <a:gd name="connsiteX3" fmla="*/ 55261 w 86947"/>
                <a:gd name="connsiteY3" fmla="*/ 24078 h 137109"/>
                <a:gd name="connsiteX4" fmla="*/ 80342 w 86947"/>
                <a:gd name="connsiteY4" fmla="*/ 5351 h 137109"/>
                <a:gd name="connsiteX5" fmla="*/ 85358 w 86947"/>
                <a:gd name="connsiteY5" fmla="*/ 0 h 137109"/>
                <a:gd name="connsiteX6" fmla="*/ 87531 w 86947"/>
                <a:gd name="connsiteY6" fmla="*/ 22238 h 137109"/>
                <a:gd name="connsiteX7" fmla="*/ 87197 w 86947"/>
                <a:gd name="connsiteY7" fmla="*/ 61030 h 137109"/>
                <a:gd name="connsiteX8" fmla="*/ 62785 w 86947"/>
                <a:gd name="connsiteY8" fmla="*/ 98485 h 137109"/>
                <a:gd name="connsiteX9" fmla="*/ 51080 w 86947"/>
                <a:gd name="connsiteY9" fmla="*/ 105173 h 137109"/>
                <a:gd name="connsiteX10" fmla="*/ 584 w 86947"/>
                <a:gd name="connsiteY10" fmla="*/ 137945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37109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9">
              <a:extLst>
                <a:ext uri="{FF2B5EF4-FFF2-40B4-BE49-F238E27FC236}">
                  <a16:creationId xmlns:a16="http://schemas.microsoft.com/office/drawing/2014/main" id="{A351DA92-E324-4946-A5CB-7B37CD298CD2}"/>
                </a:ext>
              </a:extLst>
            </p:cNvPr>
            <p:cNvSpPr/>
            <p:nvPr/>
          </p:nvSpPr>
          <p:spPr>
            <a:xfrm>
              <a:off x="8547210" y="1081888"/>
              <a:ext cx="85275" cy="138781"/>
            </a:xfrm>
            <a:custGeom>
              <a:avLst/>
              <a:gdLst>
                <a:gd name="connsiteX0" fmla="*/ 4356 w 85275"/>
                <a:gd name="connsiteY0" fmla="*/ 0 h 138781"/>
                <a:gd name="connsiteX1" fmla="*/ 32614 w 85275"/>
                <a:gd name="connsiteY1" fmla="*/ 24747 h 138781"/>
                <a:gd name="connsiteX2" fmla="*/ 39302 w 85275"/>
                <a:gd name="connsiteY2" fmla="*/ 27756 h 138781"/>
                <a:gd name="connsiteX3" fmla="*/ 79599 w 85275"/>
                <a:gd name="connsiteY3" fmla="*/ 75243 h 138781"/>
                <a:gd name="connsiteX4" fmla="*/ 86287 w 85275"/>
                <a:gd name="connsiteY4" fmla="*/ 132093 h 138781"/>
                <a:gd name="connsiteX5" fmla="*/ 85618 w 85275"/>
                <a:gd name="connsiteY5" fmla="*/ 139283 h 138781"/>
                <a:gd name="connsiteX6" fmla="*/ 82107 w 85275"/>
                <a:gd name="connsiteY6" fmla="*/ 136440 h 138781"/>
                <a:gd name="connsiteX7" fmla="*/ 49000 w 85275"/>
                <a:gd name="connsiteY7" fmla="*/ 113199 h 138781"/>
                <a:gd name="connsiteX8" fmla="*/ 28266 w 85275"/>
                <a:gd name="connsiteY8" fmla="*/ 101829 h 138781"/>
                <a:gd name="connsiteX9" fmla="*/ 9 w 85275"/>
                <a:gd name="connsiteY9" fmla="*/ 56683 h 138781"/>
                <a:gd name="connsiteX10" fmla="*/ 3353 w 85275"/>
                <a:gd name="connsiteY10" fmla="*/ 1672 h 138781"/>
                <a:gd name="connsiteX11" fmla="*/ 4356 w 85275"/>
                <a:gd name="connsiteY11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8781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0">
              <a:extLst>
                <a:ext uri="{FF2B5EF4-FFF2-40B4-BE49-F238E27FC236}">
                  <a16:creationId xmlns:a16="http://schemas.microsoft.com/office/drawing/2014/main" id="{641D3CC6-9487-4F64-87E6-8EDD0476299A}"/>
                </a:ext>
              </a:extLst>
            </p:cNvPr>
            <p:cNvSpPr/>
            <p:nvPr/>
          </p:nvSpPr>
          <p:spPr>
            <a:xfrm>
              <a:off x="8545784" y="1260632"/>
              <a:ext cx="86947" cy="137109"/>
            </a:xfrm>
            <a:custGeom>
              <a:avLst/>
              <a:gdLst>
                <a:gd name="connsiteX0" fmla="*/ 5114 w 86947"/>
                <a:gd name="connsiteY0" fmla="*/ 0 h 137109"/>
                <a:gd name="connsiteX1" fmla="*/ 9963 w 86947"/>
                <a:gd name="connsiteY1" fmla="*/ 5351 h 137109"/>
                <a:gd name="connsiteX2" fmla="*/ 36381 w 86947"/>
                <a:gd name="connsiteY2" fmla="*/ 24914 h 137109"/>
                <a:gd name="connsiteX3" fmla="*/ 58285 w 86947"/>
                <a:gd name="connsiteY3" fmla="*/ 37454 h 137109"/>
                <a:gd name="connsiteX4" fmla="*/ 78684 w 86947"/>
                <a:gd name="connsiteY4" fmla="*/ 68387 h 137109"/>
                <a:gd name="connsiteX5" fmla="*/ 86878 w 86947"/>
                <a:gd name="connsiteY5" fmla="*/ 133431 h 137109"/>
                <a:gd name="connsiteX6" fmla="*/ 86376 w 86947"/>
                <a:gd name="connsiteY6" fmla="*/ 137945 h 137109"/>
                <a:gd name="connsiteX7" fmla="*/ 83366 w 86947"/>
                <a:gd name="connsiteY7" fmla="*/ 135437 h 137109"/>
                <a:gd name="connsiteX8" fmla="*/ 49925 w 86947"/>
                <a:gd name="connsiteY8" fmla="*/ 111861 h 137109"/>
                <a:gd name="connsiteX9" fmla="*/ 38053 w 86947"/>
                <a:gd name="connsiteY9" fmla="*/ 105507 h 137109"/>
                <a:gd name="connsiteX10" fmla="*/ 432 w 86947"/>
                <a:gd name="connsiteY10" fmla="*/ 37287 h 137109"/>
                <a:gd name="connsiteX11" fmla="*/ 3776 w 86947"/>
                <a:gd name="connsiteY11" fmla="*/ 334 h 137109"/>
                <a:gd name="connsiteX12" fmla="*/ 5114 w 86947"/>
                <a:gd name="connsiteY12" fmla="*/ 0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47" h="137109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1">
              <a:extLst>
                <a:ext uri="{FF2B5EF4-FFF2-40B4-BE49-F238E27FC236}">
                  <a16:creationId xmlns:a16="http://schemas.microsoft.com/office/drawing/2014/main" id="{55A0FCFF-47A4-4757-A61D-3320CE7D2373}"/>
                </a:ext>
              </a:extLst>
            </p:cNvPr>
            <p:cNvSpPr/>
            <p:nvPr/>
          </p:nvSpPr>
          <p:spPr>
            <a:xfrm>
              <a:off x="8546466" y="1169337"/>
              <a:ext cx="86947" cy="140453"/>
            </a:xfrm>
            <a:custGeom>
              <a:avLst/>
              <a:gdLst>
                <a:gd name="connsiteX0" fmla="*/ 86530 w 86947"/>
                <a:gd name="connsiteY0" fmla="*/ 140453 h 140453"/>
                <a:gd name="connsiteX1" fmla="*/ 82517 w 86947"/>
                <a:gd name="connsiteY1" fmla="*/ 137109 h 140453"/>
                <a:gd name="connsiteX2" fmla="*/ 48741 w 86947"/>
                <a:gd name="connsiteY2" fmla="*/ 113700 h 140453"/>
                <a:gd name="connsiteX3" fmla="*/ 28008 w 86947"/>
                <a:gd name="connsiteY3" fmla="*/ 102163 h 140453"/>
                <a:gd name="connsiteX4" fmla="*/ 586 w 86947"/>
                <a:gd name="connsiteY4" fmla="*/ 59358 h 140453"/>
                <a:gd name="connsiteX5" fmla="*/ 4264 w 86947"/>
                <a:gd name="connsiteY5" fmla="*/ 0 h 140453"/>
                <a:gd name="connsiteX6" fmla="*/ 8444 w 86947"/>
                <a:gd name="connsiteY6" fmla="*/ 6019 h 140453"/>
                <a:gd name="connsiteX7" fmla="*/ 33860 w 86947"/>
                <a:gd name="connsiteY7" fmla="*/ 25917 h 140453"/>
                <a:gd name="connsiteX8" fmla="*/ 82684 w 86947"/>
                <a:gd name="connsiteY8" fmla="*/ 85442 h 140453"/>
                <a:gd name="connsiteX9" fmla="*/ 86697 w 86947"/>
                <a:gd name="connsiteY9" fmla="*/ 135772 h 140453"/>
                <a:gd name="connsiteX10" fmla="*/ 86530 w 86947"/>
                <a:gd name="connsiteY10" fmla="*/ 140453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40453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2">
              <a:extLst>
                <a:ext uri="{FF2B5EF4-FFF2-40B4-BE49-F238E27FC236}">
                  <a16:creationId xmlns:a16="http://schemas.microsoft.com/office/drawing/2014/main" id="{61ECDFB9-0C7A-4E84-B062-D2F1670EEAE5}"/>
                </a:ext>
              </a:extLst>
            </p:cNvPr>
            <p:cNvSpPr/>
            <p:nvPr/>
          </p:nvSpPr>
          <p:spPr>
            <a:xfrm>
              <a:off x="8544083" y="1438874"/>
              <a:ext cx="85275" cy="140453"/>
            </a:xfrm>
            <a:custGeom>
              <a:avLst/>
              <a:gdLst>
                <a:gd name="connsiteX0" fmla="*/ 84565 w 85275"/>
                <a:gd name="connsiteY0" fmla="*/ 140955 h 140453"/>
                <a:gd name="connsiteX1" fmla="*/ 39419 w 85275"/>
                <a:gd name="connsiteY1" fmla="*/ 108684 h 140453"/>
                <a:gd name="connsiteX2" fmla="*/ 36911 w 85275"/>
                <a:gd name="connsiteY2" fmla="*/ 107346 h 140453"/>
                <a:gd name="connsiteX3" fmla="*/ 460 w 85275"/>
                <a:gd name="connsiteY3" fmla="*/ 41467 h 140453"/>
                <a:gd name="connsiteX4" fmla="*/ 4975 w 85275"/>
                <a:gd name="connsiteY4" fmla="*/ 0 h 140453"/>
                <a:gd name="connsiteX5" fmla="*/ 9824 w 85275"/>
                <a:gd name="connsiteY5" fmla="*/ 5518 h 140453"/>
                <a:gd name="connsiteX6" fmla="*/ 32564 w 85275"/>
                <a:gd name="connsiteY6" fmla="*/ 24245 h 140453"/>
                <a:gd name="connsiteX7" fmla="*/ 83562 w 85275"/>
                <a:gd name="connsiteY7" fmla="*/ 93636 h 140453"/>
                <a:gd name="connsiteX8" fmla="*/ 84565 w 85275"/>
                <a:gd name="connsiteY8" fmla="*/ 140955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40453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3">
              <a:extLst>
                <a:ext uri="{FF2B5EF4-FFF2-40B4-BE49-F238E27FC236}">
                  <a16:creationId xmlns:a16="http://schemas.microsoft.com/office/drawing/2014/main" id="{B23870E6-D2BF-4412-8FCE-68958DD2F1CF}"/>
                </a:ext>
              </a:extLst>
            </p:cNvPr>
            <p:cNvSpPr/>
            <p:nvPr/>
          </p:nvSpPr>
          <p:spPr>
            <a:xfrm>
              <a:off x="8641397" y="1078544"/>
              <a:ext cx="85275" cy="138781"/>
            </a:xfrm>
            <a:custGeom>
              <a:avLst/>
              <a:gdLst>
                <a:gd name="connsiteX0" fmla="*/ 83897 w 85275"/>
                <a:gd name="connsiteY0" fmla="*/ 0 h 138781"/>
                <a:gd name="connsiteX1" fmla="*/ 85569 w 85275"/>
                <a:gd name="connsiteY1" fmla="*/ 58689 h 138781"/>
                <a:gd name="connsiteX2" fmla="*/ 64835 w 85275"/>
                <a:gd name="connsiteY2" fmla="*/ 96311 h 138781"/>
                <a:gd name="connsiteX3" fmla="*/ 53967 w 85275"/>
                <a:gd name="connsiteY3" fmla="*/ 103333 h 138781"/>
                <a:gd name="connsiteX4" fmla="*/ 1130 w 85275"/>
                <a:gd name="connsiteY4" fmla="*/ 139116 h 138781"/>
                <a:gd name="connsiteX5" fmla="*/ 126 w 85275"/>
                <a:gd name="connsiteY5" fmla="*/ 129752 h 138781"/>
                <a:gd name="connsiteX6" fmla="*/ 9323 w 85275"/>
                <a:gd name="connsiteY6" fmla="*/ 66046 h 138781"/>
                <a:gd name="connsiteX7" fmla="*/ 41259 w 85275"/>
                <a:gd name="connsiteY7" fmla="*/ 30097 h 138781"/>
                <a:gd name="connsiteX8" fmla="*/ 80720 w 85275"/>
                <a:gd name="connsiteY8" fmla="*/ 1170 h 138781"/>
                <a:gd name="connsiteX9" fmla="*/ 83897 w 85275"/>
                <a:gd name="connsiteY9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75" h="138781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4">
              <a:extLst>
                <a:ext uri="{FF2B5EF4-FFF2-40B4-BE49-F238E27FC236}">
                  <a16:creationId xmlns:a16="http://schemas.microsoft.com/office/drawing/2014/main" id="{E9FAC0CB-C67B-43D7-A7F4-28980088C3D5}"/>
                </a:ext>
              </a:extLst>
            </p:cNvPr>
            <p:cNvSpPr/>
            <p:nvPr/>
          </p:nvSpPr>
          <p:spPr>
            <a:xfrm>
              <a:off x="8641189" y="1167164"/>
              <a:ext cx="85275" cy="137109"/>
            </a:xfrm>
            <a:custGeom>
              <a:avLst/>
              <a:gdLst>
                <a:gd name="connsiteX0" fmla="*/ 0 w 85275"/>
                <a:gd name="connsiteY0" fmla="*/ 137276 h 137109"/>
                <a:gd name="connsiteX1" fmla="*/ 1839 w 85275"/>
                <a:gd name="connsiteY1" fmla="*/ 99822 h 137109"/>
                <a:gd name="connsiteX2" fmla="*/ 8360 w 85275"/>
                <a:gd name="connsiteY2" fmla="*/ 69558 h 137109"/>
                <a:gd name="connsiteX3" fmla="*/ 41300 w 85275"/>
                <a:gd name="connsiteY3" fmla="*/ 29596 h 137109"/>
                <a:gd name="connsiteX4" fmla="*/ 81262 w 85275"/>
                <a:gd name="connsiteY4" fmla="*/ 334 h 137109"/>
                <a:gd name="connsiteX5" fmla="*/ 82767 w 85275"/>
                <a:gd name="connsiteY5" fmla="*/ 0 h 137109"/>
                <a:gd name="connsiteX6" fmla="*/ 85610 w 85275"/>
                <a:gd name="connsiteY6" fmla="*/ 61365 h 137109"/>
                <a:gd name="connsiteX7" fmla="*/ 63037 w 85275"/>
                <a:gd name="connsiteY7" fmla="*/ 96980 h 137109"/>
                <a:gd name="connsiteX8" fmla="*/ 39795 w 85275"/>
                <a:gd name="connsiteY8" fmla="*/ 110691 h 137109"/>
                <a:gd name="connsiteX9" fmla="*/ 4013 w 85275"/>
                <a:gd name="connsiteY9" fmla="*/ 135939 h 137109"/>
                <a:gd name="connsiteX10" fmla="*/ 1839 w 85275"/>
                <a:gd name="connsiteY10" fmla="*/ 137611 h 137109"/>
                <a:gd name="connsiteX11" fmla="*/ 0 w 85275"/>
                <a:gd name="connsiteY11" fmla="*/ 137276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7109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5">
              <a:extLst>
                <a:ext uri="{FF2B5EF4-FFF2-40B4-BE49-F238E27FC236}">
                  <a16:creationId xmlns:a16="http://schemas.microsoft.com/office/drawing/2014/main" id="{88830124-9503-4C35-BFA1-1CD8309D2F6A}"/>
                </a:ext>
              </a:extLst>
            </p:cNvPr>
            <p:cNvSpPr/>
            <p:nvPr/>
          </p:nvSpPr>
          <p:spPr>
            <a:xfrm>
              <a:off x="8640748" y="1346910"/>
              <a:ext cx="85275" cy="138781"/>
            </a:xfrm>
            <a:custGeom>
              <a:avLst/>
              <a:gdLst>
                <a:gd name="connsiteX0" fmla="*/ 775 w 85275"/>
                <a:gd name="connsiteY0" fmla="*/ 138781 h 138781"/>
                <a:gd name="connsiteX1" fmla="*/ 12312 w 85275"/>
                <a:gd name="connsiteY1" fmla="*/ 58188 h 138781"/>
                <a:gd name="connsiteX2" fmla="*/ 42744 w 85275"/>
                <a:gd name="connsiteY2" fmla="*/ 28592 h 138781"/>
                <a:gd name="connsiteX3" fmla="*/ 82204 w 85275"/>
                <a:gd name="connsiteY3" fmla="*/ 0 h 138781"/>
                <a:gd name="connsiteX4" fmla="*/ 84545 w 85275"/>
                <a:gd name="connsiteY4" fmla="*/ 18393 h 138781"/>
                <a:gd name="connsiteX5" fmla="*/ 85381 w 85275"/>
                <a:gd name="connsiteY5" fmla="*/ 58857 h 138781"/>
                <a:gd name="connsiteX6" fmla="*/ 61972 w 85275"/>
                <a:gd name="connsiteY6" fmla="*/ 97481 h 138781"/>
                <a:gd name="connsiteX7" fmla="*/ 53278 w 85275"/>
                <a:gd name="connsiteY7" fmla="*/ 102832 h 138781"/>
                <a:gd name="connsiteX8" fmla="*/ 775 w 85275"/>
                <a:gd name="connsiteY8" fmla="*/ 138781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6">
              <a:extLst>
                <a:ext uri="{FF2B5EF4-FFF2-40B4-BE49-F238E27FC236}">
                  <a16:creationId xmlns:a16="http://schemas.microsoft.com/office/drawing/2014/main" id="{030AB2DC-80F4-4A93-BE41-E95C63EE82A9}"/>
                </a:ext>
              </a:extLst>
            </p:cNvPr>
            <p:cNvSpPr/>
            <p:nvPr/>
          </p:nvSpPr>
          <p:spPr>
            <a:xfrm>
              <a:off x="8642307" y="1255783"/>
              <a:ext cx="85275" cy="138781"/>
            </a:xfrm>
            <a:custGeom>
              <a:avLst/>
              <a:gdLst>
                <a:gd name="connsiteX0" fmla="*/ 721 w 85275"/>
                <a:gd name="connsiteY0" fmla="*/ 139450 h 138781"/>
                <a:gd name="connsiteX1" fmla="*/ 7911 w 85275"/>
                <a:gd name="connsiteY1" fmla="*/ 70227 h 138781"/>
                <a:gd name="connsiteX2" fmla="*/ 41519 w 85275"/>
                <a:gd name="connsiteY2" fmla="*/ 30097 h 138781"/>
                <a:gd name="connsiteX3" fmla="*/ 81147 w 85275"/>
                <a:gd name="connsiteY3" fmla="*/ 0 h 138781"/>
                <a:gd name="connsiteX4" fmla="*/ 82485 w 85275"/>
                <a:gd name="connsiteY4" fmla="*/ 4515 h 138781"/>
                <a:gd name="connsiteX5" fmla="*/ 85996 w 85275"/>
                <a:gd name="connsiteY5" fmla="*/ 50998 h 138781"/>
                <a:gd name="connsiteX6" fmla="*/ 57571 w 85275"/>
                <a:gd name="connsiteY6" fmla="*/ 101327 h 138781"/>
                <a:gd name="connsiteX7" fmla="*/ 43860 w 85275"/>
                <a:gd name="connsiteY7" fmla="*/ 109018 h 138781"/>
                <a:gd name="connsiteX8" fmla="*/ 721 w 85275"/>
                <a:gd name="connsiteY8" fmla="*/ 13945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7314E050-06B7-42C2-BC76-6AACF11C7790}"/>
                </a:ext>
              </a:extLst>
            </p:cNvPr>
            <p:cNvSpPr/>
            <p:nvPr/>
          </p:nvSpPr>
          <p:spPr>
            <a:xfrm>
              <a:off x="8545875" y="994607"/>
              <a:ext cx="85275" cy="142125"/>
            </a:xfrm>
            <a:custGeom>
              <a:avLst/>
              <a:gdLst>
                <a:gd name="connsiteX0" fmla="*/ 83275 w 85275"/>
                <a:gd name="connsiteY0" fmla="*/ 143463 h 142125"/>
                <a:gd name="connsiteX1" fmla="*/ 38297 w 85275"/>
                <a:gd name="connsiteY1" fmla="*/ 106343 h 142125"/>
                <a:gd name="connsiteX2" fmla="*/ 6 w 85275"/>
                <a:gd name="connsiteY2" fmla="*/ 43306 h 142125"/>
                <a:gd name="connsiteX3" fmla="*/ 3350 w 85275"/>
                <a:gd name="connsiteY3" fmla="*/ 0 h 142125"/>
                <a:gd name="connsiteX4" fmla="*/ 35956 w 85275"/>
                <a:gd name="connsiteY4" fmla="*/ 25583 h 142125"/>
                <a:gd name="connsiteX5" fmla="*/ 82941 w 85275"/>
                <a:gd name="connsiteY5" fmla="*/ 104504 h 142125"/>
                <a:gd name="connsiteX6" fmla="*/ 85616 w 85275"/>
                <a:gd name="connsiteY6" fmla="*/ 142961 h 142125"/>
                <a:gd name="connsiteX7" fmla="*/ 83275 w 85275"/>
                <a:gd name="connsiteY7" fmla="*/ 143463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75" h="14212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8">
              <a:extLst>
                <a:ext uri="{FF2B5EF4-FFF2-40B4-BE49-F238E27FC236}">
                  <a16:creationId xmlns:a16="http://schemas.microsoft.com/office/drawing/2014/main" id="{C20EEEBC-6CAF-4340-B23C-C7A3A25290CB}"/>
                </a:ext>
              </a:extLst>
            </p:cNvPr>
            <p:cNvSpPr/>
            <p:nvPr/>
          </p:nvSpPr>
          <p:spPr>
            <a:xfrm>
              <a:off x="8641442" y="989925"/>
              <a:ext cx="83603" cy="145469"/>
            </a:xfrm>
            <a:custGeom>
              <a:avLst/>
              <a:gdLst>
                <a:gd name="connsiteX0" fmla="*/ 248 w 83603"/>
                <a:gd name="connsiteY0" fmla="*/ 145469 h 145469"/>
                <a:gd name="connsiteX1" fmla="*/ 14628 w 83603"/>
                <a:gd name="connsiteY1" fmla="*/ 64040 h 145469"/>
                <a:gd name="connsiteX2" fmla="*/ 49072 w 83603"/>
                <a:gd name="connsiteY2" fmla="*/ 26251 h 145469"/>
                <a:gd name="connsiteX3" fmla="*/ 81510 w 83603"/>
                <a:gd name="connsiteY3" fmla="*/ 0 h 145469"/>
                <a:gd name="connsiteX4" fmla="*/ 82514 w 83603"/>
                <a:gd name="connsiteY4" fmla="*/ 10367 h 145469"/>
                <a:gd name="connsiteX5" fmla="*/ 84520 w 83603"/>
                <a:gd name="connsiteY5" fmla="*/ 43975 h 145469"/>
                <a:gd name="connsiteX6" fmla="*/ 45059 w 83603"/>
                <a:gd name="connsiteY6" fmla="*/ 108015 h 145469"/>
                <a:gd name="connsiteX7" fmla="*/ 10782 w 83603"/>
                <a:gd name="connsiteY7" fmla="*/ 132093 h 145469"/>
                <a:gd name="connsiteX8" fmla="*/ 248 w 83603"/>
                <a:gd name="connsiteY8" fmla="*/ 145469 h 1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3" h="145469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9">
              <a:extLst>
                <a:ext uri="{FF2B5EF4-FFF2-40B4-BE49-F238E27FC236}">
                  <a16:creationId xmlns:a16="http://schemas.microsoft.com/office/drawing/2014/main" id="{1F2392E1-728B-462B-B9EF-5487DA7DA9F9}"/>
                </a:ext>
              </a:extLst>
            </p:cNvPr>
            <p:cNvSpPr/>
            <p:nvPr/>
          </p:nvSpPr>
          <p:spPr>
            <a:xfrm>
              <a:off x="8446173" y="1559597"/>
              <a:ext cx="51834" cy="110356"/>
            </a:xfrm>
            <a:custGeom>
              <a:avLst/>
              <a:gdLst>
                <a:gd name="connsiteX0" fmla="*/ 8580 w 51833"/>
                <a:gd name="connsiteY0" fmla="*/ 111694 h 110356"/>
                <a:gd name="connsiteX1" fmla="*/ 387 w 51833"/>
                <a:gd name="connsiteY1" fmla="*/ 77082 h 110356"/>
                <a:gd name="connsiteX2" fmla="*/ 53 w 51833"/>
                <a:gd name="connsiteY2" fmla="*/ 64709 h 110356"/>
                <a:gd name="connsiteX3" fmla="*/ 16606 w 51833"/>
                <a:gd name="connsiteY3" fmla="*/ 27422 h 110356"/>
                <a:gd name="connsiteX4" fmla="*/ 36838 w 51833"/>
                <a:gd name="connsiteY4" fmla="*/ 0 h 110356"/>
                <a:gd name="connsiteX5" fmla="*/ 39179 w 51833"/>
                <a:gd name="connsiteY5" fmla="*/ 3679 h 110356"/>
                <a:gd name="connsiteX6" fmla="*/ 51051 w 51833"/>
                <a:gd name="connsiteY6" fmla="*/ 36451 h 110356"/>
                <a:gd name="connsiteX7" fmla="*/ 41854 w 51833"/>
                <a:gd name="connsiteY7" fmla="*/ 74072 h 110356"/>
                <a:gd name="connsiteX8" fmla="*/ 26137 w 51833"/>
                <a:gd name="connsiteY8" fmla="*/ 90124 h 110356"/>
                <a:gd name="connsiteX9" fmla="*/ 8580 w 51833"/>
                <a:gd name="connsiteY9" fmla="*/ 111694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33" h="110356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0">
              <a:extLst>
                <a:ext uri="{FF2B5EF4-FFF2-40B4-BE49-F238E27FC236}">
                  <a16:creationId xmlns:a16="http://schemas.microsoft.com/office/drawing/2014/main" id="{AD06A158-4ABD-4F60-989A-5741B586E85D}"/>
                </a:ext>
              </a:extLst>
            </p:cNvPr>
            <p:cNvSpPr/>
            <p:nvPr/>
          </p:nvSpPr>
          <p:spPr>
            <a:xfrm>
              <a:off x="8388584" y="1370821"/>
              <a:ext cx="51834" cy="112028"/>
            </a:xfrm>
            <a:custGeom>
              <a:avLst/>
              <a:gdLst>
                <a:gd name="connsiteX0" fmla="*/ 36407 w 51833"/>
                <a:gd name="connsiteY0" fmla="*/ 0 h 112028"/>
                <a:gd name="connsiteX1" fmla="*/ 49114 w 51833"/>
                <a:gd name="connsiteY1" fmla="*/ 32772 h 112028"/>
                <a:gd name="connsiteX2" fmla="*/ 39249 w 51833"/>
                <a:gd name="connsiteY2" fmla="*/ 78420 h 112028"/>
                <a:gd name="connsiteX3" fmla="*/ 8818 w 51833"/>
                <a:gd name="connsiteY3" fmla="*/ 113366 h 112028"/>
                <a:gd name="connsiteX4" fmla="*/ 1628 w 51833"/>
                <a:gd name="connsiteY4" fmla="*/ 83770 h 112028"/>
                <a:gd name="connsiteX5" fmla="*/ 457 w 51833"/>
                <a:gd name="connsiteY5" fmla="*/ 73236 h 112028"/>
                <a:gd name="connsiteX6" fmla="*/ 19519 w 51833"/>
                <a:gd name="connsiteY6" fmla="*/ 25248 h 112028"/>
                <a:gd name="connsiteX7" fmla="*/ 33230 w 51833"/>
                <a:gd name="connsiteY7" fmla="*/ 6354 h 112028"/>
                <a:gd name="connsiteX8" fmla="*/ 36407 w 51833"/>
                <a:gd name="connsiteY8" fmla="*/ 0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2028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1">
              <a:extLst>
                <a:ext uri="{FF2B5EF4-FFF2-40B4-BE49-F238E27FC236}">
                  <a16:creationId xmlns:a16="http://schemas.microsoft.com/office/drawing/2014/main" id="{9B61C51A-7B49-466A-9FE2-709DED31E173}"/>
                </a:ext>
              </a:extLst>
            </p:cNvPr>
            <p:cNvSpPr/>
            <p:nvPr/>
          </p:nvSpPr>
          <p:spPr>
            <a:xfrm>
              <a:off x="8427183" y="1493885"/>
              <a:ext cx="51834" cy="112028"/>
            </a:xfrm>
            <a:custGeom>
              <a:avLst/>
              <a:gdLst>
                <a:gd name="connsiteX0" fmla="*/ 9345 w 51833"/>
                <a:gd name="connsiteY0" fmla="*/ 113366 h 112028"/>
                <a:gd name="connsiteX1" fmla="*/ 483 w 51833"/>
                <a:gd name="connsiteY1" fmla="*/ 56850 h 112028"/>
                <a:gd name="connsiteX2" fmla="*/ 13860 w 51833"/>
                <a:gd name="connsiteY2" fmla="*/ 30933 h 112028"/>
                <a:gd name="connsiteX3" fmla="*/ 35262 w 51833"/>
                <a:gd name="connsiteY3" fmla="*/ 0 h 112028"/>
                <a:gd name="connsiteX4" fmla="*/ 51648 w 51833"/>
                <a:gd name="connsiteY4" fmla="*/ 45815 h 112028"/>
                <a:gd name="connsiteX5" fmla="*/ 43288 w 51833"/>
                <a:gd name="connsiteY5" fmla="*/ 73069 h 112028"/>
                <a:gd name="connsiteX6" fmla="*/ 30079 w 51833"/>
                <a:gd name="connsiteY6" fmla="*/ 87616 h 112028"/>
                <a:gd name="connsiteX7" fmla="*/ 9345 w 51833"/>
                <a:gd name="connsiteY7" fmla="*/ 113366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33" h="112028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22">
              <a:extLst>
                <a:ext uri="{FF2B5EF4-FFF2-40B4-BE49-F238E27FC236}">
                  <a16:creationId xmlns:a16="http://schemas.microsoft.com/office/drawing/2014/main" id="{10F427F0-629A-4C59-AB17-85822BC3C305}"/>
                </a:ext>
              </a:extLst>
            </p:cNvPr>
            <p:cNvSpPr/>
            <p:nvPr/>
          </p:nvSpPr>
          <p:spPr>
            <a:xfrm>
              <a:off x="8408316" y="1434192"/>
              <a:ext cx="51834" cy="110356"/>
            </a:xfrm>
            <a:custGeom>
              <a:avLst/>
              <a:gdLst>
                <a:gd name="connsiteX0" fmla="*/ 35569 w 51833"/>
                <a:gd name="connsiteY0" fmla="*/ 0 h 110356"/>
                <a:gd name="connsiteX1" fmla="*/ 51621 w 51833"/>
                <a:gd name="connsiteY1" fmla="*/ 42972 h 110356"/>
                <a:gd name="connsiteX2" fmla="*/ 41087 w 51833"/>
                <a:gd name="connsiteY2" fmla="*/ 73905 h 110356"/>
                <a:gd name="connsiteX3" fmla="*/ 22193 w 51833"/>
                <a:gd name="connsiteY3" fmla="*/ 94639 h 110356"/>
                <a:gd name="connsiteX4" fmla="*/ 9987 w 51833"/>
                <a:gd name="connsiteY4" fmla="*/ 111861 h 110356"/>
                <a:gd name="connsiteX5" fmla="*/ 958 w 51833"/>
                <a:gd name="connsiteY5" fmla="*/ 77751 h 110356"/>
                <a:gd name="connsiteX6" fmla="*/ 122 w 51833"/>
                <a:gd name="connsiteY6" fmla="*/ 66046 h 110356"/>
                <a:gd name="connsiteX7" fmla="*/ 16174 w 51833"/>
                <a:gd name="connsiteY7" fmla="*/ 26920 h 110356"/>
                <a:gd name="connsiteX8" fmla="*/ 35569 w 51833"/>
                <a:gd name="connsiteY8" fmla="*/ 0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0356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3">
              <a:extLst>
                <a:ext uri="{FF2B5EF4-FFF2-40B4-BE49-F238E27FC236}">
                  <a16:creationId xmlns:a16="http://schemas.microsoft.com/office/drawing/2014/main" id="{194A217F-BEF0-417A-8420-6F18DC120057}"/>
                </a:ext>
              </a:extLst>
            </p:cNvPr>
            <p:cNvSpPr/>
            <p:nvPr/>
          </p:nvSpPr>
          <p:spPr>
            <a:xfrm>
              <a:off x="8369115" y="1309456"/>
              <a:ext cx="51834" cy="113700"/>
            </a:xfrm>
            <a:custGeom>
              <a:avLst/>
              <a:gdLst>
                <a:gd name="connsiteX0" fmla="*/ 36312 w 51833"/>
                <a:gd name="connsiteY0" fmla="*/ 0 h 113700"/>
                <a:gd name="connsiteX1" fmla="*/ 50191 w 51833"/>
                <a:gd name="connsiteY1" fmla="*/ 37454 h 113700"/>
                <a:gd name="connsiteX2" fmla="*/ 40994 w 51833"/>
                <a:gd name="connsiteY2" fmla="*/ 76580 h 113700"/>
                <a:gd name="connsiteX3" fmla="*/ 19257 w 51833"/>
                <a:gd name="connsiteY3" fmla="*/ 100825 h 113700"/>
                <a:gd name="connsiteX4" fmla="*/ 10228 w 51833"/>
                <a:gd name="connsiteY4" fmla="*/ 114369 h 113700"/>
                <a:gd name="connsiteX5" fmla="*/ 697 w 51833"/>
                <a:gd name="connsiteY5" fmla="*/ 76915 h 113700"/>
                <a:gd name="connsiteX6" fmla="*/ 21598 w 51833"/>
                <a:gd name="connsiteY6" fmla="*/ 23576 h 113700"/>
                <a:gd name="connsiteX7" fmla="*/ 33135 w 51833"/>
                <a:gd name="connsiteY7" fmla="*/ 7190 h 113700"/>
                <a:gd name="connsiteX8" fmla="*/ 36312 w 51833"/>
                <a:gd name="connsiteY8" fmla="*/ 0 h 11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3700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4">
              <a:extLst>
                <a:ext uri="{FF2B5EF4-FFF2-40B4-BE49-F238E27FC236}">
                  <a16:creationId xmlns:a16="http://schemas.microsoft.com/office/drawing/2014/main" id="{7E909E0E-D240-4683-B726-CE9B96A29189}"/>
                </a:ext>
              </a:extLst>
            </p:cNvPr>
            <p:cNvSpPr/>
            <p:nvPr/>
          </p:nvSpPr>
          <p:spPr>
            <a:xfrm>
              <a:off x="8352092" y="1251268"/>
              <a:ext cx="46818" cy="115372"/>
            </a:xfrm>
            <a:custGeom>
              <a:avLst/>
              <a:gdLst>
                <a:gd name="connsiteX0" fmla="*/ 9360 w 46817"/>
                <a:gd name="connsiteY0" fmla="*/ 116376 h 115372"/>
                <a:gd name="connsiteX1" fmla="*/ 21399 w 46817"/>
                <a:gd name="connsiteY1" fmla="*/ 18393 h 115372"/>
                <a:gd name="connsiteX2" fmla="*/ 34107 w 46817"/>
                <a:gd name="connsiteY2" fmla="*/ 0 h 115372"/>
                <a:gd name="connsiteX3" fmla="*/ 47651 w 46817"/>
                <a:gd name="connsiteY3" fmla="*/ 52336 h 115372"/>
                <a:gd name="connsiteX4" fmla="*/ 32937 w 46817"/>
                <a:gd name="connsiteY4" fmla="*/ 80092 h 115372"/>
                <a:gd name="connsiteX5" fmla="*/ 9360 w 46817"/>
                <a:gd name="connsiteY5" fmla="*/ 116376 h 11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17" h="115372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5">
              <a:extLst>
                <a:ext uri="{FF2B5EF4-FFF2-40B4-BE49-F238E27FC236}">
                  <a16:creationId xmlns:a16="http://schemas.microsoft.com/office/drawing/2014/main" id="{E8B8C79F-4A7A-427F-AB64-4E9A34642855}"/>
                </a:ext>
              </a:extLst>
            </p:cNvPr>
            <p:cNvSpPr/>
            <p:nvPr/>
          </p:nvSpPr>
          <p:spPr>
            <a:xfrm rot="13742829">
              <a:off x="8629559" y="1514494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44" name="Chart 35">
            <a:extLst>
              <a:ext uri="{FF2B5EF4-FFF2-40B4-BE49-F238E27FC236}">
                <a16:creationId xmlns:a16="http://schemas.microsoft.com/office/drawing/2014/main" id="{0EE4F012-B369-4963-8044-B9DF63AF9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453658"/>
              </p:ext>
            </p:extLst>
          </p:nvPr>
        </p:nvGraphicFramePr>
        <p:xfrm>
          <a:off x="10325144" y="1279046"/>
          <a:ext cx="1411006" cy="138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Chart 6">
            <a:extLst>
              <a:ext uri="{FF2B5EF4-FFF2-40B4-BE49-F238E27FC236}">
                <a16:creationId xmlns:a16="http://schemas.microsoft.com/office/drawing/2014/main" id="{84CC0969-2A37-44A3-BBA0-60DFAD5EE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728154"/>
              </p:ext>
            </p:extLst>
          </p:nvPr>
        </p:nvGraphicFramePr>
        <p:xfrm>
          <a:off x="7113721" y="1279046"/>
          <a:ext cx="1411006" cy="138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7">
            <a:extLst>
              <a:ext uri="{FF2B5EF4-FFF2-40B4-BE49-F238E27FC236}">
                <a16:creationId xmlns:a16="http://schemas.microsoft.com/office/drawing/2014/main" id="{B456C802-050B-4FA9-A548-210EDA9A5318}"/>
              </a:ext>
            </a:extLst>
          </p:cNvPr>
          <p:cNvGrpSpPr/>
          <p:nvPr/>
        </p:nvGrpSpPr>
        <p:grpSpPr>
          <a:xfrm>
            <a:off x="2811676" y="1405603"/>
            <a:ext cx="6729213" cy="3949166"/>
            <a:chOff x="2687161" y="3731096"/>
            <a:chExt cx="5158677" cy="3027467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F0831507-9355-4A31-8247-59D5D7ADCFC6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E26F22F5-967E-4190-B425-A3B0087988DE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6A1D5404-AC40-4E77-BA22-BEEF6D85C5A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2D47F9DD-92F5-49DF-8534-F73FA32CDB2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133A58CF-10D1-498A-A905-9D9CB5EC0BC2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E90DE62D-081D-4D03-B1B7-0D391B1E4F1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45A287FB-E572-4D49-B178-A86DB6C73173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17D51EB5-9C7D-4E63-8F12-D6FBF8196785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734CD9B9-E828-4A60-B5E7-AFA6807C3D7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730C296E-0910-473A-96EB-060E7326AD58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9A9AC75A-D82B-41BC-AAFD-66BA4B020B3C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8F6E2861-A39E-4C0C-B362-EE549BB17CD8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5F355041-6673-4C69-B639-2B42B376FA85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16469737-6E14-4EB1-B913-961A5E41F0B6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892E0E63-EFEE-4DBC-B21D-3D0FC1180E4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E3F3BFF2-8A09-43B9-95DC-8BE1927F5AC1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1FEBF003-97EB-4028-B6D3-4E26F6B6AC08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7710AD63-453B-4F02-8DAC-42B71E8470E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A0F92FBB-B47A-4EE4-975B-64189C0DE635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585CB6AC-E1D8-4A62-B3A6-0D1F61923E80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8A253F77-3992-4750-84AD-09364B641B44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F2122E54-4953-40DC-B250-0DCBADBBC997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92069068-0F95-4823-8779-3B4243300297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A9490A73-6ABA-40CC-8EB0-702E4B413A00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8">
              <a:extLst>
                <a:ext uri="{FF2B5EF4-FFF2-40B4-BE49-F238E27FC236}">
                  <a16:creationId xmlns:a16="http://schemas.microsoft.com/office/drawing/2014/main" id="{174BE322-267C-42B0-8B45-04D82142E46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id="{5BF82F8F-4853-493C-BBA3-E6DE70A147DE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0">
              <a:extLst>
                <a:ext uri="{FF2B5EF4-FFF2-40B4-BE49-F238E27FC236}">
                  <a16:creationId xmlns:a16="http://schemas.microsoft.com/office/drawing/2014/main" id="{D546716D-106B-4765-BB6B-7BC831E9BDB9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1">
              <a:extLst>
                <a:ext uri="{FF2B5EF4-FFF2-40B4-BE49-F238E27FC236}">
                  <a16:creationId xmlns:a16="http://schemas.microsoft.com/office/drawing/2014/main" id="{C3BB17F7-D392-4AD8-A1D3-CFADBC8E05E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2">
              <a:extLst>
                <a:ext uri="{FF2B5EF4-FFF2-40B4-BE49-F238E27FC236}">
                  <a16:creationId xmlns:a16="http://schemas.microsoft.com/office/drawing/2014/main" id="{9AAD3CC1-8734-4293-AB76-8AEED98940F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3">
              <a:extLst>
                <a:ext uri="{FF2B5EF4-FFF2-40B4-BE49-F238E27FC236}">
                  <a16:creationId xmlns:a16="http://schemas.microsoft.com/office/drawing/2014/main" id="{513D2D94-DA49-4A10-ABE8-1114730DC85A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4">
              <a:extLst>
                <a:ext uri="{FF2B5EF4-FFF2-40B4-BE49-F238E27FC236}">
                  <a16:creationId xmlns:a16="http://schemas.microsoft.com/office/drawing/2014/main" id="{329B2562-4ACA-48A3-B23B-1BCDA8A35AB5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5">
              <a:extLst>
                <a:ext uri="{FF2B5EF4-FFF2-40B4-BE49-F238E27FC236}">
                  <a16:creationId xmlns:a16="http://schemas.microsoft.com/office/drawing/2014/main" id="{D7079650-5606-4D8D-A5B8-D7ABB45B2993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6">
              <a:extLst>
                <a:ext uri="{FF2B5EF4-FFF2-40B4-BE49-F238E27FC236}">
                  <a16:creationId xmlns:a16="http://schemas.microsoft.com/office/drawing/2014/main" id="{28CC5F0D-B336-4353-A147-5930F0175608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7">
              <a:extLst>
                <a:ext uri="{FF2B5EF4-FFF2-40B4-BE49-F238E27FC236}">
                  <a16:creationId xmlns:a16="http://schemas.microsoft.com/office/drawing/2014/main" id="{3C15FD0E-2D5D-4124-8EBA-F6166DE0054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8">
              <a:extLst>
                <a:ext uri="{FF2B5EF4-FFF2-40B4-BE49-F238E27FC236}">
                  <a16:creationId xmlns:a16="http://schemas.microsoft.com/office/drawing/2014/main" id="{7E6A3BA6-C7FD-4ACD-854E-E69ABE35FB87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9">
              <a:extLst>
                <a:ext uri="{FF2B5EF4-FFF2-40B4-BE49-F238E27FC236}">
                  <a16:creationId xmlns:a16="http://schemas.microsoft.com/office/drawing/2014/main" id="{BFFA663B-7B2D-46D5-9BF2-B5FC3855C0DC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40">
              <a:extLst>
                <a:ext uri="{FF2B5EF4-FFF2-40B4-BE49-F238E27FC236}">
                  <a16:creationId xmlns:a16="http://schemas.microsoft.com/office/drawing/2014/main" id="{CB4487C5-F3EC-45DB-9442-2E32AB380386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1">
              <a:extLst>
                <a:ext uri="{FF2B5EF4-FFF2-40B4-BE49-F238E27FC236}">
                  <a16:creationId xmlns:a16="http://schemas.microsoft.com/office/drawing/2014/main" id="{2D542312-DD45-4125-ACA3-E2B4E6CE2536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2">
              <a:extLst>
                <a:ext uri="{FF2B5EF4-FFF2-40B4-BE49-F238E27FC236}">
                  <a16:creationId xmlns:a16="http://schemas.microsoft.com/office/drawing/2014/main" id="{07B9C623-EA08-4CCC-BF7F-E2AEAF6DE27A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3">
              <a:extLst>
                <a:ext uri="{FF2B5EF4-FFF2-40B4-BE49-F238E27FC236}">
                  <a16:creationId xmlns:a16="http://schemas.microsoft.com/office/drawing/2014/main" id="{B3E180EA-FC5C-48EC-9699-2126C3F56723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4">
              <a:extLst>
                <a:ext uri="{FF2B5EF4-FFF2-40B4-BE49-F238E27FC236}">
                  <a16:creationId xmlns:a16="http://schemas.microsoft.com/office/drawing/2014/main" id="{BC4FC8EC-7219-44BB-83A1-F724E9D8BD07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5">
              <a:extLst>
                <a:ext uri="{FF2B5EF4-FFF2-40B4-BE49-F238E27FC236}">
                  <a16:creationId xmlns:a16="http://schemas.microsoft.com/office/drawing/2014/main" id="{179E4B82-D428-41C3-8028-EF8E8DBB890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6">
              <a:extLst>
                <a:ext uri="{FF2B5EF4-FFF2-40B4-BE49-F238E27FC236}">
                  <a16:creationId xmlns:a16="http://schemas.microsoft.com/office/drawing/2014/main" id="{8A776345-B809-41C9-8077-870B1824C37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7">
              <a:extLst>
                <a:ext uri="{FF2B5EF4-FFF2-40B4-BE49-F238E27FC236}">
                  <a16:creationId xmlns:a16="http://schemas.microsoft.com/office/drawing/2014/main" id="{7F6B74CD-028C-4C42-AB0B-4D0E2A8AE43A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8">
              <a:extLst>
                <a:ext uri="{FF2B5EF4-FFF2-40B4-BE49-F238E27FC236}">
                  <a16:creationId xmlns:a16="http://schemas.microsoft.com/office/drawing/2014/main" id="{E9F712D1-9DB2-4D28-B234-CB2E6D83F776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9">
              <a:extLst>
                <a:ext uri="{FF2B5EF4-FFF2-40B4-BE49-F238E27FC236}">
                  <a16:creationId xmlns:a16="http://schemas.microsoft.com/office/drawing/2014/main" id="{5F21B1E7-EB2E-4B30-A6CB-D5BB3DAB9557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50">
              <a:extLst>
                <a:ext uri="{FF2B5EF4-FFF2-40B4-BE49-F238E27FC236}">
                  <a16:creationId xmlns:a16="http://schemas.microsoft.com/office/drawing/2014/main" id="{51F7AF29-B897-4995-93E5-846B430FEB17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47114402-9BD5-4C61-BE92-4926263CBF6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4376173C-488B-4929-B23C-CFB3D5BC16D2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5C2286D7-4E19-4195-956E-52CFE864946E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49E17D53-A1EB-4433-8839-1919A0455C6E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BB195AD4-913B-46E7-8A61-EC7C4B99AED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9E86B355-1DB5-4BE2-B41F-6CFD9A21554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BB4152C9-D241-4CBA-B79F-BBC876668F39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21091EBC-3917-4ACC-BAF8-1B7679826AA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A6ECC3AA-FD83-472A-BF3B-2F57E57AB8A3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4A7CE75E-5353-4A59-8C31-1C327A28397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AC630F79-1A9E-46E4-BB88-624E04E21891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9417976C-B9D1-4305-AD8D-3CD1426DC1D1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3">
              <a:extLst>
                <a:ext uri="{FF2B5EF4-FFF2-40B4-BE49-F238E27FC236}">
                  <a16:creationId xmlns:a16="http://schemas.microsoft.com/office/drawing/2014/main" id="{99105167-EA93-40D6-BDF4-6065F1222E57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4">
              <a:extLst>
                <a:ext uri="{FF2B5EF4-FFF2-40B4-BE49-F238E27FC236}">
                  <a16:creationId xmlns:a16="http://schemas.microsoft.com/office/drawing/2014/main" id="{8CF4B04F-750F-4AC6-A592-57007D963131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5">
              <a:extLst>
                <a:ext uri="{FF2B5EF4-FFF2-40B4-BE49-F238E27FC236}">
                  <a16:creationId xmlns:a16="http://schemas.microsoft.com/office/drawing/2014/main" id="{0E44929C-F757-4F7E-9920-7DD017ADD316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6">
              <a:extLst>
                <a:ext uri="{FF2B5EF4-FFF2-40B4-BE49-F238E27FC236}">
                  <a16:creationId xmlns:a16="http://schemas.microsoft.com/office/drawing/2014/main" id="{ED737F9F-0013-40C4-8311-887A84ADF480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7">
              <a:extLst>
                <a:ext uri="{FF2B5EF4-FFF2-40B4-BE49-F238E27FC236}">
                  <a16:creationId xmlns:a16="http://schemas.microsoft.com/office/drawing/2014/main" id="{F547AE0C-8D61-4B13-A8E8-5FB637CDDC0B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8">
              <a:extLst>
                <a:ext uri="{FF2B5EF4-FFF2-40B4-BE49-F238E27FC236}">
                  <a16:creationId xmlns:a16="http://schemas.microsoft.com/office/drawing/2014/main" id="{0A96AFFF-8A4B-48CA-B271-B5A9657CD28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9">
              <a:extLst>
                <a:ext uri="{FF2B5EF4-FFF2-40B4-BE49-F238E27FC236}">
                  <a16:creationId xmlns:a16="http://schemas.microsoft.com/office/drawing/2014/main" id="{D31E5ABD-F1FC-47E0-B79C-B14BDE479B37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70">
              <a:extLst>
                <a:ext uri="{FF2B5EF4-FFF2-40B4-BE49-F238E27FC236}">
                  <a16:creationId xmlns:a16="http://schemas.microsoft.com/office/drawing/2014/main" id="{B594D190-5188-4005-8394-FC144D7FFD6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1">
              <a:extLst>
                <a:ext uri="{FF2B5EF4-FFF2-40B4-BE49-F238E27FC236}">
                  <a16:creationId xmlns:a16="http://schemas.microsoft.com/office/drawing/2014/main" id="{B67AEB07-B59B-4DEA-A5E0-ADBBFB73768B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2">
              <a:extLst>
                <a:ext uri="{FF2B5EF4-FFF2-40B4-BE49-F238E27FC236}">
                  <a16:creationId xmlns:a16="http://schemas.microsoft.com/office/drawing/2014/main" id="{4206D2F2-B57C-43E1-879A-DB77C3538DF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3">
              <a:extLst>
                <a:ext uri="{FF2B5EF4-FFF2-40B4-BE49-F238E27FC236}">
                  <a16:creationId xmlns:a16="http://schemas.microsoft.com/office/drawing/2014/main" id="{A502615F-C01A-4080-B70C-31DA407FB8E1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4">
              <a:extLst>
                <a:ext uri="{FF2B5EF4-FFF2-40B4-BE49-F238E27FC236}">
                  <a16:creationId xmlns:a16="http://schemas.microsoft.com/office/drawing/2014/main" id="{A236632A-A3B8-4F66-8D4B-75A407577FEE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5">
              <a:extLst>
                <a:ext uri="{FF2B5EF4-FFF2-40B4-BE49-F238E27FC236}">
                  <a16:creationId xmlns:a16="http://schemas.microsoft.com/office/drawing/2014/main" id="{70519D6E-448A-4366-A945-EF3CE22858CC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6">
              <a:extLst>
                <a:ext uri="{FF2B5EF4-FFF2-40B4-BE49-F238E27FC236}">
                  <a16:creationId xmlns:a16="http://schemas.microsoft.com/office/drawing/2014/main" id="{8460411D-A00C-4206-8110-B7948D2C03B2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7">
              <a:extLst>
                <a:ext uri="{FF2B5EF4-FFF2-40B4-BE49-F238E27FC236}">
                  <a16:creationId xmlns:a16="http://schemas.microsoft.com/office/drawing/2014/main" id="{BC98AAA8-62B1-4E97-96CC-1B87B6D461A3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8">
              <a:extLst>
                <a:ext uri="{FF2B5EF4-FFF2-40B4-BE49-F238E27FC236}">
                  <a16:creationId xmlns:a16="http://schemas.microsoft.com/office/drawing/2014/main" id="{03376187-8749-452B-9524-A2940DE431AE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9">
              <a:extLst>
                <a:ext uri="{FF2B5EF4-FFF2-40B4-BE49-F238E27FC236}">
                  <a16:creationId xmlns:a16="http://schemas.microsoft.com/office/drawing/2014/main" id="{13FE6166-E5B9-42E1-8324-FBA0D8190CB5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80">
              <a:extLst>
                <a:ext uri="{FF2B5EF4-FFF2-40B4-BE49-F238E27FC236}">
                  <a16:creationId xmlns:a16="http://schemas.microsoft.com/office/drawing/2014/main" id="{AFA42062-A0BB-42DE-8534-600F3A1BE93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1">
              <a:extLst>
                <a:ext uri="{FF2B5EF4-FFF2-40B4-BE49-F238E27FC236}">
                  <a16:creationId xmlns:a16="http://schemas.microsoft.com/office/drawing/2014/main" id="{184A5057-61C3-42E9-9757-17DB7C163E0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2">
              <a:extLst>
                <a:ext uri="{FF2B5EF4-FFF2-40B4-BE49-F238E27FC236}">
                  <a16:creationId xmlns:a16="http://schemas.microsoft.com/office/drawing/2014/main" id="{BBF25DF8-CECD-4893-AC24-A98F5913634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3">
              <a:extLst>
                <a:ext uri="{FF2B5EF4-FFF2-40B4-BE49-F238E27FC236}">
                  <a16:creationId xmlns:a16="http://schemas.microsoft.com/office/drawing/2014/main" id="{486DFC2C-51DB-49A9-8087-2063625C376D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4">
              <a:extLst>
                <a:ext uri="{FF2B5EF4-FFF2-40B4-BE49-F238E27FC236}">
                  <a16:creationId xmlns:a16="http://schemas.microsoft.com/office/drawing/2014/main" id="{EC03739B-3013-4E74-AD80-5D4AAC2386D6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5">
              <a:extLst>
                <a:ext uri="{FF2B5EF4-FFF2-40B4-BE49-F238E27FC236}">
                  <a16:creationId xmlns:a16="http://schemas.microsoft.com/office/drawing/2014/main" id="{39B738CA-87F4-480E-B774-13989D7AC9B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6">
              <a:extLst>
                <a:ext uri="{FF2B5EF4-FFF2-40B4-BE49-F238E27FC236}">
                  <a16:creationId xmlns:a16="http://schemas.microsoft.com/office/drawing/2014/main" id="{6161251E-C5CD-4295-90F3-878B38B5345F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7">
              <a:extLst>
                <a:ext uri="{FF2B5EF4-FFF2-40B4-BE49-F238E27FC236}">
                  <a16:creationId xmlns:a16="http://schemas.microsoft.com/office/drawing/2014/main" id="{F861020E-82F6-4B0C-A427-F8E5302D519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8">
              <a:extLst>
                <a:ext uri="{FF2B5EF4-FFF2-40B4-BE49-F238E27FC236}">
                  <a16:creationId xmlns:a16="http://schemas.microsoft.com/office/drawing/2014/main" id="{F72EFE90-79E5-4897-AF62-5F8C45533516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9">
              <a:extLst>
                <a:ext uri="{FF2B5EF4-FFF2-40B4-BE49-F238E27FC236}">
                  <a16:creationId xmlns:a16="http://schemas.microsoft.com/office/drawing/2014/main" id="{5A498281-3279-4BC4-B901-CF467D98615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90">
              <a:extLst>
                <a:ext uri="{FF2B5EF4-FFF2-40B4-BE49-F238E27FC236}">
                  <a16:creationId xmlns:a16="http://schemas.microsoft.com/office/drawing/2014/main" id="{F66AAAC1-AAC3-44C7-A5B1-D9C162419B43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1">
              <a:extLst>
                <a:ext uri="{FF2B5EF4-FFF2-40B4-BE49-F238E27FC236}">
                  <a16:creationId xmlns:a16="http://schemas.microsoft.com/office/drawing/2014/main" id="{C1E422BD-094B-4908-8100-7DD75CFABA5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2">
              <a:extLst>
                <a:ext uri="{FF2B5EF4-FFF2-40B4-BE49-F238E27FC236}">
                  <a16:creationId xmlns:a16="http://schemas.microsoft.com/office/drawing/2014/main" id="{5F1D8BE8-90F0-45C0-B068-EF08DA232F55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3">
              <a:extLst>
                <a:ext uri="{FF2B5EF4-FFF2-40B4-BE49-F238E27FC236}">
                  <a16:creationId xmlns:a16="http://schemas.microsoft.com/office/drawing/2014/main" id="{ACC98947-04C8-4BA8-B0D6-ACAD382A7F21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4">
              <a:extLst>
                <a:ext uri="{FF2B5EF4-FFF2-40B4-BE49-F238E27FC236}">
                  <a16:creationId xmlns:a16="http://schemas.microsoft.com/office/drawing/2014/main" id="{AF497AE9-E368-45B7-9166-A92420C4FC9D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5">
              <a:extLst>
                <a:ext uri="{FF2B5EF4-FFF2-40B4-BE49-F238E27FC236}">
                  <a16:creationId xmlns:a16="http://schemas.microsoft.com/office/drawing/2014/main" id="{A8E72428-5669-4866-AA2C-B344B5CF673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6">
              <a:extLst>
                <a:ext uri="{FF2B5EF4-FFF2-40B4-BE49-F238E27FC236}">
                  <a16:creationId xmlns:a16="http://schemas.microsoft.com/office/drawing/2014/main" id="{3F171010-9D96-472B-B87D-5F3651581C19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7">
              <a:extLst>
                <a:ext uri="{FF2B5EF4-FFF2-40B4-BE49-F238E27FC236}">
                  <a16:creationId xmlns:a16="http://schemas.microsoft.com/office/drawing/2014/main" id="{A14B8E9A-37B8-4A9A-B477-FC62528C88A0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8">
              <a:extLst>
                <a:ext uri="{FF2B5EF4-FFF2-40B4-BE49-F238E27FC236}">
                  <a16:creationId xmlns:a16="http://schemas.microsoft.com/office/drawing/2014/main" id="{9ACE8CC0-9D76-4DBA-862B-4E566C0DD12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9">
              <a:extLst>
                <a:ext uri="{FF2B5EF4-FFF2-40B4-BE49-F238E27FC236}">
                  <a16:creationId xmlns:a16="http://schemas.microsoft.com/office/drawing/2014/main" id="{A3DFFB4A-2CFC-4AE1-AED8-5047E8CAE493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00">
              <a:extLst>
                <a:ext uri="{FF2B5EF4-FFF2-40B4-BE49-F238E27FC236}">
                  <a16:creationId xmlns:a16="http://schemas.microsoft.com/office/drawing/2014/main" id="{365609BE-0976-4848-B9FF-94302BAC8AE3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1">
              <a:extLst>
                <a:ext uri="{FF2B5EF4-FFF2-40B4-BE49-F238E27FC236}">
                  <a16:creationId xmlns:a16="http://schemas.microsoft.com/office/drawing/2014/main" id="{73067F38-D630-49AA-8A9C-D676B927571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2">
              <a:extLst>
                <a:ext uri="{FF2B5EF4-FFF2-40B4-BE49-F238E27FC236}">
                  <a16:creationId xmlns:a16="http://schemas.microsoft.com/office/drawing/2014/main" id="{156D4C61-685E-48C7-9201-004DD99C508A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3">
              <a:extLst>
                <a:ext uri="{FF2B5EF4-FFF2-40B4-BE49-F238E27FC236}">
                  <a16:creationId xmlns:a16="http://schemas.microsoft.com/office/drawing/2014/main" id="{F01B623A-7055-41F7-A74A-8DFFC69EF17F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4">
              <a:extLst>
                <a:ext uri="{FF2B5EF4-FFF2-40B4-BE49-F238E27FC236}">
                  <a16:creationId xmlns:a16="http://schemas.microsoft.com/office/drawing/2014/main" id="{F653F80E-7F2F-4120-B326-4E060A1637E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5">
              <a:extLst>
                <a:ext uri="{FF2B5EF4-FFF2-40B4-BE49-F238E27FC236}">
                  <a16:creationId xmlns:a16="http://schemas.microsoft.com/office/drawing/2014/main" id="{FA3A33C1-F111-4429-9969-27FF105F2D18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6">
              <a:extLst>
                <a:ext uri="{FF2B5EF4-FFF2-40B4-BE49-F238E27FC236}">
                  <a16:creationId xmlns:a16="http://schemas.microsoft.com/office/drawing/2014/main" id="{17E0AE78-824C-4755-9547-770FBAD82726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7">
              <a:extLst>
                <a:ext uri="{FF2B5EF4-FFF2-40B4-BE49-F238E27FC236}">
                  <a16:creationId xmlns:a16="http://schemas.microsoft.com/office/drawing/2014/main" id="{EF325EFA-6324-4418-A004-5F80824B2869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8">
              <a:extLst>
                <a:ext uri="{FF2B5EF4-FFF2-40B4-BE49-F238E27FC236}">
                  <a16:creationId xmlns:a16="http://schemas.microsoft.com/office/drawing/2014/main" id="{42FE98F6-93D6-4384-A8F0-69398204E7A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9">
              <a:extLst>
                <a:ext uri="{FF2B5EF4-FFF2-40B4-BE49-F238E27FC236}">
                  <a16:creationId xmlns:a16="http://schemas.microsoft.com/office/drawing/2014/main" id="{A7F09682-F3AD-4BDE-A860-4E929ED103B9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10">
              <a:extLst>
                <a:ext uri="{FF2B5EF4-FFF2-40B4-BE49-F238E27FC236}">
                  <a16:creationId xmlns:a16="http://schemas.microsoft.com/office/drawing/2014/main" id="{6E7047B5-97B1-4C6E-B876-06926DECD6E5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1">
              <a:extLst>
                <a:ext uri="{FF2B5EF4-FFF2-40B4-BE49-F238E27FC236}">
                  <a16:creationId xmlns:a16="http://schemas.microsoft.com/office/drawing/2014/main" id="{65DF41F3-069E-4A62-9D68-83CE076EBB32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2">
              <a:extLst>
                <a:ext uri="{FF2B5EF4-FFF2-40B4-BE49-F238E27FC236}">
                  <a16:creationId xmlns:a16="http://schemas.microsoft.com/office/drawing/2014/main" id="{F798A809-CB22-442C-AE1E-CCB8AC3EA7BC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3">
              <a:extLst>
                <a:ext uri="{FF2B5EF4-FFF2-40B4-BE49-F238E27FC236}">
                  <a16:creationId xmlns:a16="http://schemas.microsoft.com/office/drawing/2014/main" id="{5F1C7A2E-3EEA-43B2-A917-3F2067BD0BC8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4">
              <a:extLst>
                <a:ext uri="{FF2B5EF4-FFF2-40B4-BE49-F238E27FC236}">
                  <a16:creationId xmlns:a16="http://schemas.microsoft.com/office/drawing/2014/main" id="{5D2F9618-CE09-49AA-B353-E4D350AF2E7E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5">
              <a:extLst>
                <a:ext uri="{FF2B5EF4-FFF2-40B4-BE49-F238E27FC236}">
                  <a16:creationId xmlns:a16="http://schemas.microsoft.com/office/drawing/2014/main" id="{08EA7D18-D1FF-4A4C-BB86-4E387459BED9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자유형 21">
            <a:extLst>
              <a:ext uri="{FF2B5EF4-FFF2-40B4-BE49-F238E27FC236}">
                <a16:creationId xmlns:a16="http://schemas.microsoft.com/office/drawing/2014/main" id="{090202BC-519A-41F7-98BA-FA208699C346}"/>
              </a:ext>
            </a:extLst>
          </p:cNvPr>
          <p:cNvSpPr/>
          <p:nvPr/>
        </p:nvSpPr>
        <p:spPr>
          <a:xfrm flipV="1">
            <a:off x="1596449" y="5299767"/>
            <a:ext cx="882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7" name="타원 20">
            <a:extLst>
              <a:ext uri="{FF2B5EF4-FFF2-40B4-BE49-F238E27FC236}">
                <a16:creationId xmlns:a16="http://schemas.microsoft.com/office/drawing/2014/main" id="{B9701374-BBF9-456D-AAD5-7B23DCDD9238}"/>
              </a:ext>
            </a:extLst>
          </p:cNvPr>
          <p:cNvSpPr/>
          <p:nvPr/>
        </p:nvSpPr>
        <p:spPr>
          <a:xfrm>
            <a:off x="1421377" y="5106602"/>
            <a:ext cx="432048" cy="43204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타원 22">
            <a:extLst>
              <a:ext uri="{FF2B5EF4-FFF2-40B4-BE49-F238E27FC236}">
                <a16:creationId xmlns:a16="http://schemas.microsoft.com/office/drawing/2014/main" id="{405518AB-ED23-4C8C-A28D-417ED91DC3DA}"/>
              </a:ext>
            </a:extLst>
          </p:cNvPr>
          <p:cNvSpPr/>
          <p:nvPr/>
        </p:nvSpPr>
        <p:spPr>
          <a:xfrm>
            <a:off x="3641928" y="5106602"/>
            <a:ext cx="432048" cy="43204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타원 23">
            <a:extLst>
              <a:ext uri="{FF2B5EF4-FFF2-40B4-BE49-F238E27FC236}">
                <a16:creationId xmlns:a16="http://schemas.microsoft.com/office/drawing/2014/main" id="{9FF3EECA-2B87-479B-92FE-6E6C4BEDC5B0}"/>
              </a:ext>
            </a:extLst>
          </p:cNvPr>
          <p:cNvSpPr/>
          <p:nvPr/>
        </p:nvSpPr>
        <p:spPr>
          <a:xfrm>
            <a:off x="5870535" y="5106602"/>
            <a:ext cx="432048" cy="43204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0" name="타원 24">
            <a:extLst>
              <a:ext uri="{FF2B5EF4-FFF2-40B4-BE49-F238E27FC236}">
                <a16:creationId xmlns:a16="http://schemas.microsoft.com/office/drawing/2014/main" id="{FA3CE9FE-87F7-47CF-803F-E1FC4893DB80}"/>
              </a:ext>
            </a:extLst>
          </p:cNvPr>
          <p:cNvSpPr/>
          <p:nvPr/>
        </p:nvSpPr>
        <p:spPr>
          <a:xfrm>
            <a:off x="8099143" y="5106602"/>
            <a:ext cx="432048" cy="43204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1" name="타원 25">
            <a:extLst>
              <a:ext uri="{FF2B5EF4-FFF2-40B4-BE49-F238E27FC236}">
                <a16:creationId xmlns:a16="http://schemas.microsoft.com/office/drawing/2014/main" id="{34441AF5-632A-44A2-B48F-056261D64D6D}"/>
              </a:ext>
            </a:extLst>
          </p:cNvPr>
          <p:cNvSpPr/>
          <p:nvPr/>
        </p:nvSpPr>
        <p:spPr>
          <a:xfrm>
            <a:off x="10327751" y="5106602"/>
            <a:ext cx="432048" cy="432048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78236F5-38C4-4766-ABB9-593F47EE8C96}"/>
              </a:ext>
            </a:extLst>
          </p:cNvPr>
          <p:cNvSpPr txBox="1"/>
          <p:nvPr/>
        </p:nvSpPr>
        <p:spPr>
          <a:xfrm>
            <a:off x="678206" y="5541462"/>
            <a:ext cx="191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3239779-4643-4B43-9F94-2A65207C54BA}"/>
              </a:ext>
            </a:extLst>
          </p:cNvPr>
          <p:cNvSpPr txBox="1"/>
          <p:nvPr/>
        </p:nvSpPr>
        <p:spPr>
          <a:xfrm>
            <a:off x="2890701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463C09F-528B-4C55-91B9-6FB973BA592E}"/>
              </a:ext>
            </a:extLst>
          </p:cNvPr>
          <p:cNvSpPr txBox="1"/>
          <p:nvPr/>
        </p:nvSpPr>
        <p:spPr>
          <a:xfrm>
            <a:off x="5119308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9097721-22CA-45DA-83E2-C30A95F11D8E}"/>
              </a:ext>
            </a:extLst>
          </p:cNvPr>
          <p:cNvSpPr txBox="1"/>
          <p:nvPr/>
        </p:nvSpPr>
        <p:spPr>
          <a:xfrm>
            <a:off x="7347916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37E44F-4283-4EA5-99D0-B7BE4EB788D5}"/>
              </a:ext>
            </a:extLst>
          </p:cNvPr>
          <p:cNvSpPr txBox="1"/>
          <p:nvPr/>
        </p:nvSpPr>
        <p:spPr>
          <a:xfrm>
            <a:off x="9576524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0E2A124-71F5-4F32-BBD9-B963959C80B8}"/>
              </a:ext>
            </a:extLst>
          </p:cNvPr>
          <p:cNvSpPr txBox="1"/>
          <p:nvPr/>
        </p:nvSpPr>
        <p:spPr>
          <a:xfrm>
            <a:off x="1459308" y="5122571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E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82AE50B-D068-490A-915D-76F7EA08E5AA}"/>
              </a:ext>
            </a:extLst>
          </p:cNvPr>
          <p:cNvSpPr txBox="1"/>
          <p:nvPr/>
        </p:nvSpPr>
        <p:spPr>
          <a:xfrm>
            <a:off x="3672645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72F4123-D1F1-46E4-BBBB-3915B916E3F0}"/>
              </a:ext>
            </a:extLst>
          </p:cNvPr>
          <p:cNvSpPr txBox="1"/>
          <p:nvPr/>
        </p:nvSpPr>
        <p:spPr>
          <a:xfrm>
            <a:off x="5901252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D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C39D9DE-6F22-4C24-AABB-7471E3C32AC5}"/>
              </a:ext>
            </a:extLst>
          </p:cNvPr>
          <p:cNvSpPr txBox="1"/>
          <p:nvPr/>
        </p:nvSpPr>
        <p:spPr>
          <a:xfrm>
            <a:off x="8129860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B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958BD61-8879-4B32-BA98-C185F5C7ECFB}"/>
              </a:ext>
            </a:extLst>
          </p:cNvPr>
          <p:cNvSpPr txBox="1"/>
          <p:nvPr/>
        </p:nvSpPr>
        <p:spPr>
          <a:xfrm>
            <a:off x="10358468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2" name="그룹 6">
            <a:extLst>
              <a:ext uri="{FF2B5EF4-FFF2-40B4-BE49-F238E27FC236}">
                <a16:creationId xmlns:a16="http://schemas.microsoft.com/office/drawing/2014/main" id="{B53FBAAE-E2D7-481D-B065-43EC430EAE45}"/>
              </a:ext>
            </a:extLst>
          </p:cNvPr>
          <p:cNvGrpSpPr/>
          <p:nvPr/>
        </p:nvGrpSpPr>
        <p:grpSpPr>
          <a:xfrm>
            <a:off x="3531804" y="2213442"/>
            <a:ext cx="616404" cy="616404"/>
            <a:chOff x="1813250" y="2081018"/>
            <a:chExt cx="616404" cy="616404"/>
          </a:xfrm>
        </p:grpSpPr>
        <p:grpSp>
          <p:nvGrpSpPr>
            <p:cNvPr id="133" name="그룹 317">
              <a:extLst>
                <a:ext uri="{FF2B5EF4-FFF2-40B4-BE49-F238E27FC236}">
                  <a16:creationId xmlns:a16="http://schemas.microsoft.com/office/drawing/2014/main" id="{DCA7B3BA-D6C1-49BA-8984-7E28F3CD9758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135" name="눈물 방울 318">
                <a:extLst>
                  <a:ext uri="{FF2B5EF4-FFF2-40B4-BE49-F238E27FC236}">
                    <a16:creationId xmlns:a16="http://schemas.microsoft.com/office/drawing/2014/main" id="{E946C454-F84A-412B-BADA-C9DAE467FDE9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6" name="타원 319">
                <a:extLst>
                  <a:ext uri="{FF2B5EF4-FFF2-40B4-BE49-F238E27FC236}">
                    <a16:creationId xmlns:a16="http://schemas.microsoft.com/office/drawing/2014/main" id="{719C257D-7FF4-46F3-BD84-91D0A38F0DC8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C7A3187-CBEA-4AAA-8B90-9B277BCD022F}"/>
                </a:ext>
              </a:extLst>
            </p:cNvPr>
            <p:cNvSpPr txBox="1"/>
            <p:nvPr/>
          </p:nvSpPr>
          <p:spPr>
            <a:xfrm>
              <a:off x="1936698" y="2177566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7" name="그룹 7">
            <a:extLst>
              <a:ext uri="{FF2B5EF4-FFF2-40B4-BE49-F238E27FC236}">
                <a16:creationId xmlns:a16="http://schemas.microsoft.com/office/drawing/2014/main" id="{74663123-6F41-480B-A51F-8039D64CA19C}"/>
              </a:ext>
            </a:extLst>
          </p:cNvPr>
          <p:cNvGrpSpPr/>
          <p:nvPr/>
        </p:nvGrpSpPr>
        <p:grpSpPr>
          <a:xfrm>
            <a:off x="4851523" y="1755835"/>
            <a:ext cx="616404" cy="616404"/>
            <a:chOff x="3327523" y="1634051"/>
            <a:chExt cx="616404" cy="616404"/>
          </a:xfrm>
        </p:grpSpPr>
        <p:grpSp>
          <p:nvGrpSpPr>
            <p:cNvPr id="138" name="그룹 321">
              <a:extLst>
                <a:ext uri="{FF2B5EF4-FFF2-40B4-BE49-F238E27FC236}">
                  <a16:creationId xmlns:a16="http://schemas.microsoft.com/office/drawing/2014/main" id="{01182711-7954-4E9C-9EF9-D9E84FDAD3C7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140" name="눈물 방울 322">
                <a:extLst>
                  <a:ext uri="{FF2B5EF4-FFF2-40B4-BE49-F238E27FC236}">
                    <a16:creationId xmlns:a16="http://schemas.microsoft.com/office/drawing/2014/main" id="{EDF830B5-F46D-41F7-A471-771FE6356062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타원 323">
                <a:extLst>
                  <a:ext uri="{FF2B5EF4-FFF2-40B4-BE49-F238E27FC236}">
                    <a16:creationId xmlns:a16="http://schemas.microsoft.com/office/drawing/2014/main" id="{C5F81AFA-01EC-4FB2-B79D-EA446603A97C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3D5225B-5ACB-4858-A667-1D3EDD5923A5}"/>
                </a:ext>
              </a:extLst>
            </p:cNvPr>
            <p:cNvSpPr txBox="1"/>
            <p:nvPr/>
          </p:nvSpPr>
          <p:spPr>
            <a:xfrm>
              <a:off x="3468326" y="1741154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2" name="그룹 32">
            <a:extLst>
              <a:ext uri="{FF2B5EF4-FFF2-40B4-BE49-F238E27FC236}">
                <a16:creationId xmlns:a16="http://schemas.microsoft.com/office/drawing/2014/main" id="{0B13DBFB-2717-46F2-99A6-4657DF826085}"/>
              </a:ext>
            </a:extLst>
          </p:cNvPr>
          <p:cNvGrpSpPr/>
          <p:nvPr/>
        </p:nvGrpSpPr>
        <p:grpSpPr>
          <a:xfrm>
            <a:off x="8191401" y="3825623"/>
            <a:ext cx="616404" cy="616404"/>
            <a:chOff x="3012998" y="3521197"/>
            <a:chExt cx="616404" cy="616404"/>
          </a:xfrm>
        </p:grpSpPr>
        <p:grpSp>
          <p:nvGrpSpPr>
            <p:cNvPr id="143" name="그룹 324">
              <a:extLst>
                <a:ext uri="{FF2B5EF4-FFF2-40B4-BE49-F238E27FC236}">
                  <a16:creationId xmlns:a16="http://schemas.microsoft.com/office/drawing/2014/main" id="{4F919D6F-D1A0-418B-A402-9F9EC5DF2A03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145" name="눈물 방울 325">
                <a:extLst>
                  <a:ext uri="{FF2B5EF4-FFF2-40B4-BE49-F238E27FC236}">
                    <a16:creationId xmlns:a16="http://schemas.microsoft.com/office/drawing/2014/main" id="{12890F0E-C218-4C62-B4CE-5F23108C3FFF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6" name="타원 326">
                <a:extLst>
                  <a:ext uri="{FF2B5EF4-FFF2-40B4-BE49-F238E27FC236}">
                    <a16:creationId xmlns:a16="http://schemas.microsoft.com/office/drawing/2014/main" id="{39305836-4283-443E-AC09-5833D77D22B7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7C1F7333-7321-4046-A7E2-41789CBCE81B}"/>
                </a:ext>
              </a:extLst>
            </p:cNvPr>
            <p:cNvSpPr txBox="1"/>
            <p:nvPr/>
          </p:nvSpPr>
          <p:spPr>
            <a:xfrm>
              <a:off x="3131762" y="3628116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7" name="그룹 8">
            <a:extLst>
              <a:ext uri="{FF2B5EF4-FFF2-40B4-BE49-F238E27FC236}">
                <a16:creationId xmlns:a16="http://schemas.microsoft.com/office/drawing/2014/main" id="{0AF3AB1A-1280-472D-9FD3-52EB982049FD}"/>
              </a:ext>
            </a:extLst>
          </p:cNvPr>
          <p:cNvGrpSpPr/>
          <p:nvPr/>
        </p:nvGrpSpPr>
        <p:grpSpPr>
          <a:xfrm>
            <a:off x="7674365" y="2151059"/>
            <a:ext cx="616404" cy="616404"/>
            <a:chOff x="6150365" y="2029275"/>
            <a:chExt cx="616404" cy="616404"/>
          </a:xfrm>
        </p:grpSpPr>
        <p:grpSp>
          <p:nvGrpSpPr>
            <p:cNvPr id="148" name="그룹 327">
              <a:extLst>
                <a:ext uri="{FF2B5EF4-FFF2-40B4-BE49-F238E27FC236}">
                  <a16:creationId xmlns:a16="http://schemas.microsoft.com/office/drawing/2014/main" id="{EE79B07B-D35A-412E-973E-8DD7B7A7809C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150" name="눈물 방울 328">
                <a:extLst>
                  <a:ext uri="{FF2B5EF4-FFF2-40B4-BE49-F238E27FC236}">
                    <a16:creationId xmlns:a16="http://schemas.microsoft.com/office/drawing/2014/main" id="{0817BB89-F7C5-4687-A0B9-0EC9B04BD054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1" name="타원 329">
                <a:extLst>
                  <a:ext uri="{FF2B5EF4-FFF2-40B4-BE49-F238E27FC236}">
                    <a16:creationId xmlns:a16="http://schemas.microsoft.com/office/drawing/2014/main" id="{16816C51-3F6D-4A1F-8325-F8841F7848A3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E351FAA-E039-44AA-82A0-F3D2310D2FCA}"/>
                </a:ext>
              </a:extLst>
            </p:cNvPr>
            <p:cNvSpPr txBox="1"/>
            <p:nvPr/>
          </p:nvSpPr>
          <p:spPr>
            <a:xfrm>
              <a:off x="6281550" y="2130819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2" name="그룹 16">
            <a:extLst>
              <a:ext uri="{FF2B5EF4-FFF2-40B4-BE49-F238E27FC236}">
                <a16:creationId xmlns:a16="http://schemas.microsoft.com/office/drawing/2014/main" id="{09B70114-A6DD-4843-854C-7F4F3F83489A}"/>
              </a:ext>
            </a:extLst>
          </p:cNvPr>
          <p:cNvGrpSpPr/>
          <p:nvPr/>
        </p:nvGrpSpPr>
        <p:grpSpPr>
          <a:xfrm>
            <a:off x="4713044" y="3548936"/>
            <a:ext cx="616404" cy="616404"/>
            <a:chOff x="6680955" y="3660370"/>
            <a:chExt cx="616404" cy="616404"/>
          </a:xfrm>
        </p:grpSpPr>
        <p:grpSp>
          <p:nvGrpSpPr>
            <p:cNvPr id="153" name="그룹 5">
              <a:extLst>
                <a:ext uri="{FF2B5EF4-FFF2-40B4-BE49-F238E27FC236}">
                  <a16:creationId xmlns:a16="http://schemas.microsoft.com/office/drawing/2014/main" id="{EC1FAB47-815D-4E13-9312-88B917D1916B}"/>
                </a:ext>
              </a:extLst>
            </p:cNvPr>
            <p:cNvGrpSpPr/>
            <p:nvPr/>
          </p:nvGrpSpPr>
          <p:grpSpPr>
            <a:xfrm>
              <a:off x="6680955" y="3660370"/>
              <a:ext cx="616404" cy="616404"/>
              <a:chOff x="10579276" y="3457866"/>
              <a:chExt cx="1097175" cy="1097175"/>
            </a:xfrm>
          </p:grpSpPr>
          <p:sp>
            <p:nvSpPr>
              <p:cNvPr id="155" name="눈물 방울 2">
                <a:extLst>
                  <a:ext uri="{FF2B5EF4-FFF2-40B4-BE49-F238E27FC236}">
                    <a16:creationId xmlns:a16="http://schemas.microsoft.com/office/drawing/2014/main" id="{019B8225-766D-45C1-BABE-F99CBBF2C4B1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6" name="타원 4">
                <a:extLst>
                  <a:ext uri="{FF2B5EF4-FFF2-40B4-BE49-F238E27FC236}">
                    <a16:creationId xmlns:a16="http://schemas.microsoft.com/office/drawing/2014/main" id="{E6A78B02-4AF1-40C3-9131-E1B6A007D719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71CA628-03E0-4362-B633-536918A0C10A}"/>
                </a:ext>
              </a:extLst>
            </p:cNvPr>
            <p:cNvSpPr txBox="1"/>
            <p:nvPr/>
          </p:nvSpPr>
          <p:spPr>
            <a:xfrm>
              <a:off x="6828181" y="3759487"/>
              <a:ext cx="356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7F2267E0-E106-48C1-B460-6685843E136A}"/>
              </a:ext>
            </a:extLst>
          </p:cNvPr>
          <p:cNvGrpSpPr/>
          <p:nvPr/>
        </p:nvGrpSpPr>
        <p:grpSpPr>
          <a:xfrm>
            <a:off x="1" y="2841091"/>
            <a:ext cx="12191999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B64DB6-7D3B-418F-81A1-98328EDFFA05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6CE900-8E09-4F6C-A364-55C1D0CA7F49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280A05-E36B-4866-BFCD-A3965ADD91F8}"/>
              </a:ext>
            </a:extLst>
          </p:cNvPr>
          <p:cNvSpPr txBox="1"/>
          <p:nvPr/>
        </p:nvSpPr>
        <p:spPr>
          <a:xfrm>
            <a:off x="695618" y="499253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B638A-6571-48A6-B9AA-803DF9C2D850}"/>
              </a:ext>
            </a:extLst>
          </p:cNvPr>
          <p:cNvSpPr txBox="1"/>
          <p:nvPr/>
        </p:nvSpPr>
        <p:spPr>
          <a:xfrm>
            <a:off x="1440384" y="1759463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7C83A9B-DFFC-4700-BE0E-6A8CEDCA1B3F}"/>
              </a:ext>
            </a:extLst>
          </p:cNvPr>
          <p:cNvSpPr txBox="1">
            <a:spLocks/>
          </p:cNvSpPr>
          <p:nvPr/>
        </p:nvSpPr>
        <p:spPr>
          <a:xfrm>
            <a:off x="1901932" y="450417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E23A3CF3-23EF-4458-A554-F1513AB27C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F3F9BE-D192-4DAA-810A-313274DE5EE1}"/>
              </a:ext>
            </a:extLst>
          </p:cNvPr>
          <p:cNvGrpSpPr/>
          <p:nvPr/>
        </p:nvGrpSpPr>
        <p:grpSpPr>
          <a:xfrm>
            <a:off x="1614292" y="1274424"/>
            <a:ext cx="1697914" cy="2308779"/>
            <a:chOff x="5389992" y="405999"/>
            <a:chExt cx="1836515" cy="2497245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F127A076-BE81-4655-B90F-1D1E6D4C3751}"/>
                </a:ext>
              </a:extLst>
            </p:cNvPr>
            <p:cNvSpPr/>
            <p:nvPr/>
          </p:nvSpPr>
          <p:spPr>
            <a:xfrm>
              <a:off x="5389992" y="405999"/>
              <a:ext cx="1836515" cy="2306840"/>
            </a:xfrm>
            <a:custGeom>
              <a:avLst/>
              <a:gdLst>
                <a:gd name="connsiteX0" fmla="*/ 622775 w 5044769"/>
                <a:gd name="connsiteY0" fmla="*/ 6336294 h 6336715"/>
                <a:gd name="connsiteX1" fmla="*/ 157362 w 5044769"/>
                <a:gd name="connsiteY1" fmla="*/ 5720991 h 6336715"/>
                <a:gd name="connsiteX2" fmla="*/ 5418 w 5044769"/>
                <a:gd name="connsiteY2" fmla="*/ 4783320 h 6336715"/>
                <a:gd name="connsiteX3" fmla="*/ 238124 w 5044769"/>
                <a:gd name="connsiteY3" fmla="*/ 3805268 h 6336715"/>
                <a:gd name="connsiteX4" fmla="*/ 433187 w 5044769"/>
                <a:gd name="connsiteY4" fmla="*/ 3006537 h 6336715"/>
                <a:gd name="connsiteX5" fmla="*/ 433872 w 5044769"/>
                <a:gd name="connsiteY5" fmla="*/ 2434353 h 6336715"/>
                <a:gd name="connsiteX6" fmla="*/ 578287 w 5044769"/>
                <a:gd name="connsiteY6" fmla="*/ 1286561 h 6336715"/>
                <a:gd name="connsiteX7" fmla="*/ 1340059 w 5044769"/>
                <a:gd name="connsiteY7" fmla="*/ 359157 h 6336715"/>
                <a:gd name="connsiteX8" fmla="*/ 3406356 w 5044769"/>
                <a:gd name="connsiteY8" fmla="*/ 150406 h 6336715"/>
                <a:gd name="connsiteX9" fmla="*/ 4692402 w 5044769"/>
                <a:gd name="connsiteY9" fmla="*/ 1838213 h 6336715"/>
                <a:gd name="connsiteX10" fmla="*/ 4701984 w 5044769"/>
                <a:gd name="connsiteY10" fmla="*/ 2259823 h 6336715"/>
                <a:gd name="connsiteX11" fmla="*/ 4793013 w 5044769"/>
                <a:gd name="connsiteY11" fmla="*/ 3170116 h 6336715"/>
                <a:gd name="connsiteX12" fmla="*/ 5005872 w 5044769"/>
                <a:gd name="connsiteY12" fmla="*/ 4432892 h 6336715"/>
                <a:gd name="connsiteX13" fmla="*/ 5001081 w 5044769"/>
                <a:gd name="connsiteY13" fmla="*/ 5501288 h 6336715"/>
                <a:gd name="connsiteX14" fmla="*/ 4858719 w 5044769"/>
                <a:gd name="connsiteY14" fmla="*/ 5911947 h 6336715"/>
                <a:gd name="connsiteX15" fmla="*/ 4476806 w 5044769"/>
                <a:gd name="connsiteY15" fmla="*/ 6274696 h 6336715"/>
                <a:gd name="connsiteX16" fmla="*/ 4431634 w 5044769"/>
                <a:gd name="connsiteY16" fmla="*/ 6238421 h 6336715"/>
                <a:gd name="connsiteX17" fmla="*/ 4389199 w 5044769"/>
                <a:gd name="connsiteY17" fmla="*/ 6079633 h 6336715"/>
                <a:gd name="connsiteX18" fmla="*/ 4053828 w 5044769"/>
                <a:gd name="connsiteY18" fmla="*/ 5698405 h 6336715"/>
                <a:gd name="connsiteX19" fmla="*/ 3639747 w 5044769"/>
                <a:gd name="connsiteY19" fmla="*/ 5584105 h 6336715"/>
                <a:gd name="connsiteX20" fmla="*/ 3389930 w 5044769"/>
                <a:gd name="connsiteY20" fmla="*/ 5503342 h 6336715"/>
                <a:gd name="connsiteX21" fmla="*/ 3121633 w 5044769"/>
                <a:gd name="connsiteY21" fmla="*/ 5280217 h 6336715"/>
                <a:gd name="connsiteX22" fmla="*/ 3034710 w 5044769"/>
                <a:gd name="connsiteY22" fmla="*/ 5047511 h 6336715"/>
                <a:gd name="connsiteX23" fmla="*/ 3034710 w 5044769"/>
                <a:gd name="connsiteY23" fmla="*/ 4956481 h 6336715"/>
                <a:gd name="connsiteX24" fmla="*/ 3081251 w 5044769"/>
                <a:gd name="connsiteY24" fmla="*/ 4917469 h 6336715"/>
                <a:gd name="connsiteX25" fmla="*/ 3628796 w 5044769"/>
                <a:gd name="connsiteY25" fmla="*/ 4511601 h 6336715"/>
                <a:gd name="connsiteX26" fmla="*/ 3873822 w 5044769"/>
                <a:gd name="connsiteY26" fmla="*/ 4174861 h 6336715"/>
                <a:gd name="connsiteX27" fmla="*/ 3898462 w 5044769"/>
                <a:gd name="connsiteY27" fmla="*/ 4068090 h 6336715"/>
                <a:gd name="connsiteX28" fmla="*/ 3884089 w 5044769"/>
                <a:gd name="connsiteY28" fmla="*/ 3801846 h 6336715"/>
                <a:gd name="connsiteX29" fmla="*/ 3869716 w 5044769"/>
                <a:gd name="connsiteY29" fmla="*/ 3516438 h 6336715"/>
                <a:gd name="connsiteX30" fmla="*/ 3843707 w 5044769"/>
                <a:gd name="connsiteY30" fmla="*/ 3037336 h 6336715"/>
                <a:gd name="connsiteX31" fmla="*/ 3841654 w 5044769"/>
                <a:gd name="connsiteY31" fmla="*/ 2931934 h 6336715"/>
                <a:gd name="connsiteX32" fmla="*/ 3784162 w 5044769"/>
                <a:gd name="connsiteY32" fmla="*/ 3055131 h 6336715"/>
                <a:gd name="connsiteX33" fmla="*/ 3711612 w 5044769"/>
                <a:gd name="connsiteY33" fmla="*/ 3064713 h 6336715"/>
                <a:gd name="connsiteX34" fmla="*/ 3240039 w 5044769"/>
                <a:gd name="connsiteY34" fmla="*/ 2527435 h 6336715"/>
                <a:gd name="connsiteX35" fmla="*/ 3331069 w 5044769"/>
                <a:gd name="connsiteY35" fmla="*/ 2755351 h 6336715"/>
                <a:gd name="connsiteX36" fmla="*/ 3398143 w 5044769"/>
                <a:gd name="connsiteY36" fmla="*/ 2927143 h 6336715"/>
                <a:gd name="connsiteX37" fmla="*/ 3394721 w 5044769"/>
                <a:gd name="connsiteY37" fmla="*/ 2986004 h 6336715"/>
                <a:gd name="connsiteX38" fmla="*/ 3335860 w 5044769"/>
                <a:gd name="connsiteY38" fmla="*/ 2982582 h 6336715"/>
                <a:gd name="connsiteX39" fmla="*/ 2837594 w 5044769"/>
                <a:gd name="connsiteY39" fmla="*/ 2721129 h 6336715"/>
                <a:gd name="connsiteX40" fmla="*/ 2716449 w 5044769"/>
                <a:gd name="connsiteY40" fmla="*/ 2659530 h 6336715"/>
                <a:gd name="connsiteX41" fmla="*/ 2667855 w 5044769"/>
                <a:gd name="connsiteY41" fmla="*/ 2695121 h 6336715"/>
                <a:gd name="connsiteX42" fmla="*/ 2914934 w 5044769"/>
                <a:gd name="connsiteY42" fmla="*/ 3163956 h 6336715"/>
                <a:gd name="connsiteX43" fmla="*/ 2964898 w 5044769"/>
                <a:gd name="connsiteY43" fmla="*/ 3202969 h 6336715"/>
                <a:gd name="connsiteX44" fmla="*/ 2982693 w 5044769"/>
                <a:gd name="connsiteY44" fmla="*/ 3253616 h 6336715"/>
                <a:gd name="connsiteX45" fmla="*/ 2934099 w 5044769"/>
                <a:gd name="connsiteY45" fmla="*/ 3276887 h 6336715"/>
                <a:gd name="connsiteX46" fmla="*/ 2853336 w 5044769"/>
                <a:gd name="connsiteY46" fmla="*/ 3261830 h 6336715"/>
                <a:gd name="connsiteX47" fmla="*/ 1890341 w 5044769"/>
                <a:gd name="connsiteY47" fmla="*/ 2734818 h 6336715"/>
                <a:gd name="connsiteX48" fmla="*/ 1429035 w 5044769"/>
                <a:gd name="connsiteY48" fmla="*/ 2219441 h 6336715"/>
                <a:gd name="connsiteX49" fmla="*/ 1407817 w 5044769"/>
                <a:gd name="connsiteY49" fmla="*/ 2198908 h 6336715"/>
                <a:gd name="connsiteX50" fmla="*/ 1389338 w 5044769"/>
                <a:gd name="connsiteY50" fmla="*/ 2229023 h 6336715"/>
                <a:gd name="connsiteX51" fmla="*/ 1259296 w 5044769"/>
                <a:gd name="connsiteY51" fmla="*/ 2958627 h 6336715"/>
                <a:gd name="connsiteX52" fmla="*/ 1149787 w 5044769"/>
                <a:gd name="connsiteY52" fmla="*/ 3710817 h 6336715"/>
                <a:gd name="connsiteX53" fmla="*/ 1236025 w 5044769"/>
                <a:gd name="connsiteY53" fmla="*/ 4185812 h 6336715"/>
                <a:gd name="connsiteX54" fmla="*/ 1733606 w 5044769"/>
                <a:gd name="connsiteY54" fmla="*/ 4716246 h 6336715"/>
                <a:gd name="connsiteX55" fmla="*/ 2012170 w 5044769"/>
                <a:gd name="connsiteY55" fmla="*/ 4892829 h 6336715"/>
                <a:gd name="connsiteX56" fmla="*/ 2049814 w 5044769"/>
                <a:gd name="connsiteY56" fmla="*/ 4933211 h 6336715"/>
                <a:gd name="connsiteX57" fmla="*/ 2075138 w 5044769"/>
                <a:gd name="connsiteY57" fmla="*/ 5065990 h 6336715"/>
                <a:gd name="connsiteX58" fmla="*/ 1986846 w 5044769"/>
                <a:gd name="connsiteY58" fmla="*/ 5239151 h 6336715"/>
                <a:gd name="connsiteX59" fmla="*/ 1893079 w 5044769"/>
                <a:gd name="connsiteY59" fmla="*/ 5370562 h 6336715"/>
                <a:gd name="connsiteX60" fmla="*/ 1875968 w 5044769"/>
                <a:gd name="connsiteY60" fmla="*/ 5404099 h 6336715"/>
                <a:gd name="connsiteX61" fmla="*/ 1791099 w 5044769"/>
                <a:gd name="connsiteY61" fmla="*/ 5453378 h 6336715"/>
                <a:gd name="connsiteX62" fmla="*/ 1529646 w 5044769"/>
                <a:gd name="connsiteY62" fmla="*/ 5584789 h 6336715"/>
                <a:gd name="connsiteX63" fmla="*/ 1171689 w 5044769"/>
                <a:gd name="connsiteY63" fmla="*/ 5686770 h 6336715"/>
                <a:gd name="connsiteX64" fmla="*/ 1067655 w 5044769"/>
                <a:gd name="connsiteY64" fmla="*/ 5710725 h 6336715"/>
                <a:gd name="connsiteX65" fmla="*/ 741181 w 5044769"/>
                <a:gd name="connsiteY65" fmla="*/ 6018719 h 6336715"/>
                <a:gd name="connsiteX66" fmla="*/ 670001 w 5044769"/>
                <a:gd name="connsiteY66" fmla="*/ 6290437 h 6336715"/>
                <a:gd name="connsiteX67" fmla="*/ 622775 w 5044769"/>
                <a:gd name="connsiteY67" fmla="*/ 6336294 h 63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044769" h="6336715">
                  <a:moveTo>
                    <a:pt x="622775" y="6336294"/>
                  </a:moveTo>
                  <a:cubicBezTo>
                    <a:pt x="427712" y="6161080"/>
                    <a:pt x="271662" y="5957120"/>
                    <a:pt x="157362" y="5720991"/>
                  </a:cubicBezTo>
                  <a:cubicBezTo>
                    <a:pt x="13631" y="5423264"/>
                    <a:pt x="-13746" y="5107741"/>
                    <a:pt x="5418" y="4783320"/>
                  </a:cubicBezTo>
                  <a:cubicBezTo>
                    <a:pt x="25951" y="4443158"/>
                    <a:pt x="125193" y="4122844"/>
                    <a:pt x="238124" y="3805268"/>
                  </a:cubicBezTo>
                  <a:cubicBezTo>
                    <a:pt x="330523" y="3545868"/>
                    <a:pt x="411286" y="3283047"/>
                    <a:pt x="433187" y="3006537"/>
                  </a:cubicBezTo>
                  <a:cubicBezTo>
                    <a:pt x="448245" y="2815581"/>
                    <a:pt x="442085" y="2624624"/>
                    <a:pt x="433872" y="2434353"/>
                  </a:cubicBezTo>
                  <a:cubicBezTo>
                    <a:pt x="416077" y="2043542"/>
                    <a:pt x="448245" y="1660945"/>
                    <a:pt x="578287" y="1286561"/>
                  </a:cubicBezTo>
                  <a:cubicBezTo>
                    <a:pt x="719280" y="880009"/>
                    <a:pt x="972519" y="572015"/>
                    <a:pt x="1340059" y="359157"/>
                  </a:cubicBezTo>
                  <a:cubicBezTo>
                    <a:pt x="1996428" y="-20018"/>
                    <a:pt x="2687703" y="-114469"/>
                    <a:pt x="3406356" y="150406"/>
                  </a:cubicBezTo>
                  <a:cubicBezTo>
                    <a:pt x="4107898" y="409121"/>
                    <a:pt x="4621221" y="1095605"/>
                    <a:pt x="4692402" y="1838213"/>
                  </a:cubicBezTo>
                  <a:cubicBezTo>
                    <a:pt x="4706091" y="1978521"/>
                    <a:pt x="4709513" y="2118830"/>
                    <a:pt x="4701984" y="2259823"/>
                  </a:cubicBezTo>
                  <a:cubicBezTo>
                    <a:pt x="4685558" y="2567817"/>
                    <a:pt x="4739628" y="2868966"/>
                    <a:pt x="4793013" y="3170116"/>
                  </a:cubicBezTo>
                  <a:cubicBezTo>
                    <a:pt x="4866932" y="3590356"/>
                    <a:pt x="4956593" y="4008544"/>
                    <a:pt x="5005872" y="4432892"/>
                  </a:cubicBezTo>
                  <a:cubicBezTo>
                    <a:pt x="5047622" y="4788796"/>
                    <a:pt x="5068839" y="5145384"/>
                    <a:pt x="5001081" y="5501288"/>
                  </a:cubicBezTo>
                  <a:cubicBezTo>
                    <a:pt x="4973703" y="5645019"/>
                    <a:pt x="4929215" y="5783274"/>
                    <a:pt x="4858719" y="5911947"/>
                  </a:cubicBezTo>
                  <a:cubicBezTo>
                    <a:pt x="4769743" y="6073473"/>
                    <a:pt x="4654758" y="6206937"/>
                    <a:pt x="4476806" y="6274696"/>
                  </a:cubicBezTo>
                  <a:cubicBezTo>
                    <a:pt x="4444638" y="6284278"/>
                    <a:pt x="4438478" y="6261007"/>
                    <a:pt x="4431634" y="6238421"/>
                  </a:cubicBezTo>
                  <a:cubicBezTo>
                    <a:pt x="4415892" y="6185720"/>
                    <a:pt x="4402203" y="6132334"/>
                    <a:pt x="4389199" y="6079633"/>
                  </a:cubicBezTo>
                  <a:cubicBezTo>
                    <a:pt x="4344027" y="5893467"/>
                    <a:pt x="4224936" y="5775061"/>
                    <a:pt x="4053828" y="5698405"/>
                  </a:cubicBezTo>
                  <a:cubicBezTo>
                    <a:pt x="3921048" y="5638859"/>
                    <a:pt x="3783477" y="5601216"/>
                    <a:pt x="3639747" y="5584105"/>
                  </a:cubicBezTo>
                  <a:cubicBezTo>
                    <a:pt x="3550771" y="5573154"/>
                    <a:pt x="3472061" y="5533457"/>
                    <a:pt x="3389930" y="5503342"/>
                  </a:cubicBezTo>
                  <a:cubicBezTo>
                    <a:pt x="3339966" y="5501288"/>
                    <a:pt x="3127793" y="5284324"/>
                    <a:pt x="3121633" y="5280217"/>
                  </a:cubicBezTo>
                  <a:cubicBezTo>
                    <a:pt x="3039501" y="5222041"/>
                    <a:pt x="3024443" y="5140593"/>
                    <a:pt x="3034710" y="5047511"/>
                  </a:cubicBezTo>
                  <a:cubicBezTo>
                    <a:pt x="3038132" y="5017396"/>
                    <a:pt x="3034710" y="4986596"/>
                    <a:pt x="3034710" y="4956481"/>
                  </a:cubicBezTo>
                  <a:cubicBezTo>
                    <a:pt x="3040870" y="4932526"/>
                    <a:pt x="3063456" y="4927735"/>
                    <a:pt x="3081251" y="4917469"/>
                  </a:cubicBezTo>
                  <a:cubicBezTo>
                    <a:pt x="3279052" y="4803169"/>
                    <a:pt x="3470008" y="4677918"/>
                    <a:pt x="3628796" y="4511601"/>
                  </a:cubicBezTo>
                  <a:cubicBezTo>
                    <a:pt x="3725301" y="4410990"/>
                    <a:pt x="3806064" y="4297374"/>
                    <a:pt x="3873822" y="4174861"/>
                  </a:cubicBezTo>
                  <a:cubicBezTo>
                    <a:pt x="3892302" y="4141324"/>
                    <a:pt x="3905306" y="4105733"/>
                    <a:pt x="3898462" y="4068090"/>
                  </a:cubicBezTo>
                  <a:cubicBezTo>
                    <a:pt x="3882720" y="3979798"/>
                    <a:pt x="3890249" y="3890822"/>
                    <a:pt x="3884089" y="3801846"/>
                  </a:cubicBezTo>
                  <a:cubicBezTo>
                    <a:pt x="3877245" y="3707394"/>
                    <a:pt x="3873822" y="3611574"/>
                    <a:pt x="3869716" y="3516438"/>
                  </a:cubicBezTo>
                  <a:cubicBezTo>
                    <a:pt x="3862187" y="3356966"/>
                    <a:pt x="3858765" y="3196809"/>
                    <a:pt x="3843707" y="3037336"/>
                  </a:cubicBezTo>
                  <a:cubicBezTo>
                    <a:pt x="3840285" y="3003799"/>
                    <a:pt x="3843023" y="2969578"/>
                    <a:pt x="3841654" y="2931934"/>
                  </a:cubicBezTo>
                  <a:cubicBezTo>
                    <a:pt x="3817699" y="2973684"/>
                    <a:pt x="3806064" y="3016803"/>
                    <a:pt x="3784162" y="3055131"/>
                  </a:cubicBezTo>
                  <a:cubicBezTo>
                    <a:pt x="3763629" y="3090722"/>
                    <a:pt x="3738305" y="3094829"/>
                    <a:pt x="3711612" y="3064713"/>
                  </a:cubicBezTo>
                  <a:cubicBezTo>
                    <a:pt x="3550771" y="2884024"/>
                    <a:pt x="3389930" y="2701965"/>
                    <a:pt x="3240039" y="2527435"/>
                  </a:cubicBezTo>
                  <a:cubicBezTo>
                    <a:pt x="3272892" y="2593825"/>
                    <a:pt x="3298900" y="2675957"/>
                    <a:pt x="3331069" y="2755351"/>
                  </a:cubicBezTo>
                  <a:cubicBezTo>
                    <a:pt x="3354339" y="2812158"/>
                    <a:pt x="3376241" y="2869651"/>
                    <a:pt x="3398143" y="2927143"/>
                  </a:cubicBezTo>
                  <a:cubicBezTo>
                    <a:pt x="3404987" y="2946307"/>
                    <a:pt x="3414569" y="2968209"/>
                    <a:pt x="3394721" y="2986004"/>
                  </a:cubicBezTo>
                  <a:cubicBezTo>
                    <a:pt x="3374872" y="3003799"/>
                    <a:pt x="3354339" y="2992164"/>
                    <a:pt x="3335860" y="2982582"/>
                  </a:cubicBezTo>
                  <a:cubicBezTo>
                    <a:pt x="3170227" y="2894975"/>
                    <a:pt x="3002542" y="2810105"/>
                    <a:pt x="2837594" y="2721129"/>
                  </a:cubicBezTo>
                  <a:cubicBezTo>
                    <a:pt x="2797897" y="2699912"/>
                    <a:pt x="2757515" y="2678010"/>
                    <a:pt x="2716449" y="2659530"/>
                  </a:cubicBezTo>
                  <a:cubicBezTo>
                    <a:pt x="2675384" y="2640366"/>
                    <a:pt x="2661011" y="2649948"/>
                    <a:pt x="2667855" y="2695121"/>
                  </a:cubicBezTo>
                  <a:cubicBezTo>
                    <a:pt x="2694548" y="2879917"/>
                    <a:pt x="2762991" y="3044181"/>
                    <a:pt x="2914934" y="3163956"/>
                  </a:cubicBezTo>
                  <a:cubicBezTo>
                    <a:pt x="2931361" y="3176960"/>
                    <a:pt x="2948472" y="3189280"/>
                    <a:pt x="2964898" y="3202969"/>
                  </a:cubicBezTo>
                  <a:cubicBezTo>
                    <a:pt x="2980640" y="3215973"/>
                    <a:pt x="2991591" y="3231715"/>
                    <a:pt x="2982693" y="3253616"/>
                  </a:cubicBezTo>
                  <a:cubicBezTo>
                    <a:pt x="2973796" y="3275518"/>
                    <a:pt x="2953947" y="3277572"/>
                    <a:pt x="2934099" y="3276887"/>
                  </a:cubicBezTo>
                  <a:cubicBezTo>
                    <a:pt x="2906721" y="3275518"/>
                    <a:pt x="2879344" y="3270043"/>
                    <a:pt x="2853336" y="3261830"/>
                  </a:cubicBezTo>
                  <a:cubicBezTo>
                    <a:pt x="2494694" y="3155743"/>
                    <a:pt x="2174380" y="2978475"/>
                    <a:pt x="1890341" y="2734818"/>
                  </a:cubicBezTo>
                  <a:cubicBezTo>
                    <a:pt x="1713758" y="2583558"/>
                    <a:pt x="1560445" y="2411766"/>
                    <a:pt x="1429035" y="2219441"/>
                  </a:cubicBezTo>
                  <a:cubicBezTo>
                    <a:pt x="1423559" y="2211228"/>
                    <a:pt x="1418768" y="2203015"/>
                    <a:pt x="1407817" y="2198908"/>
                  </a:cubicBezTo>
                  <a:cubicBezTo>
                    <a:pt x="1391391" y="2201646"/>
                    <a:pt x="1392075" y="2217388"/>
                    <a:pt x="1389338" y="2229023"/>
                  </a:cubicBezTo>
                  <a:cubicBezTo>
                    <a:pt x="1327739" y="2469258"/>
                    <a:pt x="1281882" y="2711547"/>
                    <a:pt x="1259296" y="2958627"/>
                  </a:cubicBezTo>
                  <a:cubicBezTo>
                    <a:pt x="1236025" y="3211182"/>
                    <a:pt x="1216861" y="3463737"/>
                    <a:pt x="1149787" y="3710817"/>
                  </a:cubicBezTo>
                  <a:cubicBezTo>
                    <a:pt x="1103930" y="3879187"/>
                    <a:pt x="1151840" y="4037975"/>
                    <a:pt x="1236025" y="4185812"/>
                  </a:cubicBezTo>
                  <a:cubicBezTo>
                    <a:pt x="1359907" y="4401408"/>
                    <a:pt x="1535121" y="4569778"/>
                    <a:pt x="1733606" y="4716246"/>
                  </a:cubicBezTo>
                  <a:cubicBezTo>
                    <a:pt x="1822582" y="4781951"/>
                    <a:pt x="1916350" y="4838759"/>
                    <a:pt x="2012170" y="4892829"/>
                  </a:cubicBezTo>
                  <a:cubicBezTo>
                    <a:pt x="2028596" y="4902411"/>
                    <a:pt x="2048445" y="4909940"/>
                    <a:pt x="2049814" y="4933211"/>
                  </a:cubicBezTo>
                  <a:cubicBezTo>
                    <a:pt x="2064187" y="4976330"/>
                    <a:pt x="2077875" y="5019449"/>
                    <a:pt x="2075138" y="5065990"/>
                  </a:cubicBezTo>
                  <a:cubicBezTo>
                    <a:pt x="2079929" y="5141278"/>
                    <a:pt x="2053920" y="5198086"/>
                    <a:pt x="1986846" y="5239151"/>
                  </a:cubicBezTo>
                  <a:cubicBezTo>
                    <a:pt x="1938936" y="5268582"/>
                    <a:pt x="1917718" y="5321967"/>
                    <a:pt x="1893079" y="5370562"/>
                  </a:cubicBezTo>
                  <a:cubicBezTo>
                    <a:pt x="1886919" y="5381513"/>
                    <a:pt x="1886235" y="5395202"/>
                    <a:pt x="1875968" y="5404099"/>
                  </a:cubicBezTo>
                  <a:cubicBezTo>
                    <a:pt x="1842431" y="5412312"/>
                    <a:pt x="1817791" y="5433530"/>
                    <a:pt x="1791099" y="5453378"/>
                  </a:cubicBezTo>
                  <a:cubicBezTo>
                    <a:pt x="1711705" y="5511555"/>
                    <a:pt x="1624782" y="5557412"/>
                    <a:pt x="1529646" y="5584789"/>
                  </a:cubicBezTo>
                  <a:cubicBezTo>
                    <a:pt x="1415346" y="5636121"/>
                    <a:pt x="1292833" y="5659392"/>
                    <a:pt x="1171689" y="5686770"/>
                  </a:cubicBezTo>
                  <a:cubicBezTo>
                    <a:pt x="1136783" y="5694298"/>
                    <a:pt x="1102561" y="5701827"/>
                    <a:pt x="1067655" y="5710725"/>
                  </a:cubicBezTo>
                  <a:cubicBezTo>
                    <a:pt x="900654" y="5752475"/>
                    <a:pt x="798674" y="5861984"/>
                    <a:pt x="741181" y="6018719"/>
                  </a:cubicBezTo>
                  <a:cubicBezTo>
                    <a:pt x="709013" y="6107010"/>
                    <a:pt x="693956" y="6200093"/>
                    <a:pt x="670001" y="6290437"/>
                  </a:cubicBezTo>
                  <a:cubicBezTo>
                    <a:pt x="661103" y="6313708"/>
                    <a:pt x="657681" y="6340401"/>
                    <a:pt x="622775" y="633629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5093CBA6-AC54-447C-9AF7-C52B4B2F742A}"/>
                </a:ext>
              </a:extLst>
            </p:cNvPr>
            <p:cNvSpPr/>
            <p:nvPr/>
          </p:nvSpPr>
          <p:spPr>
            <a:xfrm>
              <a:off x="6097437" y="2289758"/>
              <a:ext cx="428109" cy="592658"/>
            </a:xfrm>
            <a:custGeom>
              <a:avLst/>
              <a:gdLst>
                <a:gd name="connsiteX0" fmla="*/ 1126317 w 1175982"/>
                <a:gd name="connsiteY0" fmla="*/ 119359 h 1627986"/>
                <a:gd name="connsiteX1" fmla="*/ 1118788 w 1175982"/>
                <a:gd name="connsiteY1" fmla="*/ 170007 h 1627986"/>
                <a:gd name="connsiteX2" fmla="*/ 1172858 w 1175982"/>
                <a:gd name="connsiteY2" fmla="*/ 1048817 h 1627986"/>
                <a:gd name="connsiteX3" fmla="*/ 1153694 w 1175982"/>
                <a:gd name="connsiteY3" fmla="*/ 1275364 h 1627986"/>
                <a:gd name="connsiteX4" fmla="*/ 918250 w 1175982"/>
                <a:gd name="connsiteY4" fmla="*/ 1539554 h 1627986"/>
                <a:gd name="connsiteX5" fmla="*/ 229712 w 1175982"/>
                <a:gd name="connsiteY5" fmla="*/ 1516968 h 1627986"/>
                <a:gd name="connsiteX6" fmla="*/ 47654 w 1175982"/>
                <a:gd name="connsiteY6" fmla="*/ 1295212 h 1627986"/>
                <a:gd name="connsiteX7" fmla="*/ 13432 w 1175982"/>
                <a:gd name="connsiteY7" fmla="*/ 421193 h 1627986"/>
                <a:gd name="connsiteX8" fmla="*/ 94879 w 1175982"/>
                <a:gd name="connsiteY8" fmla="*/ 42019 h 1627986"/>
                <a:gd name="connsiteX9" fmla="*/ 166745 w 1175982"/>
                <a:gd name="connsiteY9" fmla="*/ 42019 h 1627986"/>
                <a:gd name="connsiteX10" fmla="*/ 606150 w 1175982"/>
                <a:gd name="connsiteY10" fmla="*/ 135101 h 1627986"/>
                <a:gd name="connsiteX11" fmla="*/ 1022284 w 1175982"/>
                <a:gd name="connsiteY11" fmla="*/ 24908 h 1627986"/>
                <a:gd name="connsiteX12" fmla="*/ 1096202 w 1175982"/>
                <a:gd name="connsiteY12" fmla="*/ 8481 h 1627986"/>
                <a:gd name="connsiteX13" fmla="*/ 1126317 w 1175982"/>
                <a:gd name="connsiteY13" fmla="*/ 119359 h 162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982" h="1627986">
                  <a:moveTo>
                    <a:pt x="1126317" y="119359"/>
                  </a:moveTo>
                  <a:cubicBezTo>
                    <a:pt x="1111944" y="134417"/>
                    <a:pt x="1116051" y="152212"/>
                    <a:pt x="1118788" y="170007"/>
                  </a:cubicBezTo>
                  <a:cubicBezTo>
                    <a:pt x="1171490" y="460891"/>
                    <a:pt x="1182441" y="754511"/>
                    <a:pt x="1172858" y="1048817"/>
                  </a:cubicBezTo>
                  <a:cubicBezTo>
                    <a:pt x="1170121" y="1124789"/>
                    <a:pt x="1167383" y="1200761"/>
                    <a:pt x="1153694" y="1275364"/>
                  </a:cubicBezTo>
                  <a:cubicBezTo>
                    <a:pt x="1124264" y="1407459"/>
                    <a:pt x="1026390" y="1480693"/>
                    <a:pt x="918250" y="1539554"/>
                  </a:cubicBezTo>
                  <a:cubicBezTo>
                    <a:pt x="686228" y="1666174"/>
                    <a:pt x="454890" y="1655223"/>
                    <a:pt x="229712" y="1516968"/>
                  </a:cubicBezTo>
                  <a:cubicBezTo>
                    <a:pt x="131839" y="1449894"/>
                    <a:pt x="49707" y="1311639"/>
                    <a:pt x="47654" y="1295212"/>
                  </a:cubicBezTo>
                  <a:cubicBezTo>
                    <a:pt x="42178" y="1274679"/>
                    <a:pt x="-29002" y="792840"/>
                    <a:pt x="13432" y="421193"/>
                  </a:cubicBezTo>
                  <a:cubicBezTo>
                    <a:pt x="42178" y="328795"/>
                    <a:pt x="83244" y="55023"/>
                    <a:pt x="94879" y="42019"/>
                  </a:cubicBezTo>
                  <a:cubicBezTo>
                    <a:pt x="118834" y="21486"/>
                    <a:pt x="142105" y="29699"/>
                    <a:pt x="166745" y="42019"/>
                  </a:cubicBezTo>
                  <a:cubicBezTo>
                    <a:pt x="305000" y="112515"/>
                    <a:pt x="452152" y="139892"/>
                    <a:pt x="606150" y="135101"/>
                  </a:cubicBezTo>
                  <a:cubicBezTo>
                    <a:pt x="753302" y="130995"/>
                    <a:pt x="892926" y="98142"/>
                    <a:pt x="1022284" y="24908"/>
                  </a:cubicBezTo>
                  <a:cubicBezTo>
                    <a:pt x="1044185" y="12588"/>
                    <a:pt x="1066087" y="-13420"/>
                    <a:pt x="1096202" y="8481"/>
                  </a:cubicBezTo>
                  <a:cubicBezTo>
                    <a:pt x="1115366" y="43388"/>
                    <a:pt x="1137953" y="76240"/>
                    <a:pt x="1126317" y="11935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FA50EB76-9B85-4919-ADD8-45F2AB73E624}"/>
                </a:ext>
              </a:extLst>
            </p:cNvPr>
            <p:cNvSpPr/>
            <p:nvPr/>
          </p:nvSpPr>
          <p:spPr>
            <a:xfrm>
              <a:off x="5602394" y="2432626"/>
              <a:ext cx="381190" cy="451482"/>
            </a:xfrm>
            <a:custGeom>
              <a:avLst/>
              <a:gdLst>
                <a:gd name="connsiteX0" fmla="*/ 126246 w 1047099"/>
                <a:gd name="connsiteY0" fmla="*/ 464044 h 1240187"/>
                <a:gd name="connsiteX1" fmla="*/ 501998 w 1047099"/>
                <a:gd name="connsiteY1" fmla="*/ 112931 h 1240187"/>
                <a:gd name="connsiteX2" fmla="*/ 942087 w 1047099"/>
                <a:gd name="connsiteY2" fmla="*/ 0 h 1240187"/>
                <a:gd name="connsiteX3" fmla="*/ 974940 w 1047099"/>
                <a:gd name="connsiteY3" fmla="*/ 36959 h 1240187"/>
                <a:gd name="connsiteX4" fmla="*/ 1045437 w 1047099"/>
                <a:gd name="connsiteY4" fmla="*/ 1238136 h 1240187"/>
                <a:gd name="connsiteX5" fmla="*/ 35901 w 1047099"/>
                <a:gd name="connsiteY5" fmla="*/ 1101250 h 1240187"/>
                <a:gd name="connsiteX6" fmla="*/ 2364 w 1047099"/>
                <a:gd name="connsiteY6" fmla="*/ 1053339 h 1240187"/>
                <a:gd name="connsiteX7" fmla="*/ 126246 w 1047099"/>
                <a:gd name="connsiteY7" fmla="*/ 464044 h 124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099" h="1240187">
                  <a:moveTo>
                    <a:pt x="126246" y="464044"/>
                  </a:moveTo>
                  <a:cubicBezTo>
                    <a:pt x="184422" y="275826"/>
                    <a:pt x="306936" y="155366"/>
                    <a:pt x="501998" y="112931"/>
                  </a:cubicBezTo>
                  <a:cubicBezTo>
                    <a:pt x="649835" y="80763"/>
                    <a:pt x="798357" y="47910"/>
                    <a:pt x="942087" y="0"/>
                  </a:cubicBezTo>
                  <a:cubicBezTo>
                    <a:pt x="966043" y="684"/>
                    <a:pt x="974256" y="14373"/>
                    <a:pt x="974940" y="36959"/>
                  </a:cubicBezTo>
                  <a:cubicBezTo>
                    <a:pt x="976309" y="66389"/>
                    <a:pt x="1059810" y="1220341"/>
                    <a:pt x="1045437" y="1238136"/>
                  </a:cubicBezTo>
                  <a:cubicBezTo>
                    <a:pt x="1029010" y="1257984"/>
                    <a:pt x="188529" y="1127942"/>
                    <a:pt x="35901" y="1101250"/>
                  </a:cubicBezTo>
                  <a:cubicBezTo>
                    <a:pt x="5101" y="1095774"/>
                    <a:pt x="-5165" y="1093036"/>
                    <a:pt x="2364" y="1053339"/>
                  </a:cubicBezTo>
                  <a:cubicBezTo>
                    <a:pt x="19474" y="973945"/>
                    <a:pt x="99553" y="550282"/>
                    <a:pt x="126246" y="464044"/>
                  </a:cubicBezTo>
                  <a:close/>
                </a:path>
              </a:pathLst>
            </a:custGeom>
            <a:solidFill>
              <a:srgbClr val="EFEFEF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ED4C6F6A-13EC-4B2B-9AA5-C4E9359091B9}"/>
                </a:ext>
              </a:extLst>
            </p:cNvPr>
            <p:cNvSpPr/>
            <p:nvPr/>
          </p:nvSpPr>
          <p:spPr>
            <a:xfrm>
              <a:off x="6115034" y="2754046"/>
              <a:ext cx="402647" cy="149198"/>
            </a:xfrm>
            <a:custGeom>
              <a:avLst/>
              <a:gdLst>
                <a:gd name="connsiteX0" fmla="*/ 38328 w 1106040"/>
                <a:gd name="connsiteY0" fmla="*/ 299096 h 409836"/>
                <a:gd name="connsiteX1" fmla="*/ 0 w 1106040"/>
                <a:gd name="connsiteY1" fmla="*/ 19164 h 409836"/>
                <a:gd name="connsiteX2" fmla="*/ 165632 w 1106040"/>
                <a:gd name="connsiteY2" fmla="*/ 203960 h 409836"/>
                <a:gd name="connsiteX3" fmla="*/ 479786 w 1106040"/>
                <a:gd name="connsiteY3" fmla="*/ 321683 h 409836"/>
                <a:gd name="connsiteX4" fmla="*/ 934933 w 1106040"/>
                <a:gd name="connsiteY4" fmla="*/ 195063 h 409836"/>
                <a:gd name="connsiteX5" fmla="*/ 1106041 w 1106040"/>
                <a:gd name="connsiteY5" fmla="*/ 0 h 409836"/>
                <a:gd name="connsiteX6" fmla="*/ 1057446 w 1106040"/>
                <a:gd name="connsiteY6" fmla="*/ 360011 h 409836"/>
                <a:gd name="connsiteX7" fmla="*/ 1010220 w 1106040"/>
                <a:gd name="connsiteY7" fmla="*/ 397654 h 409836"/>
                <a:gd name="connsiteX8" fmla="*/ 93767 w 1106040"/>
                <a:gd name="connsiteY8" fmla="*/ 399023 h 409836"/>
                <a:gd name="connsiteX9" fmla="*/ 47910 w 1106040"/>
                <a:gd name="connsiteY9" fmla="*/ 361380 h 409836"/>
                <a:gd name="connsiteX10" fmla="*/ 38328 w 1106040"/>
                <a:gd name="connsiteY10" fmla="*/ 299096 h 40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6040" h="409836">
                  <a:moveTo>
                    <a:pt x="38328" y="299096"/>
                  </a:moveTo>
                  <a:cubicBezTo>
                    <a:pt x="41750" y="280617"/>
                    <a:pt x="13689" y="158788"/>
                    <a:pt x="0" y="19164"/>
                  </a:cubicBezTo>
                  <a:cubicBezTo>
                    <a:pt x="98558" y="142362"/>
                    <a:pt x="127304" y="172476"/>
                    <a:pt x="165632" y="203960"/>
                  </a:cubicBezTo>
                  <a:cubicBezTo>
                    <a:pt x="263506" y="262137"/>
                    <a:pt x="363433" y="310732"/>
                    <a:pt x="479786" y="321683"/>
                  </a:cubicBezTo>
                  <a:cubicBezTo>
                    <a:pt x="648841" y="337424"/>
                    <a:pt x="798047" y="292252"/>
                    <a:pt x="934933" y="195063"/>
                  </a:cubicBezTo>
                  <a:cubicBezTo>
                    <a:pt x="1008167" y="143046"/>
                    <a:pt x="1058815" y="73234"/>
                    <a:pt x="1106041" y="0"/>
                  </a:cubicBezTo>
                  <a:cubicBezTo>
                    <a:pt x="1099881" y="121144"/>
                    <a:pt x="1078663" y="240919"/>
                    <a:pt x="1057446" y="360011"/>
                  </a:cubicBezTo>
                  <a:cubicBezTo>
                    <a:pt x="1052655" y="387388"/>
                    <a:pt x="1036913" y="396970"/>
                    <a:pt x="1010220" y="397654"/>
                  </a:cubicBezTo>
                  <a:cubicBezTo>
                    <a:pt x="704964" y="409974"/>
                    <a:pt x="399023" y="416818"/>
                    <a:pt x="93767" y="399023"/>
                  </a:cubicBezTo>
                  <a:cubicBezTo>
                    <a:pt x="67074" y="397654"/>
                    <a:pt x="50648" y="389441"/>
                    <a:pt x="47910" y="361380"/>
                  </a:cubicBezTo>
                  <a:cubicBezTo>
                    <a:pt x="46541" y="340847"/>
                    <a:pt x="41750" y="319629"/>
                    <a:pt x="38328" y="299096"/>
                  </a:cubicBezTo>
                  <a:close/>
                </a:path>
              </a:pathLst>
            </a:custGeom>
            <a:solidFill>
              <a:schemeClr val="accent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2EC1FC45-9C43-4B15-851B-68D0CC08B22E}"/>
                </a:ext>
              </a:extLst>
            </p:cNvPr>
            <p:cNvSpPr/>
            <p:nvPr/>
          </p:nvSpPr>
          <p:spPr>
            <a:xfrm>
              <a:off x="5793691" y="1182078"/>
              <a:ext cx="1024138" cy="1105077"/>
            </a:xfrm>
            <a:custGeom>
              <a:avLst/>
              <a:gdLst>
                <a:gd name="connsiteX0" fmla="*/ 1939466 w 2813231"/>
                <a:gd name="connsiteY0" fmla="*/ 2832176 h 3035563"/>
                <a:gd name="connsiteX1" fmla="*/ 1921671 w 2813231"/>
                <a:gd name="connsiteY1" fmla="*/ 2842443 h 3035563"/>
                <a:gd name="connsiteX2" fmla="*/ 1855966 w 2813231"/>
                <a:gd name="connsiteY2" fmla="*/ 2897882 h 3035563"/>
                <a:gd name="connsiteX3" fmla="*/ 1554132 w 2813231"/>
                <a:gd name="connsiteY3" fmla="*/ 3027239 h 3035563"/>
                <a:gd name="connsiteX4" fmla="*/ 1487742 w 2813231"/>
                <a:gd name="connsiteY4" fmla="*/ 3032714 h 3035563"/>
                <a:gd name="connsiteX5" fmla="*/ 990160 w 2813231"/>
                <a:gd name="connsiteY5" fmla="*/ 2860238 h 3035563"/>
                <a:gd name="connsiteX6" fmla="*/ 923086 w 2813231"/>
                <a:gd name="connsiteY6" fmla="*/ 2803430 h 3035563"/>
                <a:gd name="connsiteX7" fmla="*/ 445353 w 2813231"/>
                <a:gd name="connsiteY7" fmla="*/ 2473534 h 3035563"/>
                <a:gd name="connsiteX8" fmla="*/ 105875 w 2813231"/>
                <a:gd name="connsiteY8" fmla="*/ 2071089 h 3035563"/>
                <a:gd name="connsiteX9" fmla="*/ 27850 w 2813231"/>
                <a:gd name="connsiteY9" fmla="*/ 1516015 h 3035563"/>
                <a:gd name="connsiteX10" fmla="*/ 125039 w 2813231"/>
                <a:gd name="connsiteY10" fmla="*/ 815842 h 3035563"/>
                <a:gd name="connsiteX11" fmla="*/ 273561 w 2813231"/>
                <a:gd name="connsiteY11" fmla="*/ 20533 h 3035563"/>
                <a:gd name="connsiteX12" fmla="*/ 281774 w 2813231"/>
                <a:gd name="connsiteY12" fmla="*/ 0 h 3035563"/>
                <a:gd name="connsiteX13" fmla="*/ 314627 w 2813231"/>
                <a:gd name="connsiteY13" fmla="*/ 39697 h 3035563"/>
                <a:gd name="connsiteX14" fmla="*/ 1729346 w 2813231"/>
                <a:gd name="connsiteY14" fmla="*/ 1101934 h 3035563"/>
                <a:gd name="connsiteX15" fmla="*/ 1833379 w 2813231"/>
                <a:gd name="connsiteY15" fmla="*/ 1123836 h 3035563"/>
                <a:gd name="connsiteX16" fmla="*/ 1855281 w 2813231"/>
                <a:gd name="connsiteY16" fmla="*/ 1118360 h 3035563"/>
                <a:gd name="connsiteX17" fmla="*/ 1844330 w 2813231"/>
                <a:gd name="connsiteY17" fmla="*/ 1095090 h 3035563"/>
                <a:gd name="connsiteX18" fmla="*/ 1821060 w 2813231"/>
                <a:gd name="connsiteY18" fmla="*/ 1077295 h 3035563"/>
                <a:gd name="connsiteX19" fmla="*/ 1525385 w 2813231"/>
                <a:gd name="connsiteY19" fmla="*/ 501688 h 3035563"/>
                <a:gd name="connsiteX20" fmla="*/ 1571927 w 2813231"/>
                <a:gd name="connsiteY20" fmla="*/ 483208 h 3035563"/>
                <a:gd name="connsiteX21" fmla="*/ 2221452 w 2813231"/>
                <a:gd name="connsiteY21" fmla="*/ 822002 h 3035563"/>
                <a:gd name="connsiteX22" fmla="*/ 2282366 w 2813231"/>
                <a:gd name="connsiteY22" fmla="*/ 852117 h 3035563"/>
                <a:gd name="connsiteX23" fmla="*/ 2077721 w 2813231"/>
                <a:gd name="connsiteY23" fmla="*/ 321683 h 3035563"/>
                <a:gd name="connsiteX24" fmla="*/ 2087303 w 2813231"/>
                <a:gd name="connsiteY24" fmla="*/ 314838 h 3035563"/>
                <a:gd name="connsiteX25" fmla="*/ 2133160 w 2813231"/>
                <a:gd name="connsiteY25" fmla="*/ 366171 h 3035563"/>
                <a:gd name="connsiteX26" fmla="*/ 2606787 w 2813231"/>
                <a:gd name="connsiteY26" fmla="*/ 906187 h 3035563"/>
                <a:gd name="connsiteX27" fmla="*/ 2662226 w 2813231"/>
                <a:gd name="connsiteY27" fmla="*/ 897289 h 3035563"/>
                <a:gd name="connsiteX28" fmla="*/ 2751202 w 2813231"/>
                <a:gd name="connsiteY28" fmla="*/ 719337 h 3035563"/>
                <a:gd name="connsiteX29" fmla="*/ 2764890 w 2813231"/>
                <a:gd name="connsiteY29" fmla="*/ 978737 h 3035563"/>
                <a:gd name="connsiteX30" fmla="*/ 2812800 w 2813231"/>
                <a:gd name="connsiteY30" fmla="*/ 1928043 h 3035563"/>
                <a:gd name="connsiteX31" fmla="*/ 2781317 w 2813231"/>
                <a:gd name="connsiteY31" fmla="*/ 2066298 h 3035563"/>
                <a:gd name="connsiteX32" fmla="*/ 2094148 w 2813231"/>
                <a:gd name="connsiteY32" fmla="*/ 2742516 h 3035563"/>
                <a:gd name="connsiteX33" fmla="*/ 1939466 w 2813231"/>
                <a:gd name="connsiteY33" fmla="*/ 2832176 h 303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813231" h="3035563">
                  <a:moveTo>
                    <a:pt x="1939466" y="2832176"/>
                  </a:moveTo>
                  <a:cubicBezTo>
                    <a:pt x="1933306" y="2835598"/>
                    <a:pt x="1927147" y="2839020"/>
                    <a:pt x="1921671" y="2842443"/>
                  </a:cubicBezTo>
                  <a:cubicBezTo>
                    <a:pt x="1905929" y="2867767"/>
                    <a:pt x="1882658" y="2884193"/>
                    <a:pt x="1855966" y="2897882"/>
                  </a:cubicBezTo>
                  <a:cubicBezTo>
                    <a:pt x="1758092" y="2948529"/>
                    <a:pt x="1656796" y="2989595"/>
                    <a:pt x="1554132" y="3027239"/>
                  </a:cubicBezTo>
                  <a:cubicBezTo>
                    <a:pt x="1532914" y="3035452"/>
                    <a:pt x="1511697" y="3038190"/>
                    <a:pt x="1487742" y="3032714"/>
                  </a:cubicBezTo>
                  <a:cubicBezTo>
                    <a:pt x="1315949" y="2990964"/>
                    <a:pt x="1151002" y="2933472"/>
                    <a:pt x="990160" y="2860238"/>
                  </a:cubicBezTo>
                  <a:cubicBezTo>
                    <a:pt x="961414" y="2847234"/>
                    <a:pt x="944303" y="2823279"/>
                    <a:pt x="923086" y="2803430"/>
                  </a:cubicBezTo>
                  <a:cubicBezTo>
                    <a:pt x="753347" y="2708294"/>
                    <a:pt x="590453" y="2603576"/>
                    <a:pt x="445353" y="2473534"/>
                  </a:cubicBezTo>
                  <a:cubicBezTo>
                    <a:pt x="313258" y="2355128"/>
                    <a:pt x="194851" y="2225770"/>
                    <a:pt x="105875" y="2071089"/>
                  </a:cubicBezTo>
                  <a:cubicBezTo>
                    <a:pt x="5948" y="1896559"/>
                    <a:pt x="-30326" y="1713131"/>
                    <a:pt x="27850" y="1516015"/>
                  </a:cubicBezTo>
                  <a:cubicBezTo>
                    <a:pt x="94924" y="1287415"/>
                    <a:pt x="102453" y="1050602"/>
                    <a:pt x="125039" y="815842"/>
                  </a:cubicBezTo>
                  <a:cubicBezTo>
                    <a:pt x="151048" y="546176"/>
                    <a:pt x="203065" y="281986"/>
                    <a:pt x="273561" y="20533"/>
                  </a:cubicBezTo>
                  <a:cubicBezTo>
                    <a:pt x="274930" y="14373"/>
                    <a:pt x="278352" y="8898"/>
                    <a:pt x="281774" y="0"/>
                  </a:cubicBezTo>
                  <a:cubicBezTo>
                    <a:pt x="300938" y="8213"/>
                    <a:pt x="305729" y="26008"/>
                    <a:pt x="314627" y="39697"/>
                  </a:cubicBezTo>
                  <a:cubicBezTo>
                    <a:pt x="660265" y="561234"/>
                    <a:pt x="1134575" y="912347"/>
                    <a:pt x="1729346" y="1101934"/>
                  </a:cubicBezTo>
                  <a:cubicBezTo>
                    <a:pt x="1762883" y="1112885"/>
                    <a:pt x="1798473" y="1117676"/>
                    <a:pt x="1833379" y="1123836"/>
                  </a:cubicBezTo>
                  <a:cubicBezTo>
                    <a:pt x="1840224" y="1125205"/>
                    <a:pt x="1851859" y="1123152"/>
                    <a:pt x="1855281" y="1118360"/>
                  </a:cubicBezTo>
                  <a:cubicBezTo>
                    <a:pt x="1862126" y="1108094"/>
                    <a:pt x="1851175" y="1101250"/>
                    <a:pt x="1844330" y="1095090"/>
                  </a:cubicBezTo>
                  <a:cubicBezTo>
                    <a:pt x="1836802" y="1088930"/>
                    <a:pt x="1829273" y="1082770"/>
                    <a:pt x="1821060" y="1077295"/>
                  </a:cubicBezTo>
                  <a:cubicBezTo>
                    <a:pt x="1621890" y="936986"/>
                    <a:pt x="1547287" y="732341"/>
                    <a:pt x="1525385" y="501688"/>
                  </a:cubicBezTo>
                  <a:cubicBezTo>
                    <a:pt x="1519910" y="446933"/>
                    <a:pt x="1551394" y="472942"/>
                    <a:pt x="1571927" y="483208"/>
                  </a:cubicBezTo>
                  <a:cubicBezTo>
                    <a:pt x="1788891" y="596140"/>
                    <a:pt x="2005172" y="709071"/>
                    <a:pt x="2221452" y="822002"/>
                  </a:cubicBezTo>
                  <a:cubicBezTo>
                    <a:pt x="2237194" y="830215"/>
                    <a:pt x="2252936" y="837744"/>
                    <a:pt x="2282366" y="852117"/>
                  </a:cubicBezTo>
                  <a:cubicBezTo>
                    <a:pt x="2211185" y="667320"/>
                    <a:pt x="2144111" y="494844"/>
                    <a:pt x="2077721" y="321683"/>
                  </a:cubicBezTo>
                  <a:cubicBezTo>
                    <a:pt x="2081144" y="319629"/>
                    <a:pt x="2083881" y="316892"/>
                    <a:pt x="2087303" y="314838"/>
                  </a:cubicBezTo>
                  <a:cubicBezTo>
                    <a:pt x="2102361" y="331949"/>
                    <a:pt x="2118103" y="348375"/>
                    <a:pt x="2133160" y="366171"/>
                  </a:cubicBezTo>
                  <a:cubicBezTo>
                    <a:pt x="2291264" y="546176"/>
                    <a:pt x="2450052" y="725497"/>
                    <a:pt x="2606787" y="906187"/>
                  </a:cubicBezTo>
                  <a:cubicBezTo>
                    <a:pt x="2635533" y="939040"/>
                    <a:pt x="2647168" y="936986"/>
                    <a:pt x="2662226" y="897289"/>
                  </a:cubicBezTo>
                  <a:cubicBezTo>
                    <a:pt x="2686181" y="836375"/>
                    <a:pt x="2714242" y="777514"/>
                    <a:pt x="2751202" y="719337"/>
                  </a:cubicBezTo>
                  <a:cubicBezTo>
                    <a:pt x="2755993" y="805576"/>
                    <a:pt x="2760784" y="891814"/>
                    <a:pt x="2764890" y="978737"/>
                  </a:cubicBezTo>
                  <a:cubicBezTo>
                    <a:pt x="2780632" y="1295628"/>
                    <a:pt x="2795690" y="1611835"/>
                    <a:pt x="2812800" y="1928043"/>
                  </a:cubicBezTo>
                  <a:cubicBezTo>
                    <a:pt x="2815538" y="1978690"/>
                    <a:pt x="2805272" y="2021810"/>
                    <a:pt x="2781317" y="2066298"/>
                  </a:cubicBezTo>
                  <a:cubicBezTo>
                    <a:pt x="2619106" y="2359919"/>
                    <a:pt x="2376818" y="2571408"/>
                    <a:pt x="2094148" y="2742516"/>
                  </a:cubicBezTo>
                  <a:cubicBezTo>
                    <a:pt x="2043500" y="2772630"/>
                    <a:pt x="1990799" y="2802061"/>
                    <a:pt x="1939466" y="2832176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168C1B4D-F015-4F8A-AE89-14CCDE6993E2}"/>
                </a:ext>
              </a:extLst>
            </p:cNvPr>
            <p:cNvSpPr/>
            <p:nvPr/>
          </p:nvSpPr>
          <p:spPr>
            <a:xfrm>
              <a:off x="6129735" y="2202400"/>
              <a:ext cx="366518" cy="145571"/>
            </a:xfrm>
            <a:custGeom>
              <a:avLst/>
              <a:gdLst>
                <a:gd name="connsiteX0" fmla="*/ 0 w 1006798"/>
                <a:gd name="connsiteY0" fmla="*/ 0 h 399873"/>
                <a:gd name="connsiteX1" fmla="*/ 186165 w 1006798"/>
                <a:gd name="connsiteY1" fmla="*/ 80763 h 399873"/>
                <a:gd name="connsiteX2" fmla="*/ 563971 w 1006798"/>
                <a:gd name="connsiteY2" fmla="*/ 203960 h 399873"/>
                <a:gd name="connsiteX3" fmla="*/ 634468 w 1006798"/>
                <a:gd name="connsiteY3" fmla="*/ 197116 h 399873"/>
                <a:gd name="connsiteX4" fmla="*/ 954097 w 1006798"/>
                <a:gd name="connsiteY4" fmla="*/ 57492 h 399873"/>
                <a:gd name="connsiteX5" fmla="*/ 999269 w 1006798"/>
                <a:gd name="connsiteY5" fmla="*/ 39697 h 399873"/>
                <a:gd name="connsiteX6" fmla="*/ 1006798 w 1006798"/>
                <a:gd name="connsiteY6" fmla="*/ 253924 h 399873"/>
                <a:gd name="connsiteX7" fmla="*/ 708386 w 1006798"/>
                <a:gd name="connsiteY7" fmla="*/ 377121 h 399873"/>
                <a:gd name="connsiteX8" fmla="*/ 79394 w 1006798"/>
                <a:gd name="connsiteY8" fmla="*/ 307994 h 399873"/>
                <a:gd name="connsiteX9" fmla="*/ 20533 w 1006798"/>
                <a:gd name="connsiteY9" fmla="*/ 291568 h 399873"/>
                <a:gd name="connsiteX10" fmla="*/ 16426 w 1006798"/>
                <a:gd name="connsiteY10" fmla="*/ 136886 h 399873"/>
                <a:gd name="connsiteX11" fmla="*/ 0 w 1006798"/>
                <a:gd name="connsiteY11" fmla="*/ 0 h 39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6798" h="399873">
                  <a:moveTo>
                    <a:pt x="0" y="0"/>
                  </a:moveTo>
                  <a:cubicBezTo>
                    <a:pt x="62283" y="27377"/>
                    <a:pt x="123882" y="54754"/>
                    <a:pt x="186165" y="80763"/>
                  </a:cubicBezTo>
                  <a:cubicBezTo>
                    <a:pt x="308678" y="132780"/>
                    <a:pt x="435298" y="171108"/>
                    <a:pt x="563971" y="203960"/>
                  </a:cubicBezTo>
                  <a:cubicBezTo>
                    <a:pt x="589295" y="210120"/>
                    <a:pt x="611197" y="205329"/>
                    <a:pt x="634468" y="197116"/>
                  </a:cubicBezTo>
                  <a:cubicBezTo>
                    <a:pt x="743977" y="156735"/>
                    <a:pt x="850748" y="110878"/>
                    <a:pt x="954097" y="57492"/>
                  </a:cubicBezTo>
                  <a:cubicBezTo>
                    <a:pt x="968470" y="49963"/>
                    <a:pt x="984212" y="45172"/>
                    <a:pt x="999269" y="39697"/>
                  </a:cubicBezTo>
                  <a:cubicBezTo>
                    <a:pt x="999954" y="110878"/>
                    <a:pt x="997216" y="182743"/>
                    <a:pt x="1006798" y="253924"/>
                  </a:cubicBezTo>
                  <a:cubicBezTo>
                    <a:pt x="913031" y="307994"/>
                    <a:pt x="816526" y="356588"/>
                    <a:pt x="708386" y="377121"/>
                  </a:cubicBezTo>
                  <a:cubicBezTo>
                    <a:pt x="491422" y="418872"/>
                    <a:pt x="281301" y="407237"/>
                    <a:pt x="79394" y="307994"/>
                  </a:cubicBezTo>
                  <a:cubicBezTo>
                    <a:pt x="60914" y="299097"/>
                    <a:pt x="43804" y="284039"/>
                    <a:pt x="20533" y="291568"/>
                  </a:cubicBezTo>
                  <a:cubicBezTo>
                    <a:pt x="19164" y="240235"/>
                    <a:pt x="17795" y="188219"/>
                    <a:pt x="16426" y="136886"/>
                  </a:cubicBezTo>
                  <a:cubicBezTo>
                    <a:pt x="19164" y="90345"/>
                    <a:pt x="5476" y="45857"/>
                    <a:pt x="0" y="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67BE4DB5-3026-4B18-B1BB-3FDD67877363}"/>
                </a:ext>
              </a:extLst>
            </p:cNvPr>
            <p:cNvSpPr/>
            <p:nvPr/>
          </p:nvSpPr>
          <p:spPr>
            <a:xfrm>
              <a:off x="5610161" y="1414853"/>
              <a:ext cx="133358" cy="334387"/>
            </a:xfrm>
            <a:custGeom>
              <a:avLst/>
              <a:gdLst>
                <a:gd name="connsiteX0" fmla="*/ 161034 w 366325"/>
                <a:gd name="connsiteY0" fmla="*/ 529 h 918537"/>
                <a:gd name="connsiteX1" fmla="*/ 200047 w 366325"/>
                <a:gd name="connsiteY1" fmla="*/ 47070 h 918537"/>
                <a:gd name="connsiteX2" fmla="*/ 289707 w 366325"/>
                <a:gd name="connsiteY2" fmla="*/ 493319 h 918537"/>
                <a:gd name="connsiteX3" fmla="*/ 362257 w 366325"/>
                <a:gd name="connsiteY3" fmla="*/ 854699 h 918537"/>
                <a:gd name="connsiteX4" fmla="*/ 347199 w 366325"/>
                <a:gd name="connsiteY4" fmla="*/ 914244 h 918537"/>
                <a:gd name="connsiteX5" fmla="*/ 295183 w 366325"/>
                <a:gd name="connsiteY5" fmla="*/ 884129 h 918537"/>
                <a:gd name="connsiteX6" fmla="*/ 89853 w 366325"/>
                <a:gd name="connsiteY6" fmla="*/ 567238 h 918537"/>
                <a:gd name="connsiteX7" fmla="*/ 9090 w 366325"/>
                <a:gd name="connsiteY7" fmla="*/ 152473 h 918537"/>
                <a:gd name="connsiteX8" fmla="*/ 161034 w 366325"/>
                <a:gd name="connsiteY8" fmla="*/ 529 h 91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325" h="918537">
                  <a:moveTo>
                    <a:pt x="161034" y="529"/>
                  </a:moveTo>
                  <a:cubicBezTo>
                    <a:pt x="195256" y="-4262"/>
                    <a:pt x="195256" y="24484"/>
                    <a:pt x="200047" y="47070"/>
                  </a:cubicBezTo>
                  <a:cubicBezTo>
                    <a:pt x="230162" y="195592"/>
                    <a:pt x="259592" y="344798"/>
                    <a:pt x="289707" y="493319"/>
                  </a:cubicBezTo>
                  <a:cubicBezTo>
                    <a:pt x="313662" y="613779"/>
                    <a:pt x="337617" y="734239"/>
                    <a:pt x="362257" y="854699"/>
                  </a:cubicBezTo>
                  <a:cubicBezTo>
                    <a:pt x="367048" y="877285"/>
                    <a:pt x="372523" y="901240"/>
                    <a:pt x="347199" y="914244"/>
                  </a:cubicBezTo>
                  <a:cubicBezTo>
                    <a:pt x="317084" y="929302"/>
                    <a:pt x="307502" y="901240"/>
                    <a:pt x="295183" y="884129"/>
                  </a:cubicBezTo>
                  <a:cubicBezTo>
                    <a:pt x="219211" y="783518"/>
                    <a:pt x="149399" y="678116"/>
                    <a:pt x="89853" y="567238"/>
                  </a:cubicBezTo>
                  <a:cubicBezTo>
                    <a:pt x="20726" y="437196"/>
                    <a:pt x="-18971" y="300994"/>
                    <a:pt x="9090" y="152473"/>
                  </a:cubicBezTo>
                  <a:cubicBezTo>
                    <a:pt x="26886" y="57337"/>
                    <a:pt x="83009" y="1213"/>
                    <a:pt x="161034" y="52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C111B3DE-9803-461D-85FA-54E98F3F8066}"/>
                </a:ext>
              </a:extLst>
            </p:cNvPr>
            <p:cNvSpPr/>
            <p:nvPr/>
          </p:nvSpPr>
          <p:spPr>
            <a:xfrm>
              <a:off x="6898130" y="1395251"/>
              <a:ext cx="128839" cy="331936"/>
            </a:xfrm>
            <a:custGeom>
              <a:avLst/>
              <a:gdLst>
                <a:gd name="connsiteX0" fmla="*/ 353912 w 353912"/>
                <a:gd name="connsiteY0" fmla="*/ 250807 h 911803"/>
                <a:gd name="connsiteX1" fmla="*/ 66451 w 353912"/>
                <a:gd name="connsiteY1" fmla="*/ 893488 h 911803"/>
                <a:gd name="connsiteX2" fmla="*/ 15119 w 353912"/>
                <a:gd name="connsiteY2" fmla="*/ 906492 h 911803"/>
                <a:gd name="connsiteX3" fmla="*/ 4168 w 353912"/>
                <a:gd name="connsiteY3" fmla="*/ 859266 h 911803"/>
                <a:gd name="connsiteX4" fmla="*/ 207444 w 353912"/>
                <a:gd name="connsiteY4" fmla="*/ 30420 h 911803"/>
                <a:gd name="connsiteX5" fmla="*/ 257407 w 353912"/>
                <a:gd name="connsiteY5" fmla="*/ 10572 h 911803"/>
                <a:gd name="connsiteX6" fmla="*/ 353912 w 353912"/>
                <a:gd name="connsiteY6" fmla="*/ 250807 h 91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912" h="911803">
                  <a:moveTo>
                    <a:pt x="353912" y="250807"/>
                  </a:moveTo>
                  <a:cubicBezTo>
                    <a:pt x="336801" y="485567"/>
                    <a:pt x="235506" y="703901"/>
                    <a:pt x="66451" y="893488"/>
                  </a:cubicBezTo>
                  <a:cubicBezTo>
                    <a:pt x="52078" y="909230"/>
                    <a:pt x="36336" y="918128"/>
                    <a:pt x="15119" y="906492"/>
                  </a:cubicBezTo>
                  <a:cubicBezTo>
                    <a:pt x="-5414" y="894857"/>
                    <a:pt x="-623" y="876377"/>
                    <a:pt x="4168" y="859266"/>
                  </a:cubicBezTo>
                  <a:cubicBezTo>
                    <a:pt x="71926" y="582756"/>
                    <a:pt x="140369" y="306931"/>
                    <a:pt x="207444" y="30420"/>
                  </a:cubicBezTo>
                  <a:cubicBezTo>
                    <a:pt x="215657" y="-3801"/>
                    <a:pt x="229345" y="-7223"/>
                    <a:pt x="257407" y="10572"/>
                  </a:cubicBezTo>
                  <a:cubicBezTo>
                    <a:pt x="340223" y="61220"/>
                    <a:pt x="352543" y="142667"/>
                    <a:pt x="353912" y="250807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7D93105F-466F-48B2-9029-F4FBBEE9BEF7}"/>
                </a:ext>
              </a:extLst>
            </p:cNvPr>
            <p:cNvSpPr/>
            <p:nvPr/>
          </p:nvSpPr>
          <p:spPr>
            <a:xfrm>
              <a:off x="6621753" y="2404221"/>
              <a:ext cx="427385" cy="479746"/>
            </a:xfrm>
            <a:custGeom>
              <a:avLst/>
              <a:gdLst>
                <a:gd name="connsiteX0" fmla="*/ 1167854 w 1173993"/>
                <a:gd name="connsiteY0" fmla="*/ 1097143 h 1317825"/>
                <a:gd name="connsiteX1" fmla="*/ 1015226 w 1173993"/>
                <a:gd name="connsiteY1" fmla="*/ 540701 h 1317825"/>
                <a:gd name="connsiteX2" fmla="*/ 766093 w 1173993"/>
                <a:gd name="connsiteY2" fmla="*/ 232707 h 1317825"/>
                <a:gd name="connsiteX3" fmla="*/ 400607 w 1173993"/>
                <a:gd name="connsiteY3" fmla="*/ 94451 h 1317825"/>
                <a:gd name="connsiteX4" fmla="*/ 6374 w 1173993"/>
                <a:gd name="connsiteY4" fmla="*/ 0 h 1317825"/>
                <a:gd name="connsiteX5" fmla="*/ 20747 w 1173993"/>
                <a:gd name="connsiteY5" fmla="*/ 30799 h 1317825"/>
                <a:gd name="connsiteX6" fmla="*/ 152158 w 1173993"/>
                <a:gd name="connsiteY6" fmla="*/ 91714 h 1317825"/>
                <a:gd name="connsiteX7" fmla="*/ 217179 w 1173993"/>
                <a:gd name="connsiteY7" fmla="*/ 177268 h 1317825"/>
                <a:gd name="connsiteX8" fmla="*/ 179535 w 1173993"/>
                <a:gd name="connsiteY8" fmla="*/ 803522 h 1317825"/>
                <a:gd name="connsiteX9" fmla="*/ 76871 w 1173993"/>
                <a:gd name="connsiteY9" fmla="*/ 1271673 h 1317825"/>
                <a:gd name="connsiteX10" fmla="*/ 109723 w 1173993"/>
                <a:gd name="connsiteY10" fmla="*/ 1314792 h 1317825"/>
                <a:gd name="connsiteX11" fmla="*/ 1140477 w 1173993"/>
                <a:gd name="connsiteY11" fmla="*/ 1149844 h 1317825"/>
                <a:gd name="connsiteX12" fmla="*/ 1167854 w 1173993"/>
                <a:gd name="connsiteY12" fmla="*/ 1097143 h 131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993" h="1317825">
                  <a:moveTo>
                    <a:pt x="1167854" y="1097143"/>
                  </a:moveTo>
                  <a:cubicBezTo>
                    <a:pt x="1145268" y="1036913"/>
                    <a:pt x="1035759" y="607091"/>
                    <a:pt x="1015226" y="540701"/>
                  </a:cubicBezTo>
                  <a:cubicBezTo>
                    <a:pt x="973475" y="405183"/>
                    <a:pt x="892028" y="301834"/>
                    <a:pt x="766093" y="232707"/>
                  </a:cubicBezTo>
                  <a:cubicBezTo>
                    <a:pt x="650424" y="169739"/>
                    <a:pt x="530649" y="118407"/>
                    <a:pt x="400607" y="94451"/>
                  </a:cubicBezTo>
                  <a:cubicBezTo>
                    <a:pt x="267143" y="69812"/>
                    <a:pt x="132310" y="52017"/>
                    <a:pt x="6374" y="0"/>
                  </a:cubicBezTo>
                  <a:cubicBezTo>
                    <a:pt x="-10052" y="20533"/>
                    <a:pt x="9112" y="24639"/>
                    <a:pt x="20747" y="30799"/>
                  </a:cubicBezTo>
                  <a:cubicBezTo>
                    <a:pt x="64551" y="52017"/>
                    <a:pt x="106986" y="74603"/>
                    <a:pt x="152158" y="91714"/>
                  </a:cubicBezTo>
                  <a:cubicBezTo>
                    <a:pt x="193224" y="107456"/>
                    <a:pt x="215810" y="133464"/>
                    <a:pt x="217179" y="177268"/>
                  </a:cubicBezTo>
                  <a:cubicBezTo>
                    <a:pt x="217864" y="193694"/>
                    <a:pt x="206228" y="611882"/>
                    <a:pt x="179535" y="803522"/>
                  </a:cubicBezTo>
                  <a:cubicBezTo>
                    <a:pt x="177482" y="820633"/>
                    <a:pt x="91928" y="1212127"/>
                    <a:pt x="76871" y="1271673"/>
                  </a:cubicBezTo>
                  <a:cubicBezTo>
                    <a:pt x="70026" y="1299735"/>
                    <a:pt x="72764" y="1327112"/>
                    <a:pt x="109723" y="1314792"/>
                  </a:cubicBezTo>
                  <a:cubicBezTo>
                    <a:pt x="178851" y="1291522"/>
                    <a:pt x="995377" y="1186804"/>
                    <a:pt x="1140477" y="1149844"/>
                  </a:cubicBezTo>
                  <a:cubicBezTo>
                    <a:pt x="1178120" y="1139578"/>
                    <a:pt x="1178805" y="1127258"/>
                    <a:pt x="1167854" y="1097143"/>
                  </a:cubicBezTo>
                  <a:close/>
                </a:path>
              </a:pathLst>
            </a:custGeom>
            <a:solidFill>
              <a:srgbClr val="EFEFEF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9B372699-9F56-4395-BBDF-1823AAC03C14}"/>
                </a:ext>
              </a:extLst>
            </p:cNvPr>
            <p:cNvSpPr/>
            <p:nvPr/>
          </p:nvSpPr>
          <p:spPr>
            <a:xfrm>
              <a:off x="5863869" y="2279142"/>
              <a:ext cx="353842" cy="592069"/>
            </a:xfrm>
            <a:custGeom>
              <a:avLst/>
              <a:gdLst>
                <a:gd name="connsiteX0" fmla="*/ 310072 w 971976"/>
                <a:gd name="connsiteY0" fmla="*/ 1574192 h 1626369"/>
                <a:gd name="connsiteX1" fmla="*/ 186190 w 971976"/>
                <a:gd name="connsiteY1" fmla="*/ 1563241 h 1626369"/>
                <a:gd name="connsiteX2" fmla="*/ 154021 w 971976"/>
                <a:gd name="connsiteY2" fmla="*/ 1535864 h 1626369"/>
                <a:gd name="connsiteX3" fmla="*/ 24 w 971976"/>
                <a:gd name="connsiteY3" fmla="*/ 1251140 h 1626369"/>
                <a:gd name="connsiteX4" fmla="*/ 16451 w 971976"/>
                <a:gd name="connsiteY4" fmla="*/ 917822 h 1626369"/>
                <a:gd name="connsiteX5" fmla="*/ 236153 w 971976"/>
                <a:gd name="connsiteY5" fmla="*/ 539332 h 1626369"/>
                <a:gd name="connsiteX6" fmla="*/ 329236 w 971976"/>
                <a:gd name="connsiteY6" fmla="*/ 484577 h 1626369"/>
                <a:gd name="connsiteX7" fmla="*/ 485971 w 971976"/>
                <a:gd name="connsiteY7" fmla="*/ 366171 h 1626369"/>
                <a:gd name="connsiteX8" fmla="*/ 748108 w 971976"/>
                <a:gd name="connsiteY8" fmla="*/ 0 h 1626369"/>
                <a:gd name="connsiteX9" fmla="*/ 750161 w 971976"/>
                <a:gd name="connsiteY9" fmla="*/ 82132 h 1626369"/>
                <a:gd name="connsiteX10" fmla="*/ 730312 w 971976"/>
                <a:gd name="connsiteY10" fmla="*/ 115669 h 1626369"/>
                <a:gd name="connsiteX11" fmla="*/ 671451 w 971976"/>
                <a:gd name="connsiteY11" fmla="*/ 204645 h 1626369"/>
                <a:gd name="connsiteX12" fmla="*/ 577684 w 971976"/>
                <a:gd name="connsiteY12" fmla="*/ 418188 h 1626369"/>
                <a:gd name="connsiteX13" fmla="*/ 607799 w 971976"/>
                <a:gd name="connsiteY13" fmla="*/ 474311 h 1626369"/>
                <a:gd name="connsiteX14" fmla="*/ 674873 w 971976"/>
                <a:gd name="connsiteY14" fmla="*/ 506479 h 1626369"/>
                <a:gd name="connsiteX15" fmla="*/ 929482 w 971976"/>
                <a:gd name="connsiteY15" fmla="*/ 807629 h 1626369"/>
                <a:gd name="connsiteX16" fmla="*/ 969179 w 971976"/>
                <a:gd name="connsiteY16" fmla="*/ 1254562 h 1626369"/>
                <a:gd name="connsiteX17" fmla="*/ 855563 w 971976"/>
                <a:gd name="connsiteY17" fmla="*/ 1510540 h 1626369"/>
                <a:gd name="connsiteX18" fmla="*/ 728944 w 971976"/>
                <a:gd name="connsiteY18" fmla="*/ 1604991 h 1626369"/>
                <a:gd name="connsiteX19" fmla="*/ 620803 w 971976"/>
                <a:gd name="connsiteY19" fmla="*/ 1583089 h 1626369"/>
                <a:gd name="connsiteX20" fmla="*/ 699513 w 971976"/>
                <a:gd name="connsiteY20" fmla="*/ 1501642 h 1626369"/>
                <a:gd name="connsiteX21" fmla="*/ 811075 w 971976"/>
                <a:gd name="connsiteY21" fmla="*/ 1451679 h 1626369"/>
                <a:gd name="connsiteX22" fmla="*/ 887047 w 971976"/>
                <a:gd name="connsiteY22" fmla="*/ 1162849 h 1626369"/>
                <a:gd name="connsiteX23" fmla="*/ 861723 w 971976"/>
                <a:gd name="connsiteY23" fmla="*/ 901396 h 1626369"/>
                <a:gd name="connsiteX24" fmla="*/ 715939 w 971976"/>
                <a:gd name="connsiteY24" fmla="*/ 637206 h 1626369"/>
                <a:gd name="connsiteX25" fmla="*/ 622857 w 971976"/>
                <a:gd name="connsiteY25" fmla="*/ 569447 h 1626369"/>
                <a:gd name="connsiteX26" fmla="*/ 371670 w 971976"/>
                <a:gd name="connsiteY26" fmla="*/ 567394 h 1626369"/>
                <a:gd name="connsiteX27" fmla="*/ 198509 w 971976"/>
                <a:gd name="connsiteY27" fmla="*/ 690591 h 1626369"/>
                <a:gd name="connsiteX28" fmla="*/ 84209 w 971976"/>
                <a:gd name="connsiteY28" fmla="*/ 1192963 h 1626369"/>
                <a:gd name="connsiteX29" fmla="*/ 125275 w 971976"/>
                <a:gd name="connsiteY29" fmla="*/ 1390764 h 1626369"/>
                <a:gd name="connsiteX30" fmla="*/ 232047 w 971976"/>
                <a:gd name="connsiteY30" fmla="*/ 1468790 h 1626369"/>
                <a:gd name="connsiteX31" fmla="*/ 294330 w 971976"/>
                <a:gd name="connsiteY31" fmla="*/ 1478371 h 1626369"/>
                <a:gd name="connsiteX32" fmla="*/ 310072 w 971976"/>
                <a:gd name="connsiteY32" fmla="*/ 1574192 h 162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71976" h="1626369">
                  <a:moveTo>
                    <a:pt x="310072" y="1574192"/>
                  </a:moveTo>
                  <a:cubicBezTo>
                    <a:pt x="258055" y="1632368"/>
                    <a:pt x="221096" y="1629631"/>
                    <a:pt x="186190" y="1563241"/>
                  </a:cubicBezTo>
                  <a:cubicBezTo>
                    <a:pt x="178661" y="1548868"/>
                    <a:pt x="165657" y="1543392"/>
                    <a:pt x="154021" y="1535864"/>
                  </a:cubicBezTo>
                  <a:cubicBezTo>
                    <a:pt x="52041" y="1468105"/>
                    <a:pt x="24" y="1374338"/>
                    <a:pt x="24" y="1251140"/>
                  </a:cubicBezTo>
                  <a:cubicBezTo>
                    <a:pt x="24" y="1139578"/>
                    <a:pt x="-1345" y="1028700"/>
                    <a:pt x="16451" y="917822"/>
                  </a:cubicBezTo>
                  <a:cubicBezTo>
                    <a:pt x="41775" y="762456"/>
                    <a:pt x="106796" y="632415"/>
                    <a:pt x="236153" y="539332"/>
                  </a:cubicBezTo>
                  <a:cubicBezTo>
                    <a:pt x="271743" y="514008"/>
                    <a:pt x="292276" y="505110"/>
                    <a:pt x="329236" y="484577"/>
                  </a:cubicBezTo>
                  <a:cubicBezTo>
                    <a:pt x="413421" y="451725"/>
                    <a:pt x="462700" y="457200"/>
                    <a:pt x="485971" y="366171"/>
                  </a:cubicBezTo>
                  <a:cubicBezTo>
                    <a:pt x="496921" y="323736"/>
                    <a:pt x="649550" y="49963"/>
                    <a:pt x="748108" y="0"/>
                  </a:cubicBezTo>
                  <a:cubicBezTo>
                    <a:pt x="745370" y="41066"/>
                    <a:pt x="750845" y="39013"/>
                    <a:pt x="750161" y="82132"/>
                  </a:cubicBezTo>
                  <a:cubicBezTo>
                    <a:pt x="746054" y="95136"/>
                    <a:pt x="734419" y="102665"/>
                    <a:pt x="730312" y="115669"/>
                  </a:cubicBezTo>
                  <a:cubicBezTo>
                    <a:pt x="717993" y="151260"/>
                    <a:pt x="695406" y="164263"/>
                    <a:pt x="671451" y="204645"/>
                  </a:cubicBezTo>
                  <a:cubicBezTo>
                    <a:pt x="620119" y="274457"/>
                    <a:pt x="594111" y="340847"/>
                    <a:pt x="577684" y="418188"/>
                  </a:cubicBezTo>
                  <a:cubicBezTo>
                    <a:pt x="570840" y="449671"/>
                    <a:pt x="574262" y="465413"/>
                    <a:pt x="607799" y="474311"/>
                  </a:cubicBezTo>
                  <a:cubicBezTo>
                    <a:pt x="642705" y="484577"/>
                    <a:pt x="651603" y="494159"/>
                    <a:pt x="674873" y="506479"/>
                  </a:cubicBezTo>
                  <a:cubicBezTo>
                    <a:pt x="806284" y="566025"/>
                    <a:pt x="892523" y="668005"/>
                    <a:pt x="929482" y="807629"/>
                  </a:cubicBezTo>
                  <a:cubicBezTo>
                    <a:pt x="968494" y="954097"/>
                    <a:pt x="977392" y="1103987"/>
                    <a:pt x="969179" y="1254562"/>
                  </a:cubicBezTo>
                  <a:cubicBezTo>
                    <a:pt x="963703" y="1352436"/>
                    <a:pt x="926060" y="1439359"/>
                    <a:pt x="855563" y="1510540"/>
                  </a:cubicBezTo>
                  <a:cubicBezTo>
                    <a:pt x="808337" y="1547499"/>
                    <a:pt x="748792" y="1572823"/>
                    <a:pt x="728944" y="1604991"/>
                  </a:cubicBezTo>
                  <a:cubicBezTo>
                    <a:pt x="674873" y="1639897"/>
                    <a:pt x="635176" y="1631684"/>
                    <a:pt x="620803" y="1583089"/>
                  </a:cubicBezTo>
                  <a:cubicBezTo>
                    <a:pt x="605746" y="1532442"/>
                    <a:pt x="639283" y="1496851"/>
                    <a:pt x="699513" y="1501642"/>
                  </a:cubicBezTo>
                  <a:cubicBezTo>
                    <a:pt x="741263" y="1496167"/>
                    <a:pt x="780276" y="1483162"/>
                    <a:pt x="811075" y="1451679"/>
                  </a:cubicBezTo>
                  <a:cubicBezTo>
                    <a:pt x="874727" y="1364756"/>
                    <a:pt x="884994" y="1273042"/>
                    <a:pt x="887047" y="1162849"/>
                  </a:cubicBezTo>
                  <a:cubicBezTo>
                    <a:pt x="888416" y="1054709"/>
                    <a:pt x="874727" y="987634"/>
                    <a:pt x="861723" y="901396"/>
                  </a:cubicBezTo>
                  <a:cubicBezTo>
                    <a:pt x="845981" y="794625"/>
                    <a:pt x="800124" y="705649"/>
                    <a:pt x="715939" y="637206"/>
                  </a:cubicBezTo>
                  <a:cubicBezTo>
                    <a:pt x="698144" y="622832"/>
                    <a:pt x="646812" y="581082"/>
                    <a:pt x="622857" y="569447"/>
                  </a:cubicBezTo>
                  <a:cubicBezTo>
                    <a:pt x="539356" y="529065"/>
                    <a:pt x="459962" y="529065"/>
                    <a:pt x="371670" y="567394"/>
                  </a:cubicBezTo>
                  <a:cubicBezTo>
                    <a:pt x="308703" y="584504"/>
                    <a:pt x="232047" y="651579"/>
                    <a:pt x="198509" y="690591"/>
                  </a:cubicBezTo>
                  <a:cubicBezTo>
                    <a:pt x="105427" y="848695"/>
                    <a:pt x="91054" y="1017065"/>
                    <a:pt x="84209" y="1192963"/>
                  </a:cubicBezTo>
                  <a:cubicBezTo>
                    <a:pt x="81472" y="1260722"/>
                    <a:pt x="93107" y="1328481"/>
                    <a:pt x="125275" y="1390764"/>
                  </a:cubicBezTo>
                  <a:cubicBezTo>
                    <a:pt x="147861" y="1434568"/>
                    <a:pt x="176608" y="1469474"/>
                    <a:pt x="232047" y="1468790"/>
                  </a:cubicBezTo>
                  <a:cubicBezTo>
                    <a:pt x="248473" y="1468790"/>
                    <a:pt x="274481" y="1467421"/>
                    <a:pt x="294330" y="1478371"/>
                  </a:cubicBezTo>
                  <a:cubicBezTo>
                    <a:pt x="327867" y="1495482"/>
                    <a:pt x="329236" y="1539286"/>
                    <a:pt x="310072" y="1574192"/>
                  </a:cubicBezTo>
                  <a:close/>
                </a:path>
              </a:pathLst>
            </a:custGeom>
            <a:solidFill>
              <a:schemeClr val="accent1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65105F04-83D5-4BC0-AC4B-8C5521032E44}"/>
                </a:ext>
              </a:extLst>
            </p:cNvPr>
            <p:cNvSpPr/>
            <p:nvPr/>
          </p:nvSpPr>
          <p:spPr>
            <a:xfrm>
              <a:off x="6495220" y="2285525"/>
              <a:ext cx="191105" cy="508806"/>
            </a:xfrm>
            <a:custGeom>
              <a:avLst/>
              <a:gdLst>
                <a:gd name="connsiteX0" fmla="*/ 524375 w 524950"/>
                <a:gd name="connsiteY0" fmla="*/ 1228130 h 1397651"/>
                <a:gd name="connsiteX1" fmla="*/ 494260 w 524950"/>
                <a:gd name="connsiteY1" fmla="*/ 1339692 h 1397651"/>
                <a:gd name="connsiteX2" fmla="*/ 236914 w 524950"/>
                <a:gd name="connsiteY2" fmla="*/ 1347221 h 1397651"/>
                <a:gd name="connsiteX3" fmla="*/ 267713 w 524950"/>
                <a:gd name="connsiteY3" fmla="*/ 1095351 h 1397651"/>
                <a:gd name="connsiteX4" fmla="*/ 314939 w 524950"/>
                <a:gd name="connsiteY4" fmla="*/ 1002952 h 1397651"/>
                <a:gd name="connsiteX5" fmla="*/ 217065 w 524950"/>
                <a:gd name="connsiteY5" fmla="*/ 394493 h 1397651"/>
                <a:gd name="connsiteX6" fmla="*/ 33638 w 524950"/>
                <a:gd name="connsiteY6" fmla="*/ 130987 h 1397651"/>
                <a:gd name="connsiteX7" fmla="*/ 1469 w 524950"/>
                <a:gd name="connsiteY7" fmla="*/ 25584 h 1397651"/>
                <a:gd name="connsiteX8" fmla="*/ 18580 w 524950"/>
                <a:gd name="connsiteY8" fmla="*/ 9842 h 1397651"/>
                <a:gd name="connsiteX9" fmla="*/ 232807 w 524950"/>
                <a:gd name="connsiteY9" fmla="*/ 220647 h 1397651"/>
                <a:gd name="connsiteX10" fmla="*/ 307410 w 524950"/>
                <a:gd name="connsiteY10" fmla="*/ 367116 h 1397651"/>
                <a:gd name="connsiteX11" fmla="*/ 397755 w 524950"/>
                <a:gd name="connsiteY11" fmla="*/ 807205 h 1397651"/>
                <a:gd name="connsiteX12" fmla="*/ 408022 w 524950"/>
                <a:gd name="connsiteY12" fmla="*/ 990632 h 1397651"/>
                <a:gd name="connsiteX13" fmla="*/ 450456 w 524950"/>
                <a:gd name="connsiteY13" fmla="*/ 1098088 h 1397651"/>
                <a:gd name="connsiteX14" fmla="*/ 524375 w 524950"/>
                <a:gd name="connsiteY14" fmla="*/ 1228130 h 139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4950" h="1397651">
                  <a:moveTo>
                    <a:pt x="524375" y="1228130"/>
                  </a:moveTo>
                  <a:cubicBezTo>
                    <a:pt x="514108" y="1287676"/>
                    <a:pt x="517531" y="1296573"/>
                    <a:pt x="494260" y="1339692"/>
                  </a:cubicBezTo>
                  <a:cubicBezTo>
                    <a:pt x="423763" y="1433459"/>
                    <a:pt x="294406" y="1396500"/>
                    <a:pt x="236914" y="1347221"/>
                  </a:cubicBezTo>
                  <a:cubicBezTo>
                    <a:pt x="154098" y="1275356"/>
                    <a:pt x="165049" y="1158318"/>
                    <a:pt x="267713" y="1095351"/>
                  </a:cubicBezTo>
                  <a:cubicBezTo>
                    <a:pt x="308095" y="1070711"/>
                    <a:pt x="315623" y="1045387"/>
                    <a:pt x="314939" y="1002952"/>
                  </a:cubicBezTo>
                  <a:cubicBezTo>
                    <a:pt x="312885" y="794885"/>
                    <a:pt x="293722" y="590240"/>
                    <a:pt x="217065" y="394493"/>
                  </a:cubicBezTo>
                  <a:cubicBezTo>
                    <a:pt x="176684" y="291828"/>
                    <a:pt x="117138" y="202852"/>
                    <a:pt x="33638" y="130987"/>
                  </a:cubicBezTo>
                  <a:cubicBezTo>
                    <a:pt x="-5375" y="104294"/>
                    <a:pt x="6945" y="62544"/>
                    <a:pt x="1469" y="25584"/>
                  </a:cubicBezTo>
                  <a:cubicBezTo>
                    <a:pt x="-1953" y="-5215"/>
                    <a:pt x="-584" y="-5215"/>
                    <a:pt x="18580" y="9842"/>
                  </a:cubicBezTo>
                  <a:cubicBezTo>
                    <a:pt x="100712" y="78970"/>
                    <a:pt x="175999" y="129618"/>
                    <a:pt x="232807" y="220647"/>
                  </a:cubicBezTo>
                  <a:cubicBezTo>
                    <a:pt x="271135" y="263767"/>
                    <a:pt x="293722" y="329472"/>
                    <a:pt x="307410" y="367116"/>
                  </a:cubicBezTo>
                  <a:cubicBezTo>
                    <a:pt x="358742" y="509477"/>
                    <a:pt x="387489" y="656630"/>
                    <a:pt x="397755" y="807205"/>
                  </a:cubicBezTo>
                  <a:cubicBezTo>
                    <a:pt x="401862" y="868119"/>
                    <a:pt x="409390" y="929718"/>
                    <a:pt x="408022" y="990632"/>
                  </a:cubicBezTo>
                  <a:cubicBezTo>
                    <a:pt x="407337" y="1028276"/>
                    <a:pt x="421026" y="1077555"/>
                    <a:pt x="450456" y="1098088"/>
                  </a:cubicBezTo>
                  <a:cubicBezTo>
                    <a:pt x="486046" y="1123412"/>
                    <a:pt x="530534" y="1180220"/>
                    <a:pt x="524375" y="1228130"/>
                  </a:cubicBezTo>
                  <a:close/>
                </a:path>
              </a:pathLst>
            </a:custGeom>
            <a:solidFill>
              <a:schemeClr val="accent1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aphic 14">
            <a:extLst>
              <a:ext uri="{FF2B5EF4-FFF2-40B4-BE49-F238E27FC236}">
                <a16:creationId xmlns:a16="http://schemas.microsoft.com/office/drawing/2014/main" id="{20BB6266-6E92-44DB-A859-B5AE730166E0}"/>
              </a:ext>
            </a:extLst>
          </p:cNvPr>
          <p:cNvGrpSpPr/>
          <p:nvPr/>
        </p:nvGrpSpPr>
        <p:grpSpPr>
          <a:xfrm>
            <a:off x="962013" y="3516688"/>
            <a:ext cx="3538433" cy="2783038"/>
            <a:chOff x="2444748" y="555045"/>
            <a:chExt cx="7282048" cy="5727454"/>
          </a:xfrm>
        </p:grpSpPr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71197D25-0177-4CBD-BFAD-9349E89C878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DBB4B52F-3098-4795-BC48-351D7235106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C6D272AE-E26E-477A-9C19-A581DF6E667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640714DF-C693-4569-8834-9A031463667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9F187CE3-3ADB-4ED3-A209-40341EA1D41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825DC6FC-DE44-449C-8C66-414D5C0C1B6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1E3FF228-E423-4A65-AEC5-A701EBBD713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B7C5E83B-ECDD-4FFE-9B1A-BC3C5B2C490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439486C4-95DA-40CD-96F7-C252A7D57B95}"/>
              </a:ext>
            </a:extLst>
          </p:cNvPr>
          <p:cNvGrpSpPr/>
          <p:nvPr/>
        </p:nvGrpSpPr>
        <p:grpSpPr>
          <a:xfrm>
            <a:off x="3527552" y="2034073"/>
            <a:ext cx="1781788" cy="2593958"/>
            <a:chOff x="3941816" y="1814078"/>
            <a:chExt cx="1781788" cy="2593958"/>
          </a:xfrm>
        </p:grpSpPr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CEDFF421-C7A7-4D21-B5F0-AE4C8A831231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id="{32C97B72-EA73-4344-A20D-01D58159F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Rectangle 31">
                <a:extLst>
                  <a:ext uri="{FF2B5EF4-FFF2-40B4-BE49-F238E27FC236}">
                    <a16:creationId xmlns:a16="http://schemas.microsoft.com/office/drawing/2014/main" id="{1DCEF685-EFCA-4623-BA50-16D8E7CF4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C0B729DF-C44D-4ED6-97AC-BBB7C6ADD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DA89C22F-94CC-48CD-996E-40FFED9D5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6C989E41-8998-4641-8A2B-89432BE49389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Chevron 2">
              <a:extLst>
                <a:ext uri="{FF2B5EF4-FFF2-40B4-BE49-F238E27FC236}">
                  <a16:creationId xmlns:a16="http://schemas.microsoft.com/office/drawing/2014/main" id="{815BC629-7B94-43D1-8FDC-10ACF2555F29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Chevron 2">
              <a:extLst>
                <a:ext uri="{FF2B5EF4-FFF2-40B4-BE49-F238E27FC236}">
                  <a16:creationId xmlns:a16="http://schemas.microsoft.com/office/drawing/2014/main" id="{B9D83754-6D12-4ECB-9051-7D6A1F8C0C65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8" name="Chevron 2">
              <a:extLst>
                <a:ext uri="{FF2B5EF4-FFF2-40B4-BE49-F238E27FC236}">
                  <a16:creationId xmlns:a16="http://schemas.microsoft.com/office/drawing/2014/main" id="{4E54C0D9-F84C-4F91-B3FE-5351F5A27729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9" name="Chevron 2">
              <a:extLst>
                <a:ext uri="{FF2B5EF4-FFF2-40B4-BE49-F238E27FC236}">
                  <a16:creationId xmlns:a16="http://schemas.microsoft.com/office/drawing/2014/main" id="{3E180272-4F8F-4F1E-9905-D2F94C11E7CC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D7072577-944D-4B06-A1C9-DD4647CB1491}"/>
              </a:ext>
            </a:extLst>
          </p:cNvPr>
          <p:cNvGrpSpPr/>
          <p:nvPr/>
        </p:nvGrpSpPr>
        <p:grpSpPr>
          <a:xfrm>
            <a:off x="1855014" y="3911896"/>
            <a:ext cx="1562190" cy="1412087"/>
            <a:chOff x="3800063" y="1739362"/>
            <a:chExt cx="2481142" cy="2242741"/>
          </a:xfrm>
        </p:grpSpPr>
        <p:sp>
          <p:nvSpPr>
            <p:cNvPr id="36" name="Freeform: Shape 36">
              <a:extLst>
                <a:ext uri="{FF2B5EF4-FFF2-40B4-BE49-F238E27FC236}">
                  <a16:creationId xmlns:a16="http://schemas.microsoft.com/office/drawing/2014/main" id="{DD37E367-33F8-4621-82AE-65245CFB31DB}"/>
                </a:ext>
              </a:extLst>
            </p:cNvPr>
            <p:cNvSpPr/>
            <p:nvPr/>
          </p:nvSpPr>
          <p:spPr>
            <a:xfrm>
              <a:off x="3800063" y="1740327"/>
              <a:ext cx="725857" cy="2240811"/>
            </a:xfrm>
            <a:custGeom>
              <a:avLst/>
              <a:gdLst>
                <a:gd name="connsiteX0" fmla="*/ 1316889 w 2189252"/>
                <a:gd name="connsiteY0" fmla="*/ 6755723 h 6758488"/>
                <a:gd name="connsiteX1" fmla="*/ 943721 w 2189252"/>
                <a:gd name="connsiteY1" fmla="*/ 6755723 h 6758488"/>
                <a:gd name="connsiteX2" fmla="*/ 814356 w 2189252"/>
                <a:gd name="connsiteY2" fmla="*/ 6598992 h 6758488"/>
                <a:gd name="connsiteX3" fmla="*/ 757137 w 2189252"/>
                <a:gd name="connsiteY3" fmla="*/ 5953826 h 6758488"/>
                <a:gd name="connsiteX4" fmla="*/ 621968 w 2189252"/>
                <a:gd name="connsiteY4" fmla="*/ 5633731 h 6758488"/>
                <a:gd name="connsiteX5" fmla="*/ 596260 w 2189252"/>
                <a:gd name="connsiteY5" fmla="*/ 5183441 h 6758488"/>
                <a:gd name="connsiteX6" fmla="*/ 662601 w 2189252"/>
                <a:gd name="connsiteY6" fmla="*/ 4948760 h 6758488"/>
                <a:gd name="connsiteX7" fmla="*/ 635236 w 2189252"/>
                <a:gd name="connsiteY7" fmla="*/ 4763005 h 6758488"/>
                <a:gd name="connsiteX8" fmla="*/ 618650 w 2189252"/>
                <a:gd name="connsiteY8" fmla="*/ 4725688 h 6758488"/>
                <a:gd name="connsiteX9" fmla="*/ 500066 w 2189252"/>
                <a:gd name="connsiteY9" fmla="*/ 4442080 h 6758488"/>
                <a:gd name="connsiteX10" fmla="*/ 287774 w 2189252"/>
                <a:gd name="connsiteY10" fmla="*/ 4087156 h 6758488"/>
                <a:gd name="connsiteX11" fmla="*/ 213141 w 2189252"/>
                <a:gd name="connsiteY11" fmla="*/ 3995937 h 6758488"/>
                <a:gd name="connsiteX12" fmla="*/ 38167 w 2189252"/>
                <a:gd name="connsiteY12" fmla="*/ 3688281 h 6758488"/>
                <a:gd name="connsiteX13" fmla="*/ 8313 w 2189252"/>
                <a:gd name="connsiteY13" fmla="*/ 3149260 h 6758488"/>
                <a:gd name="connsiteX14" fmla="*/ 8313 w 2189252"/>
                <a:gd name="connsiteY14" fmla="*/ 3029846 h 6758488"/>
                <a:gd name="connsiteX15" fmla="*/ 87093 w 2189252"/>
                <a:gd name="connsiteY15" fmla="*/ 2727166 h 6758488"/>
                <a:gd name="connsiteX16" fmla="*/ 94556 w 2189252"/>
                <a:gd name="connsiteY16" fmla="*/ 2646727 h 6758488"/>
                <a:gd name="connsiteX17" fmla="*/ 57240 w 2189252"/>
                <a:gd name="connsiteY17" fmla="*/ 2278535 h 6758488"/>
                <a:gd name="connsiteX18" fmla="*/ 69679 w 2189252"/>
                <a:gd name="connsiteY18" fmla="*/ 2217998 h 6758488"/>
                <a:gd name="connsiteX19" fmla="*/ 83776 w 2189252"/>
                <a:gd name="connsiteY19" fmla="*/ 1731221 h 6758488"/>
                <a:gd name="connsiteX20" fmla="*/ 200702 w 2189252"/>
                <a:gd name="connsiteY20" fmla="*/ 1236152 h 6758488"/>
                <a:gd name="connsiteX21" fmla="*/ 311823 w 2189252"/>
                <a:gd name="connsiteY21" fmla="*/ 1056202 h 6758488"/>
                <a:gd name="connsiteX22" fmla="*/ 346652 w 2189252"/>
                <a:gd name="connsiteY22" fmla="*/ 891179 h 6758488"/>
                <a:gd name="connsiteX23" fmla="*/ 273677 w 2189252"/>
                <a:gd name="connsiteY23" fmla="*/ 674741 h 6758488"/>
                <a:gd name="connsiteX24" fmla="*/ 256263 w 2189252"/>
                <a:gd name="connsiteY24" fmla="*/ 507230 h 6758488"/>
                <a:gd name="connsiteX25" fmla="*/ 308506 w 2189252"/>
                <a:gd name="connsiteY25" fmla="*/ 307378 h 6758488"/>
                <a:gd name="connsiteX26" fmla="*/ 345823 w 2189252"/>
                <a:gd name="connsiteY26" fmla="*/ 225281 h 6758488"/>
                <a:gd name="connsiteX27" fmla="*/ 734747 w 2189252"/>
                <a:gd name="connsiteY27" fmla="*/ 551 h 6758488"/>
                <a:gd name="connsiteX28" fmla="*/ 1023330 w 2189252"/>
                <a:gd name="connsiteY28" fmla="*/ 76014 h 6758488"/>
                <a:gd name="connsiteX29" fmla="*/ 1078062 w 2189252"/>
                <a:gd name="connsiteY29" fmla="*/ 145672 h 6758488"/>
                <a:gd name="connsiteX30" fmla="*/ 1250548 w 2189252"/>
                <a:gd name="connsiteY30" fmla="*/ 414353 h 6758488"/>
                <a:gd name="connsiteX31" fmla="*/ 1275426 w 2189252"/>
                <a:gd name="connsiteY31" fmla="*/ 435913 h 6758488"/>
                <a:gd name="connsiteX32" fmla="*/ 1291182 w 2189252"/>
                <a:gd name="connsiteY32" fmla="*/ 525474 h 6758488"/>
                <a:gd name="connsiteX33" fmla="*/ 1295328 w 2189252"/>
                <a:gd name="connsiteY33" fmla="*/ 654839 h 6758488"/>
                <a:gd name="connsiteX34" fmla="*/ 1307767 w 2189252"/>
                <a:gd name="connsiteY34" fmla="*/ 736936 h 6758488"/>
                <a:gd name="connsiteX35" fmla="*/ 1303621 w 2189252"/>
                <a:gd name="connsiteY35" fmla="*/ 748545 h 6758488"/>
                <a:gd name="connsiteX36" fmla="*/ 1243914 w 2189252"/>
                <a:gd name="connsiteY36" fmla="*/ 963324 h 6758488"/>
                <a:gd name="connsiteX37" fmla="*/ 1260500 w 2189252"/>
                <a:gd name="connsiteY37" fmla="*/ 998983 h 6758488"/>
                <a:gd name="connsiteX38" fmla="*/ 1535814 w 2189252"/>
                <a:gd name="connsiteY38" fmla="*/ 1224542 h 6758488"/>
                <a:gd name="connsiteX39" fmla="*/ 1658546 w 2189252"/>
                <a:gd name="connsiteY39" fmla="*/ 1329029 h 6758488"/>
                <a:gd name="connsiteX40" fmla="*/ 1736496 w 2189252"/>
                <a:gd name="connsiteY40" fmla="*/ 1649124 h 6758488"/>
                <a:gd name="connsiteX41" fmla="*/ 1730691 w 2189252"/>
                <a:gd name="connsiteY41" fmla="*/ 1664880 h 6758488"/>
                <a:gd name="connsiteX42" fmla="*/ 1746447 w 2189252"/>
                <a:gd name="connsiteY42" fmla="*/ 1780148 h 6758488"/>
                <a:gd name="connsiteX43" fmla="*/ 2115469 w 2189252"/>
                <a:gd name="connsiteY43" fmla="*/ 2628483 h 6758488"/>
                <a:gd name="connsiteX44" fmla="*/ 2144493 w 2189252"/>
                <a:gd name="connsiteY44" fmla="*/ 3590428 h 6758488"/>
                <a:gd name="connsiteX45" fmla="*/ 1970348 w 2189252"/>
                <a:gd name="connsiteY45" fmla="*/ 3914669 h 6758488"/>
                <a:gd name="connsiteX46" fmla="*/ 1944641 w 2189252"/>
                <a:gd name="connsiteY46" fmla="*/ 3961108 h 6758488"/>
                <a:gd name="connsiteX47" fmla="*/ 1676789 w 2189252"/>
                <a:gd name="connsiteY47" fmla="*/ 4608762 h 6758488"/>
                <a:gd name="connsiteX48" fmla="*/ 1590546 w 2189252"/>
                <a:gd name="connsiteY48" fmla="*/ 4946272 h 6758488"/>
                <a:gd name="connsiteX49" fmla="*/ 1486888 w 2189252"/>
                <a:gd name="connsiteY49" fmla="*/ 5268855 h 6758488"/>
                <a:gd name="connsiteX50" fmla="*/ 1421376 w 2189252"/>
                <a:gd name="connsiteY50" fmla="*/ 5423098 h 6758488"/>
                <a:gd name="connsiteX51" fmla="*/ 1348401 w 2189252"/>
                <a:gd name="connsiteY51" fmla="*/ 5729096 h 6758488"/>
                <a:gd name="connsiteX52" fmla="*/ 1298646 w 2189252"/>
                <a:gd name="connsiteY52" fmla="*/ 6210068 h 6758488"/>
                <a:gd name="connsiteX53" fmla="*/ 1327670 w 2189252"/>
                <a:gd name="connsiteY53" fmla="*/ 6284702 h 6758488"/>
                <a:gd name="connsiteX54" fmla="*/ 1607131 w 2189252"/>
                <a:gd name="connsiteY54" fmla="*/ 6537627 h 6758488"/>
                <a:gd name="connsiteX55" fmla="*/ 1747276 w 2189252"/>
                <a:gd name="connsiteY55" fmla="*/ 6591529 h 6758488"/>
                <a:gd name="connsiteX56" fmla="*/ 1846788 w 2189252"/>
                <a:gd name="connsiteY56" fmla="*/ 6616407 h 6758488"/>
                <a:gd name="connsiteX57" fmla="*/ 1850934 w 2189252"/>
                <a:gd name="connsiteY57" fmla="*/ 6713430 h 6758488"/>
                <a:gd name="connsiteX58" fmla="*/ 1694204 w 2189252"/>
                <a:gd name="connsiteY58" fmla="*/ 6761527 h 6758488"/>
                <a:gd name="connsiteX59" fmla="*/ 1316889 w 2189252"/>
                <a:gd name="connsiteY59" fmla="*/ 6755723 h 67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189252" h="6758488">
                  <a:moveTo>
                    <a:pt x="1316889" y="6755723"/>
                  </a:moveTo>
                  <a:cubicBezTo>
                    <a:pt x="1192500" y="6755723"/>
                    <a:pt x="1068111" y="6755723"/>
                    <a:pt x="943721" y="6755723"/>
                  </a:cubicBezTo>
                  <a:cubicBezTo>
                    <a:pt x="813527" y="6755723"/>
                    <a:pt x="783674" y="6725040"/>
                    <a:pt x="814356" y="6598992"/>
                  </a:cubicBezTo>
                  <a:cubicBezTo>
                    <a:pt x="869088" y="6375920"/>
                    <a:pt x="831771" y="6164459"/>
                    <a:pt x="757137" y="5953826"/>
                  </a:cubicBezTo>
                  <a:cubicBezTo>
                    <a:pt x="718162" y="5844363"/>
                    <a:pt x="679186" y="5735730"/>
                    <a:pt x="621968" y="5633731"/>
                  </a:cubicBezTo>
                  <a:cubicBezTo>
                    <a:pt x="540700" y="5487780"/>
                    <a:pt x="553968" y="5336025"/>
                    <a:pt x="596260" y="5183441"/>
                  </a:cubicBezTo>
                  <a:cubicBezTo>
                    <a:pt x="618650" y="5104661"/>
                    <a:pt x="637723" y="5025881"/>
                    <a:pt x="662601" y="4948760"/>
                  </a:cubicBezTo>
                  <a:cubicBezTo>
                    <a:pt x="684991" y="4880760"/>
                    <a:pt x="665918" y="4821883"/>
                    <a:pt x="635236" y="4763005"/>
                  </a:cubicBezTo>
                  <a:cubicBezTo>
                    <a:pt x="628602" y="4750566"/>
                    <a:pt x="619479" y="4739785"/>
                    <a:pt x="618650" y="4725688"/>
                  </a:cubicBezTo>
                  <a:cubicBezTo>
                    <a:pt x="607870" y="4619542"/>
                    <a:pt x="563090" y="4525836"/>
                    <a:pt x="500066" y="4442080"/>
                  </a:cubicBezTo>
                  <a:cubicBezTo>
                    <a:pt x="417140" y="4330959"/>
                    <a:pt x="345823" y="4213204"/>
                    <a:pt x="287774" y="4087156"/>
                  </a:cubicBezTo>
                  <a:cubicBezTo>
                    <a:pt x="270360" y="4049839"/>
                    <a:pt x="245482" y="4021644"/>
                    <a:pt x="213141" y="3995937"/>
                  </a:cubicBezTo>
                  <a:cubicBezTo>
                    <a:pt x="113630" y="3917986"/>
                    <a:pt x="66362" y="3806036"/>
                    <a:pt x="38167" y="3688281"/>
                  </a:cubicBezTo>
                  <a:cubicBezTo>
                    <a:pt x="-4126" y="3510819"/>
                    <a:pt x="-6613" y="3330039"/>
                    <a:pt x="8313" y="3149260"/>
                  </a:cubicBezTo>
                  <a:cubicBezTo>
                    <a:pt x="11630" y="3109456"/>
                    <a:pt x="11630" y="3069651"/>
                    <a:pt x="8313" y="3029846"/>
                  </a:cubicBezTo>
                  <a:cubicBezTo>
                    <a:pt x="-1638" y="2919555"/>
                    <a:pt x="6655" y="2814238"/>
                    <a:pt x="87093" y="2727166"/>
                  </a:cubicBezTo>
                  <a:cubicBezTo>
                    <a:pt x="109483" y="2703117"/>
                    <a:pt x="111971" y="2671605"/>
                    <a:pt x="94556" y="2646727"/>
                  </a:cubicBezTo>
                  <a:cubicBezTo>
                    <a:pt x="13289" y="2530631"/>
                    <a:pt x="47289" y="2402924"/>
                    <a:pt x="57240" y="2278535"/>
                  </a:cubicBezTo>
                  <a:cubicBezTo>
                    <a:pt x="58898" y="2257803"/>
                    <a:pt x="63874" y="2237901"/>
                    <a:pt x="69679" y="2217998"/>
                  </a:cubicBezTo>
                  <a:cubicBezTo>
                    <a:pt x="98703" y="2117658"/>
                    <a:pt x="101191" y="1836538"/>
                    <a:pt x="83776" y="1731221"/>
                  </a:cubicBezTo>
                  <a:cubicBezTo>
                    <a:pt x="55581" y="1554589"/>
                    <a:pt x="116117" y="1390395"/>
                    <a:pt x="200702" y="1236152"/>
                  </a:cubicBezTo>
                  <a:cubicBezTo>
                    <a:pt x="234702" y="1174786"/>
                    <a:pt x="272019" y="1115079"/>
                    <a:pt x="311823" y="1056202"/>
                  </a:cubicBezTo>
                  <a:cubicBezTo>
                    <a:pt x="345823" y="1004787"/>
                    <a:pt x="354945" y="951715"/>
                    <a:pt x="346652" y="891179"/>
                  </a:cubicBezTo>
                  <a:cubicBezTo>
                    <a:pt x="335872" y="814057"/>
                    <a:pt x="320116" y="741082"/>
                    <a:pt x="273677" y="674741"/>
                  </a:cubicBezTo>
                  <a:cubicBezTo>
                    <a:pt x="238019" y="624985"/>
                    <a:pt x="238848" y="565278"/>
                    <a:pt x="256263" y="507230"/>
                  </a:cubicBezTo>
                  <a:cubicBezTo>
                    <a:pt x="275336" y="440889"/>
                    <a:pt x="299384" y="376207"/>
                    <a:pt x="308506" y="307378"/>
                  </a:cubicBezTo>
                  <a:cubicBezTo>
                    <a:pt x="312652" y="276695"/>
                    <a:pt x="327579" y="249329"/>
                    <a:pt x="345823" y="225281"/>
                  </a:cubicBezTo>
                  <a:cubicBezTo>
                    <a:pt x="444505" y="96745"/>
                    <a:pt x="568895" y="8843"/>
                    <a:pt x="734747" y="551"/>
                  </a:cubicBezTo>
                  <a:cubicBezTo>
                    <a:pt x="836746" y="-4425"/>
                    <a:pt x="934599" y="24599"/>
                    <a:pt x="1023330" y="76014"/>
                  </a:cubicBezTo>
                  <a:cubicBezTo>
                    <a:pt x="1050696" y="91770"/>
                    <a:pt x="1063135" y="119135"/>
                    <a:pt x="1078062" y="145672"/>
                  </a:cubicBezTo>
                  <a:cubicBezTo>
                    <a:pt x="1129476" y="238549"/>
                    <a:pt x="1164305" y="343036"/>
                    <a:pt x="1250548" y="414353"/>
                  </a:cubicBezTo>
                  <a:cubicBezTo>
                    <a:pt x="1258841" y="420987"/>
                    <a:pt x="1267134" y="429279"/>
                    <a:pt x="1275426" y="435913"/>
                  </a:cubicBezTo>
                  <a:cubicBezTo>
                    <a:pt x="1321036" y="472401"/>
                    <a:pt x="1318548" y="471572"/>
                    <a:pt x="1291182" y="525474"/>
                  </a:cubicBezTo>
                  <a:cubicBezTo>
                    <a:pt x="1269621" y="567766"/>
                    <a:pt x="1265475" y="613376"/>
                    <a:pt x="1295328" y="654839"/>
                  </a:cubicBezTo>
                  <a:cubicBezTo>
                    <a:pt x="1314402" y="680546"/>
                    <a:pt x="1319377" y="707082"/>
                    <a:pt x="1307767" y="736936"/>
                  </a:cubicBezTo>
                  <a:cubicBezTo>
                    <a:pt x="1306109" y="741082"/>
                    <a:pt x="1302792" y="745228"/>
                    <a:pt x="1303621" y="748545"/>
                  </a:cubicBezTo>
                  <a:cubicBezTo>
                    <a:pt x="1320206" y="830642"/>
                    <a:pt x="1272109" y="894496"/>
                    <a:pt x="1243914" y="963324"/>
                  </a:cubicBezTo>
                  <a:cubicBezTo>
                    <a:pt x="1234792" y="984885"/>
                    <a:pt x="1251378" y="990690"/>
                    <a:pt x="1260500" y="998983"/>
                  </a:cubicBezTo>
                  <a:cubicBezTo>
                    <a:pt x="1346743" y="1081080"/>
                    <a:pt x="1439620" y="1155713"/>
                    <a:pt x="1535814" y="1224542"/>
                  </a:cubicBezTo>
                  <a:cubicBezTo>
                    <a:pt x="1579766" y="1256054"/>
                    <a:pt x="1622058" y="1289225"/>
                    <a:pt x="1658546" y="1329029"/>
                  </a:cubicBezTo>
                  <a:cubicBezTo>
                    <a:pt x="1743130" y="1421077"/>
                    <a:pt x="1763862" y="1529711"/>
                    <a:pt x="1736496" y="1649124"/>
                  </a:cubicBezTo>
                  <a:cubicBezTo>
                    <a:pt x="1735667" y="1654100"/>
                    <a:pt x="1734008" y="1660734"/>
                    <a:pt x="1730691" y="1664880"/>
                  </a:cubicBezTo>
                  <a:cubicBezTo>
                    <a:pt x="1690058" y="1709661"/>
                    <a:pt x="1715764" y="1742002"/>
                    <a:pt x="1746447" y="1780148"/>
                  </a:cubicBezTo>
                  <a:cubicBezTo>
                    <a:pt x="1909812" y="1980000"/>
                    <a:pt x="2045811" y="2377217"/>
                    <a:pt x="2115469" y="2628483"/>
                  </a:cubicBezTo>
                  <a:cubicBezTo>
                    <a:pt x="2204200" y="2946091"/>
                    <a:pt x="2224932" y="3267015"/>
                    <a:pt x="2144493" y="3590428"/>
                  </a:cubicBezTo>
                  <a:cubicBezTo>
                    <a:pt x="2113810" y="3712329"/>
                    <a:pt x="2064055" y="3825938"/>
                    <a:pt x="1970348" y="3914669"/>
                  </a:cubicBezTo>
                  <a:cubicBezTo>
                    <a:pt x="1957080" y="3927108"/>
                    <a:pt x="1948788" y="3942864"/>
                    <a:pt x="1944641" y="3961108"/>
                  </a:cubicBezTo>
                  <a:cubicBezTo>
                    <a:pt x="1885763" y="4189984"/>
                    <a:pt x="1801178" y="4408080"/>
                    <a:pt x="1676789" y="4608762"/>
                  </a:cubicBezTo>
                  <a:cubicBezTo>
                    <a:pt x="1611278" y="4714078"/>
                    <a:pt x="1580595" y="4823541"/>
                    <a:pt x="1590546" y="4946272"/>
                  </a:cubicBezTo>
                  <a:cubicBezTo>
                    <a:pt x="1600497" y="5067344"/>
                    <a:pt x="1569814" y="5178465"/>
                    <a:pt x="1486888" y="5268855"/>
                  </a:cubicBezTo>
                  <a:cubicBezTo>
                    <a:pt x="1445425" y="5314465"/>
                    <a:pt x="1427181" y="5361732"/>
                    <a:pt x="1421376" y="5423098"/>
                  </a:cubicBezTo>
                  <a:cubicBezTo>
                    <a:pt x="1411425" y="5527585"/>
                    <a:pt x="1368304" y="5626267"/>
                    <a:pt x="1348401" y="5729096"/>
                  </a:cubicBezTo>
                  <a:cubicBezTo>
                    <a:pt x="1317719" y="5887485"/>
                    <a:pt x="1294499" y="6047532"/>
                    <a:pt x="1298646" y="6210068"/>
                  </a:cubicBezTo>
                  <a:cubicBezTo>
                    <a:pt x="1299475" y="6239092"/>
                    <a:pt x="1304451" y="6263970"/>
                    <a:pt x="1327670" y="6284702"/>
                  </a:cubicBezTo>
                  <a:cubicBezTo>
                    <a:pt x="1422206" y="6367628"/>
                    <a:pt x="1511766" y="6455529"/>
                    <a:pt x="1607131" y="6537627"/>
                  </a:cubicBezTo>
                  <a:cubicBezTo>
                    <a:pt x="1649423" y="6573285"/>
                    <a:pt x="1696692" y="6583236"/>
                    <a:pt x="1747276" y="6591529"/>
                  </a:cubicBezTo>
                  <a:cubicBezTo>
                    <a:pt x="1781276" y="6597333"/>
                    <a:pt x="1816106" y="6599821"/>
                    <a:pt x="1846788" y="6616407"/>
                  </a:cubicBezTo>
                  <a:cubicBezTo>
                    <a:pt x="1893227" y="6641284"/>
                    <a:pt x="1895715" y="6685235"/>
                    <a:pt x="1850934" y="6713430"/>
                  </a:cubicBezTo>
                  <a:cubicBezTo>
                    <a:pt x="1803667" y="6742454"/>
                    <a:pt x="1751423" y="6761527"/>
                    <a:pt x="1694204" y="6761527"/>
                  </a:cubicBezTo>
                  <a:cubicBezTo>
                    <a:pt x="1571473" y="6755723"/>
                    <a:pt x="1444596" y="6755723"/>
                    <a:pt x="1316889" y="6755723"/>
                  </a:cubicBezTo>
                  <a:close/>
                </a:path>
              </a:pathLst>
            </a:custGeom>
            <a:solidFill>
              <a:schemeClr val="accent3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Chevron 17">
              <a:extLst>
                <a:ext uri="{FF2B5EF4-FFF2-40B4-BE49-F238E27FC236}">
                  <a16:creationId xmlns:a16="http://schemas.microsoft.com/office/drawing/2014/main" id="{FD1FDAE8-F23B-453D-B24E-829476CAC1C2}"/>
                </a:ext>
              </a:extLst>
            </p:cNvPr>
            <p:cNvSpPr/>
            <p:nvPr/>
          </p:nvSpPr>
          <p:spPr>
            <a:xfrm>
              <a:off x="4828728" y="2434331"/>
              <a:ext cx="597630" cy="852803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8" name="Freeform: Shape 38">
              <a:extLst>
                <a:ext uri="{FF2B5EF4-FFF2-40B4-BE49-F238E27FC236}">
                  <a16:creationId xmlns:a16="http://schemas.microsoft.com/office/drawing/2014/main" id="{315B1EC9-21D3-4889-9074-2CA9FB815063}"/>
                </a:ext>
              </a:extLst>
            </p:cNvPr>
            <p:cNvSpPr/>
            <p:nvPr/>
          </p:nvSpPr>
          <p:spPr>
            <a:xfrm>
              <a:off x="5729167" y="1739362"/>
              <a:ext cx="552038" cy="2242741"/>
            </a:xfrm>
            <a:custGeom>
              <a:avLst/>
              <a:gdLst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470639 w 665146"/>
                <a:gd name="connsiteY28" fmla="*/ 2538168 h 2702261"/>
                <a:gd name="connsiteX29" fmla="*/ 476460 w 665146"/>
                <a:gd name="connsiteY29" fmla="*/ 2544490 h 2702261"/>
                <a:gd name="connsiteX30" fmla="*/ 546691 w 665146"/>
                <a:gd name="connsiteY30" fmla="*/ 2607433 h 2702261"/>
                <a:gd name="connsiteX31" fmla="*/ 618579 w 665146"/>
                <a:gd name="connsiteY31" fmla="*/ 2636585 h 2702261"/>
                <a:gd name="connsiteX32" fmla="*/ 653364 w 665146"/>
                <a:gd name="connsiteY32" fmla="*/ 2646855 h 2702261"/>
                <a:gd name="connsiteX33" fmla="*/ 655020 w 665146"/>
                <a:gd name="connsiteY33" fmla="*/ 2681640 h 2702261"/>
                <a:gd name="connsiteX34" fmla="*/ 596383 w 665146"/>
                <a:gd name="connsiteY34" fmla="*/ 2701517 h 2702261"/>
                <a:gd name="connsiteX35" fmla="*/ 436043 w 665146"/>
                <a:gd name="connsiteY35" fmla="*/ 2702179 h 2702261"/>
                <a:gd name="connsiteX36" fmla="*/ 285311 w 665146"/>
                <a:gd name="connsiteY36" fmla="*/ 2702179 h 2702261"/>
                <a:gd name="connsiteX37" fmla="*/ 265434 w 665146"/>
                <a:gd name="connsiteY37" fmla="*/ 2701848 h 2702261"/>
                <a:gd name="connsiteX38" fmla="*/ 259846 w 665146"/>
                <a:gd name="connsiteY38" fmla="*/ 2699685 h 2702261"/>
                <a:gd name="connsiteX39" fmla="*/ 254953 w 665146"/>
                <a:gd name="connsiteY39" fmla="*/ 2699685 h 2702261"/>
                <a:gd name="connsiteX40" fmla="*/ 235076 w 665146"/>
                <a:gd name="connsiteY40" fmla="*/ 2699354 h 2702261"/>
                <a:gd name="connsiteX41" fmla="*/ 203604 w 665146"/>
                <a:gd name="connsiteY41" fmla="*/ 2662582 h 2702261"/>
                <a:gd name="connsiteX42" fmla="*/ 209236 w 665146"/>
                <a:gd name="connsiteY42" fmla="*/ 2619847 h 2702261"/>
                <a:gd name="connsiteX43" fmla="*/ 244683 w 665146"/>
                <a:gd name="connsiteY43" fmla="*/ 2477727 h 2702261"/>
                <a:gd name="connsiteX44" fmla="*/ 194991 w 665146"/>
                <a:gd name="connsiteY44" fmla="*/ 2245831 h 2702261"/>
                <a:gd name="connsiteX45" fmla="*/ 180746 w 665146"/>
                <a:gd name="connsiteY45" fmla="*/ 2066939 h 2702261"/>
                <a:gd name="connsiteX46" fmla="*/ 205592 w 665146"/>
                <a:gd name="connsiteY46" fmla="*/ 1980144 h 2702261"/>
                <a:gd name="connsiteX47" fmla="*/ 185053 w 665146"/>
                <a:gd name="connsiteY47" fmla="*/ 1904281 h 2702261"/>
                <a:gd name="connsiteX48" fmla="*/ 178427 w 665146"/>
                <a:gd name="connsiteY48" fmla="*/ 1889373 h 2702261"/>
                <a:gd name="connsiteX49" fmla="*/ 150599 w 665146"/>
                <a:gd name="connsiteY49" fmla="*/ 1770775 h 2702261"/>
                <a:gd name="connsiteX50" fmla="*/ 121778 w 665146"/>
                <a:gd name="connsiteY50" fmla="*/ 1730358 h 2702261"/>
                <a:gd name="connsiteX51" fmla="*/ 116478 w 665146"/>
                <a:gd name="connsiteY51" fmla="*/ 1713463 h 2702261"/>
                <a:gd name="connsiteX52" fmla="*/ 91632 w 665146"/>
                <a:gd name="connsiteY52" fmla="*/ 1674703 h 2702261"/>
                <a:gd name="connsiteX53" fmla="*/ 50884 w 665146"/>
                <a:gd name="connsiteY53" fmla="*/ 1546498 h 2702261"/>
                <a:gd name="connsiteX54" fmla="*/ 77386 w 665146"/>
                <a:gd name="connsiteY54" fmla="*/ 1405372 h 2702261"/>
                <a:gd name="connsiteX55" fmla="*/ 89312 w 665146"/>
                <a:gd name="connsiteY55" fmla="*/ 1358993 h 2702261"/>
                <a:gd name="connsiteX56" fmla="*/ 77386 w 665146"/>
                <a:gd name="connsiteY56" fmla="*/ 1313608 h 2702261"/>
                <a:gd name="connsiteX57" fmla="*/ 32001 w 665146"/>
                <a:gd name="connsiteY57" fmla="*/ 1260934 h 2702261"/>
                <a:gd name="connsiteX58" fmla="*/ 29682 w 665146"/>
                <a:gd name="connsiteY58" fmla="*/ 1088337 h 2702261"/>
                <a:gd name="connsiteX59" fmla="*/ 6492 w 665146"/>
                <a:gd name="connsiteY59" fmla="*/ 951519 h 2702261"/>
                <a:gd name="connsiteX60" fmla="*/ 32663 w 665146"/>
                <a:gd name="connsiteY60" fmla="*/ 541725 h 2702261"/>
                <a:gd name="connsiteX61" fmla="*/ 91301 w 665146"/>
                <a:gd name="connsiteY61" fmla="*/ 472487 h 2702261"/>
                <a:gd name="connsiteX62" fmla="*/ 123435 w 665146"/>
                <a:gd name="connsiteY62" fmla="*/ 440684 h 2702261"/>
                <a:gd name="connsiteX63" fmla="*/ 126416 w 665146"/>
                <a:gd name="connsiteY63" fmla="*/ 413850 h 2702261"/>
                <a:gd name="connsiteX64" fmla="*/ 26038 w 665146"/>
                <a:gd name="connsiteY64" fmla="*/ 268087 h 2702261"/>
                <a:gd name="connsiteX65" fmla="*/ 20737 w 665146"/>
                <a:gd name="connsiteY65" fmla="*/ 199512 h 2702261"/>
                <a:gd name="connsiteX66" fmla="*/ 30676 w 665146"/>
                <a:gd name="connsiteY66" fmla="*/ 122655 h 2702261"/>
                <a:gd name="connsiteX67" fmla="*/ 67117 w 665146"/>
                <a:gd name="connsiteY67" fmla="*/ 52092 h 2702261"/>
                <a:gd name="connsiteX68" fmla="*/ 174701 w 665146"/>
                <a:gd name="connsiteY68" fmla="*/ 1448 h 2702261"/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470639 w 665146"/>
                <a:gd name="connsiteY28" fmla="*/ 2538168 h 2702261"/>
                <a:gd name="connsiteX29" fmla="*/ 546691 w 665146"/>
                <a:gd name="connsiteY29" fmla="*/ 2607433 h 2702261"/>
                <a:gd name="connsiteX30" fmla="*/ 618579 w 665146"/>
                <a:gd name="connsiteY30" fmla="*/ 2636585 h 2702261"/>
                <a:gd name="connsiteX31" fmla="*/ 653364 w 665146"/>
                <a:gd name="connsiteY31" fmla="*/ 2646855 h 2702261"/>
                <a:gd name="connsiteX32" fmla="*/ 655020 w 665146"/>
                <a:gd name="connsiteY32" fmla="*/ 2681640 h 2702261"/>
                <a:gd name="connsiteX33" fmla="*/ 596383 w 665146"/>
                <a:gd name="connsiteY33" fmla="*/ 2701517 h 2702261"/>
                <a:gd name="connsiteX34" fmla="*/ 436043 w 665146"/>
                <a:gd name="connsiteY34" fmla="*/ 2702179 h 2702261"/>
                <a:gd name="connsiteX35" fmla="*/ 285311 w 665146"/>
                <a:gd name="connsiteY35" fmla="*/ 2702179 h 2702261"/>
                <a:gd name="connsiteX36" fmla="*/ 265434 w 665146"/>
                <a:gd name="connsiteY36" fmla="*/ 2701848 h 2702261"/>
                <a:gd name="connsiteX37" fmla="*/ 259846 w 665146"/>
                <a:gd name="connsiteY37" fmla="*/ 2699685 h 2702261"/>
                <a:gd name="connsiteX38" fmla="*/ 254953 w 665146"/>
                <a:gd name="connsiteY38" fmla="*/ 2699685 h 2702261"/>
                <a:gd name="connsiteX39" fmla="*/ 235076 w 665146"/>
                <a:gd name="connsiteY39" fmla="*/ 2699354 h 2702261"/>
                <a:gd name="connsiteX40" fmla="*/ 203604 w 665146"/>
                <a:gd name="connsiteY40" fmla="*/ 2662582 h 2702261"/>
                <a:gd name="connsiteX41" fmla="*/ 209236 w 665146"/>
                <a:gd name="connsiteY41" fmla="*/ 2619847 h 2702261"/>
                <a:gd name="connsiteX42" fmla="*/ 244683 w 665146"/>
                <a:gd name="connsiteY42" fmla="*/ 2477727 h 2702261"/>
                <a:gd name="connsiteX43" fmla="*/ 194991 w 665146"/>
                <a:gd name="connsiteY43" fmla="*/ 2245831 h 2702261"/>
                <a:gd name="connsiteX44" fmla="*/ 180746 w 665146"/>
                <a:gd name="connsiteY44" fmla="*/ 2066939 h 2702261"/>
                <a:gd name="connsiteX45" fmla="*/ 205592 w 665146"/>
                <a:gd name="connsiteY45" fmla="*/ 1980144 h 2702261"/>
                <a:gd name="connsiteX46" fmla="*/ 185053 w 665146"/>
                <a:gd name="connsiteY46" fmla="*/ 1904281 h 2702261"/>
                <a:gd name="connsiteX47" fmla="*/ 178427 w 665146"/>
                <a:gd name="connsiteY47" fmla="*/ 1889373 h 2702261"/>
                <a:gd name="connsiteX48" fmla="*/ 150599 w 665146"/>
                <a:gd name="connsiteY48" fmla="*/ 1770775 h 2702261"/>
                <a:gd name="connsiteX49" fmla="*/ 121778 w 665146"/>
                <a:gd name="connsiteY49" fmla="*/ 1730358 h 2702261"/>
                <a:gd name="connsiteX50" fmla="*/ 116478 w 665146"/>
                <a:gd name="connsiteY50" fmla="*/ 1713463 h 2702261"/>
                <a:gd name="connsiteX51" fmla="*/ 91632 w 665146"/>
                <a:gd name="connsiteY51" fmla="*/ 1674703 h 2702261"/>
                <a:gd name="connsiteX52" fmla="*/ 50884 w 665146"/>
                <a:gd name="connsiteY52" fmla="*/ 1546498 h 2702261"/>
                <a:gd name="connsiteX53" fmla="*/ 77386 w 665146"/>
                <a:gd name="connsiteY53" fmla="*/ 1405372 h 2702261"/>
                <a:gd name="connsiteX54" fmla="*/ 89312 w 665146"/>
                <a:gd name="connsiteY54" fmla="*/ 1358993 h 2702261"/>
                <a:gd name="connsiteX55" fmla="*/ 77386 w 665146"/>
                <a:gd name="connsiteY55" fmla="*/ 1313608 h 2702261"/>
                <a:gd name="connsiteX56" fmla="*/ 32001 w 665146"/>
                <a:gd name="connsiteY56" fmla="*/ 1260934 h 2702261"/>
                <a:gd name="connsiteX57" fmla="*/ 29682 w 665146"/>
                <a:gd name="connsiteY57" fmla="*/ 1088337 h 2702261"/>
                <a:gd name="connsiteX58" fmla="*/ 6492 w 665146"/>
                <a:gd name="connsiteY58" fmla="*/ 951519 h 2702261"/>
                <a:gd name="connsiteX59" fmla="*/ 32663 w 665146"/>
                <a:gd name="connsiteY59" fmla="*/ 541725 h 2702261"/>
                <a:gd name="connsiteX60" fmla="*/ 91301 w 665146"/>
                <a:gd name="connsiteY60" fmla="*/ 472487 h 2702261"/>
                <a:gd name="connsiteX61" fmla="*/ 123435 w 665146"/>
                <a:gd name="connsiteY61" fmla="*/ 440684 h 2702261"/>
                <a:gd name="connsiteX62" fmla="*/ 126416 w 665146"/>
                <a:gd name="connsiteY62" fmla="*/ 413850 h 2702261"/>
                <a:gd name="connsiteX63" fmla="*/ 26038 w 665146"/>
                <a:gd name="connsiteY63" fmla="*/ 268087 h 2702261"/>
                <a:gd name="connsiteX64" fmla="*/ 20737 w 665146"/>
                <a:gd name="connsiteY64" fmla="*/ 199512 h 2702261"/>
                <a:gd name="connsiteX65" fmla="*/ 30676 w 665146"/>
                <a:gd name="connsiteY65" fmla="*/ 122655 h 2702261"/>
                <a:gd name="connsiteX66" fmla="*/ 67117 w 665146"/>
                <a:gd name="connsiteY66" fmla="*/ 52092 h 2702261"/>
                <a:gd name="connsiteX67" fmla="*/ 174701 w 665146"/>
                <a:gd name="connsiteY67" fmla="*/ 1448 h 2702261"/>
                <a:gd name="connsiteX0" fmla="*/ 174701 w 665146"/>
                <a:gd name="connsiteY0" fmla="*/ 1448 h 2702261"/>
                <a:gd name="connsiteX1" fmla="*/ 291725 w 665146"/>
                <a:gd name="connsiteY1" fmla="*/ 23602 h 2702261"/>
                <a:gd name="connsiteX2" fmla="*/ 326178 w 665146"/>
                <a:gd name="connsiteY2" fmla="*/ 63356 h 2702261"/>
                <a:gd name="connsiteX3" fmla="*/ 337773 w 665146"/>
                <a:gd name="connsiteY3" fmla="*/ 84889 h 2702261"/>
                <a:gd name="connsiteX4" fmla="*/ 356325 w 665146"/>
                <a:gd name="connsiteY4" fmla="*/ 116029 h 2702261"/>
                <a:gd name="connsiteX5" fmla="*/ 414630 w 665146"/>
                <a:gd name="connsiteY5" fmla="*/ 181291 h 2702261"/>
                <a:gd name="connsiteX6" fmla="*/ 416949 w 665146"/>
                <a:gd name="connsiteY6" fmla="*/ 200837 h 2702261"/>
                <a:gd name="connsiteX7" fmla="*/ 413305 w 665146"/>
                <a:gd name="connsiteY7" fmla="*/ 264112 h 2702261"/>
                <a:gd name="connsiteX8" fmla="*/ 416949 w 665146"/>
                <a:gd name="connsiteY8" fmla="*/ 290945 h 2702261"/>
                <a:gd name="connsiteX9" fmla="*/ 414630 w 665146"/>
                <a:gd name="connsiteY9" fmla="*/ 326392 h 2702261"/>
                <a:gd name="connsiteX10" fmla="*/ 406679 w 665146"/>
                <a:gd name="connsiteY10" fmla="*/ 352232 h 2702261"/>
                <a:gd name="connsiteX11" fmla="*/ 353343 w 665146"/>
                <a:gd name="connsiteY11" fmla="*/ 474475 h 2702261"/>
                <a:gd name="connsiteX12" fmla="*/ 461341 w 665146"/>
                <a:gd name="connsiteY12" fmla="*/ 652372 h 2702261"/>
                <a:gd name="connsiteX13" fmla="*/ 485856 w 665146"/>
                <a:gd name="connsiteY13" fmla="*/ 1057197 h 2702261"/>
                <a:gd name="connsiteX14" fmla="*/ 505401 w 665146"/>
                <a:gd name="connsiteY14" fmla="*/ 1308638 h 2702261"/>
                <a:gd name="connsiteX15" fmla="*/ 474261 w 665146"/>
                <a:gd name="connsiteY15" fmla="*/ 1584595 h 2702261"/>
                <a:gd name="connsiteX16" fmla="*/ 465648 w 665146"/>
                <a:gd name="connsiteY16" fmla="*/ 1630643 h 2702261"/>
                <a:gd name="connsiteX17" fmla="*/ 458028 w 665146"/>
                <a:gd name="connsiteY17" fmla="*/ 1697893 h 2702261"/>
                <a:gd name="connsiteX18" fmla="*/ 451733 w 665146"/>
                <a:gd name="connsiteY18" fmla="*/ 1837362 h 2702261"/>
                <a:gd name="connsiteX19" fmla="*/ 448090 w 665146"/>
                <a:gd name="connsiteY19" fmla="*/ 1975175 h 2702261"/>
                <a:gd name="connsiteX20" fmla="*/ 428213 w 665146"/>
                <a:gd name="connsiteY20" fmla="*/ 2119944 h 2702261"/>
                <a:gd name="connsiteX21" fmla="*/ 411649 w 665146"/>
                <a:gd name="connsiteY21" fmla="*/ 2146447 h 2702261"/>
                <a:gd name="connsiteX22" fmla="*/ 396741 w 665146"/>
                <a:gd name="connsiteY22" fmla="*/ 2265045 h 2702261"/>
                <a:gd name="connsiteX23" fmla="*/ 401048 w 665146"/>
                <a:gd name="connsiteY23" fmla="*/ 2479715 h 2702261"/>
                <a:gd name="connsiteX24" fmla="*/ 416287 w 665146"/>
                <a:gd name="connsiteY24" fmla="*/ 2499261 h 2702261"/>
                <a:gd name="connsiteX25" fmla="*/ 425231 w 665146"/>
                <a:gd name="connsiteY25" fmla="*/ 2509530 h 2702261"/>
                <a:gd name="connsiteX26" fmla="*/ 433265 w 665146"/>
                <a:gd name="connsiteY26" fmla="*/ 2527668 h 2702261"/>
                <a:gd name="connsiteX27" fmla="*/ 442935 w 665146"/>
                <a:gd name="connsiteY27" fmla="*/ 2538168 h 2702261"/>
                <a:gd name="connsiteX28" fmla="*/ 546691 w 665146"/>
                <a:gd name="connsiteY28" fmla="*/ 2607433 h 2702261"/>
                <a:gd name="connsiteX29" fmla="*/ 618579 w 665146"/>
                <a:gd name="connsiteY29" fmla="*/ 2636585 h 2702261"/>
                <a:gd name="connsiteX30" fmla="*/ 653364 w 665146"/>
                <a:gd name="connsiteY30" fmla="*/ 2646855 h 2702261"/>
                <a:gd name="connsiteX31" fmla="*/ 655020 w 665146"/>
                <a:gd name="connsiteY31" fmla="*/ 2681640 h 2702261"/>
                <a:gd name="connsiteX32" fmla="*/ 596383 w 665146"/>
                <a:gd name="connsiteY32" fmla="*/ 2701517 h 2702261"/>
                <a:gd name="connsiteX33" fmla="*/ 436043 w 665146"/>
                <a:gd name="connsiteY33" fmla="*/ 2702179 h 2702261"/>
                <a:gd name="connsiteX34" fmla="*/ 285311 w 665146"/>
                <a:gd name="connsiteY34" fmla="*/ 2702179 h 2702261"/>
                <a:gd name="connsiteX35" fmla="*/ 265434 w 665146"/>
                <a:gd name="connsiteY35" fmla="*/ 2701848 h 2702261"/>
                <a:gd name="connsiteX36" fmla="*/ 259846 w 665146"/>
                <a:gd name="connsiteY36" fmla="*/ 2699685 h 2702261"/>
                <a:gd name="connsiteX37" fmla="*/ 254953 w 665146"/>
                <a:gd name="connsiteY37" fmla="*/ 2699685 h 2702261"/>
                <a:gd name="connsiteX38" fmla="*/ 235076 w 665146"/>
                <a:gd name="connsiteY38" fmla="*/ 2699354 h 2702261"/>
                <a:gd name="connsiteX39" fmla="*/ 203604 w 665146"/>
                <a:gd name="connsiteY39" fmla="*/ 2662582 h 2702261"/>
                <a:gd name="connsiteX40" fmla="*/ 209236 w 665146"/>
                <a:gd name="connsiteY40" fmla="*/ 2619847 h 2702261"/>
                <a:gd name="connsiteX41" fmla="*/ 244683 w 665146"/>
                <a:gd name="connsiteY41" fmla="*/ 2477727 h 2702261"/>
                <a:gd name="connsiteX42" fmla="*/ 194991 w 665146"/>
                <a:gd name="connsiteY42" fmla="*/ 2245831 h 2702261"/>
                <a:gd name="connsiteX43" fmla="*/ 180746 w 665146"/>
                <a:gd name="connsiteY43" fmla="*/ 2066939 h 2702261"/>
                <a:gd name="connsiteX44" fmla="*/ 205592 w 665146"/>
                <a:gd name="connsiteY44" fmla="*/ 1980144 h 2702261"/>
                <a:gd name="connsiteX45" fmla="*/ 185053 w 665146"/>
                <a:gd name="connsiteY45" fmla="*/ 1904281 h 2702261"/>
                <a:gd name="connsiteX46" fmla="*/ 178427 w 665146"/>
                <a:gd name="connsiteY46" fmla="*/ 1889373 h 2702261"/>
                <a:gd name="connsiteX47" fmla="*/ 150599 w 665146"/>
                <a:gd name="connsiteY47" fmla="*/ 1770775 h 2702261"/>
                <a:gd name="connsiteX48" fmla="*/ 121778 w 665146"/>
                <a:gd name="connsiteY48" fmla="*/ 1730358 h 2702261"/>
                <a:gd name="connsiteX49" fmla="*/ 116478 w 665146"/>
                <a:gd name="connsiteY49" fmla="*/ 1713463 h 2702261"/>
                <a:gd name="connsiteX50" fmla="*/ 91632 w 665146"/>
                <a:gd name="connsiteY50" fmla="*/ 1674703 h 2702261"/>
                <a:gd name="connsiteX51" fmla="*/ 50884 w 665146"/>
                <a:gd name="connsiteY51" fmla="*/ 1546498 h 2702261"/>
                <a:gd name="connsiteX52" fmla="*/ 77386 w 665146"/>
                <a:gd name="connsiteY52" fmla="*/ 1405372 h 2702261"/>
                <a:gd name="connsiteX53" fmla="*/ 89312 w 665146"/>
                <a:gd name="connsiteY53" fmla="*/ 1358993 h 2702261"/>
                <a:gd name="connsiteX54" fmla="*/ 77386 w 665146"/>
                <a:gd name="connsiteY54" fmla="*/ 1313608 h 2702261"/>
                <a:gd name="connsiteX55" fmla="*/ 32001 w 665146"/>
                <a:gd name="connsiteY55" fmla="*/ 1260934 h 2702261"/>
                <a:gd name="connsiteX56" fmla="*/ 29682 w 665146"/>
                <a:gd name="connsiteY56" fmla="*/ 1088337 h 2702261"/>
                <a:gd name="connsiteX57" fmla="*/ 6492 w 665146"/>
                <a:gd name="connsiteY57" fmla="*/ 951519 h 2702261"/>
                <a:gd name="connsiteX58" fmla="*/ 32663 w 665146"/>
                <a:gd name="connsiteY58" fmla="*/ 541725 h 2702261"/>
                <a:gd name="connsiteX59" fmla="*/ 91301 w 665146"/>
                <a:gd name="connsiteY59" fmla="*/ 472487 h 2702261"/>
                <a:gd name="connsiteX60" fmla="*/ 123435 w 665146"/>
                <a:gd name="connsiteY60" fmla="*/ 440684 h 2702261"/>
                <a:gd name="connsiteX61" fmla="*/ 126416 w 665146"/>
                <a:gd name="connsiteY61" fmla="*/ 413850 h 2702261"/>
                <a:gd name="connsiteX62" fmla="*/ 26038 w 665146"/>
                <a:gd name="connsiteY62" fmla="*/ 268087 h 2702261"/>
                <a:gd name="connsiteX63" fmla="*/ 20737 w 665146"/>
                <a:gd name="connsiteY63" fmla="*/ 199512 h 2702261"/>
                <a:gd name="connsiteX64" fmla="*/ 30676 w 665146"/>
                <a:gd name="connsiteY64" fmla="*/ 122655 h 2702261"/>
                <a:gd name="connsiteX65" fmla="*/ 67117 w 665146"/>
                <a:gd name="connsiteY65" fmla="*/ 52092 h 2702261"/>
                <a:gd name="connsiteX66" fmla="*/ 174701 w 665146"/>
                <a:gd name="connsiteY66" fmla="*/ 1448 h 270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65146" h="2702261">
                  <a:moveTo>
                    <a:pt x="174701" y="1448"/>
                  </a:moveTo>
                  <a:cubicBezTo>
                    <a:pt x="212798" y="-3397"/>
                    <a:pt x="252469" y="3891"/>
                    <a:pt x="291725" y="23602"/>
                  </a:cubicBezTo>
                  <a:cubicBezTo>
                    <a:pt x="308952" y="32215"/>
                    <a:pt x="321541" y="43810"/>
                    <a:pt x="326178" y="63356"/>
                  </a:cubicBezTo>
                  <a:cubicBezTo>
                    <a:pt x="328166" y="70975"/>
                    <a:pt x="333798" y="77932"/>
                    <a:pt x="337773" y="84889"/>
                  </a:cubicBezTo>
                  <a:cubicBezTo>
                    <a:pt x="344067" y="95159"/>
                    <a:pt x="352681" y="104766"/>
                    <a:pt x="356325" y="116029"/>
                  </a:cubicBezTo>
                  <a:cubicBezTo>
                    <a:pt x="366594" y="146507"/>
                    <a:pt x="390115" y="164396"/>
                    <a:pt x="414630" y="181291"/>
                  </a:cubicBezTo>
                  <a:cubicBezTo>
                    <a:pt x="424569" y="187917"/>
                    <a:pt x="423906" y="192886"/>
                    <a:pt x="416949" y="200837"/>
                  </a:cubicBezTo>
                  <a:cubicBezTo>
                    <a:pt x="400716" y="219720"/>
                    <a:pt x="399723" y="242910"/>
                    <a:pt x="413305" y="264112"/>
                  </a:cubicBezTo>
                  <a:cubicBezTo>
                    <a:pt x="418937" y="272725"/>
                    <a:pt x="420262" y="282332"/>
                    <a:pt x="416949" y="290945"/>
                  </a:cubicBezTo>
                  <a:cubicBezTo>
                    <a:pt x="412643" y="302872"/>
                    <a:pt x="411980" y="314466"/>
                    <a:pt x="414630" y="326392"/>
                  </a:cubicBezTo>
                  <a:cubicBezTo>
                    <a:pt x="416618" y="336331"/>
                    <a:pt x="412643" y="344613"/>
                    <a:pt x="406679" y="352232"/>
                  </a:cubicBezTo>
                  <a:cubicBezTo>
                    <a:pt x="312927" y="347263"/>
                    <a:pt x="295369" y="404574"/>
                    <a:pt x="353343" y="474475"/>
                  </a:cubicBezTo>
                  <a:cubicBezTo>
                    <a:pt x="401048" y="548681"/>
                    <a:pt x="418274" y="574853"/>
                    <a:pt x="461341" y="652372"/>
                  </a:cubicBezTo>
                  <a:cubicBezTo>
                    <a:pt x="524284" y="766001"/>
                    <a:pt x="453059" y="932304"/>
                    <a:pt x="485856" y="1057197"/>
                  </a:cubicBezTo>
                  <a:cubicBezTo>
                    <a:pt x="507389" y="1138692"/>
                    <a:pt x="510039" y="1223831"/>
                    <a:pt x="505401" y="1308638"/>
                  </a:cubicBezTo>
                  <a:cubicBezTo>
                    <a:pt x="500763" y="1401397"/>
                    <a:pt x="485524" y="1492830"/>
                    <a:pt x="474261" y="1584595"/>
                  </a:cubicBezTo>
                  <a:cubicBezTo>
                    <a:pt x="472935" y="1596190"/>
                    <a:pt x="473598" y="1621367"/>
                    <a:pt x="465648" y="1630643"/>
                  </a:cubicBezTo>
                  <a:cubicBezTo>
                    <a:pt x="448421" y="1650851"/>
                    <a:pt x="466641" y="1672053"/>
                    <a:pt x="458028" y="1697893"/>
                  </a:cubicBezTo>
                  <a:cubicBezTo>
                    <a:pt x="441795" y="1746591"/>
                    <a:pt x="478567" y="1793633"/>
                    <a:pt x="451733" y="1837362"/>
                  </a:cubicBezTo>
                  <a:cubicBezTo>
                    <a:pt x="425562" y="1880097"/>
                    <a:pt x="443783" y="1924158"/>
                    <a:pt x="448090" y="1975175"/>
                  </a:cubicBezTo>
                  <a:cubicBezTo>
                    <a:pt x="453059" y="2031824"/>
                    <a:pt x="469623" y="2080522"/>
                    <a:pt x="428213" y="2119944"/>
                  </a:cubicBezTo>
                  <a:cubicBezTo>
                    <a:pt x="421256" y="2126570"/>
                    <a:pt x="411980" y="2137833"/>
                    <a:pt x="411649" y="2146447"/>
                  </a:cubicBezTo>
                  <a:cubicBezTo>
                    <a:pt x="409330" y="2188188"/>
                    <a:pt x="395416" y="2222310"/>
                    <a:pt x="396741" y="2265045"/>
                  </a:cubicBezTo>
                  <a:cubicBezTo>
                    <a:pt x="398397" y="2352835"/>
                    <a:pt x="400385" y="2407164"/>
                    <a:pt x="401048" y="2479715"/>
                  </a:cubicBezTo>
                  <a:cubicBezTo>
                    <a:pt x="401048" y="2490316"/>
                    <a:pt x="401379" y="2499923"/>
                    <a:pt x="416287" y="2499261"/>
                  </a:cubicBezTo>
                  <a:cubicBezTo>
                    <a:pt x="422250" y="2498929"/>
                    <a:pt x="424237" y="2504561"/>
                    <a:pt x="425231" y="2509530"/>
                  </a:cubicBezTo>
                  <a:cubicBezTo>
                    <a:pt x="426722" y="2516321"/>
                    <a:pt x="429538" y="2522284"/>
                    <a:pt x="433265" y="2527668"/>
                  </a:cubicBezTo>
                  <a:lnTo>
                    <a:pt x="442935" y="2538168"/>
                  </a:lnTo>
                  <a:lnTo>
                    <a:pt x="546691" y="2607433"/>
                  </a:lnTo>
                  <a:cubicBezTo>
                    <a:pt x="567231" y="2627310"/>
                    <a:pt x="592077" y="2632941"/>
                    <a:pt x="618579" y="2636585"/>
                  </a:cubicBezTo>
                  <a:cubicBezTo>
                    <a:pt x="630505" y="2638242"/>
                    <a:pt x="642763" y="2640561"/>
                    <a:pt x="653364" y="2646855"/>
                  </a:cubicBezTo>
                  <a:cubicBezTo>
                    <a:pt x="668271" y="2656131"/>
                    <a:pt x="669265" y="2672032"/>
                    <a:pt x="655020" y="2681640"/>
                  </a:cubicBezTo>
                  <a:cubicBezTo>
                    <a:pt x="637462" y="2693566"/>
                    <a:pt x="617917" y="2701185"/>
                    <a:pt x="596383" y="2701517"/>
                  </a:cubicBezTo>
                  <a:lnTo>
                    <a:pt x="436043" y="2702179"/>
                  </a:lnTo>
                  <a:lnTo>
                    <a:pt x="285311" y="2702179"/>
                  </a:lnTo>
                  <a:cubicBezTo>
                    <a:pt x="278685" y="2702179"/>
                    <a:pt x="272060" y="2702510"/>
                    <a:pt x="265434" y="2701848"/>
                  </a:cubicBezTo>
                  <a:lnTo>
                    <a:pt x="259846" y="2699685"/>
                  </a:lnTo>
                  <a:lnTo>
                    <a:pt x="254953" y="2699685"/>
                  </a:lnTo>
                  <a:cubicBezTo>
                    <a:pt x="248327" y="2699685"/>
                    <a:pt x="241702" y="2700016"/>
                    <a:pt x="235076" y="2699354"/>
                  </a:cubicBezTo>
                  <a:cubicBezTo>
                    <a:pt x="210230" y="2697035"/>
                    <a:pt x="201948" y="2687428"/>
                    <a:pt x="203604" y="2662582"/>
                  </a:cubicBezTo>
                  <a:cubicBezTo>
                    <a:pt x="204598" y="2648337"/>
                    <a:pt x="205592" y="2633760"/>
                    <a:pt x="209236" y="2619847"/>
                  </a:cubicBezTo>
                  <a:cubicBezTo>
                    <a:pt x="227788" y="2546303"/>
                    <a:pt x="246340" y="2557235"/>
                    <a:pt x="244683" y="2477727"/>
                  </a:cubicBezTo>
                  <a:cubicBezTo>
                    <a:pt x="236070" y="2419753"/>
                    <a:pt x="222156" y="2295192"/>
                    <a:pt x="194991" y="2245831"/>
                  </a:cubicBezTo>
                  <a:cubicBezTo>
                    <a:pt x="169483" y="2199783"/>
                    <a:pt x="168157" y="2118619"/>
                    <a:pt x="180746" y="2066939"/>
                  </a:cubicBezTo>
                  <a:cubicBezTo>
                    <a:pt x="190685" y="2025529"/>
                    <a:pt x="191678" y="2020229"/>
                    <a:pt x="205592" y="1980144"/>
                  </a:cubicBezTo>
                  <a:cubicBezTo>
                    <a:pt x="215199" y="1952316"/>
                    <a:pt x="197310" y="1928133"/>
                    <a:pt x="185053" y="1904281"/>
                  </a:cubicBezTo>
                  <a:cubicBezTo>
                    <a:pt x="182403" y="1899311"/>
                    <a:pt x="178758" y="1895005"/>
                    <a:pt x="178427" y="1889373"/>
                  </a:cubicBezTo>
                  <a:cubicBezTo>
                    <a:pt x="173789" y="1844319"/>
                    <a:pt x="176108" y="1806553"/>
                    <a:pt x="150599" y="1770775"/>
                  </a:cubicBezTo>
                  <a:cubicBezTo>
                    <a:pt x="140993" y="1757192"/>
                    <a:pt x="131385" y="1743941"/>
                    <a:pt x="121778" y="1730358"/>
                  </a:cubicBezTo>
                  <a:cubicBezTo>
                    <a:pt x="118134" y="1725389"/>
                    <a:pt x="115815" y="1719758"/>
                    <a:pt x="116478" y="1713463"/>
                  </a:cubicBezTo>
                  <a:cubicBezTo>
                    <a:pt x="118465" y="1694580"/>
                    <a:pt x="101901" y="1689611"/>
                    <a:pt x="91632" y="1674703"/>
                  </a:cubicBezTo>
                  <a:cubicBezTo>
                    <a:pt x="66123" y="1638262"/>
                    <a:pt x="59829" y="1590890"/>
                    <a:pt x="50884" y="1546498"/>
                  </a:cubicBezTo>
                  <a:cubicBezTo>
                    <a:pt x="40946" y="1498794"/>
                    <a:pt x="66123" y="1451752"/>
                    <a:pt x="77386" y="1405372"/>
                  </a:cubicBezTo>
                  <a:cubicBezTo>
                    <a:pt x="81362" y="1389802"/>
                    <a:pt x="84675" y="1374232"/>
                    <a:pt x="89312" y="1358993"/>
                  </a:cubicBezTo>
                  <a:cubicBezTo>
                    <a:pt x="94944" y="1341104"/>
                    <a:pt x="89312" y="1326859"/>
                    <a:pt x="77386" y="1313608"/>
                  </a:cubicBezTo>
                  <a:cubicBezTo>
                    <a:pt x="62148" y="1296381"/>
                    <a:pt x="46909" y="1278492"/>
                    <a:pt x="32001" y="1260934"/>
                  </a:cubicBezTo>
                  <a:cubicBezTo>
                    <a:pt x="17094" y="1181427"/>
                    <a:pt x="36307" y="1152274"/>
                    <a:pt x="29682" y="1088337"/>
                  </a:cubicBezTo>
                  <a:cubicBezTo>
                    <a:pt x="24713" y="1042952"/>
                    <a:pt x="7818" y="997235"/>
                    <a:pt x="6492" y="951519"/>
                  </a:cubicBezTo>
                  <a:cubicBezTo>
                    <a:pt x="3511" y="832257"/>
                    <a:pt x="-16366" y="648728"/>
                    <a:pt x="32663" y="541725"/>
                  </a:cubicBezTo>
                  <a:cubicBezTo>
                    <a:pt x="52540" y="498327"/>
                    <a:pt x="61816" y="509922"/>
                    <a:pt x="91301" y="472487"/>
                  </a:cubicBezTo>
                  <a:cubicBezTo>
                    <a:pt x="99251" y="462548"/>
                    <a:pt x="111177" y="448966"/>
                    <a:pt x="123435" y="440684"/>
                  </a:cubicBezTo>
                  <a:cubicBezTo>
                    <a:pt x="129066" y="436709"/>
                    <a:pt x="128072" y="423457"/>
                    <a:pt x="126416" y="413850"/>
                  </a:cubicBezTo>
                  <a:cubicBezTo>
                    <a:pt x="121447" y="381054"/>
                    <a:pt x="46578" y="296246"/>
                    <a:pt x="26038" y="268087"/>
                  </a:cubicBezTo>
                  <a:cubicBezTo>
                    <a:pt x="11130" y="247548"/>
                    <a:pt x="13450" y="223033"/>
                    <a:pt x="20737" y="199512"/>
                  </a:cubicBezTo>
                  <a:cubicBezTo>
                    <a:pt x="28688" y="174335"/>
                    <a:pt x="25375" y="148826"/>
                    <a:pt x="30676" y="122655"/>
                  </a:cubicBezTo>
                  <a:cubicBezTo>
                    <a:pt x="36639" y="92508"/>
                    <a:pt x="44921" y="71638"/>
                    <a:pt x="67117" y="52092"/>
                  </a:cubicBezTo>
                  <a:cubicBezTo>
                    <a:pt x="100080" y="23271"/>
                    <a:pt x="136603" y="6293"/>
                    <a:pt x="174701" y="1448"/>
                  </a:cubicBezTo>
                  <a:close/>
                </a:path>
              </a:pathLst>
            </a:custGeom>
            <a:solidFill>
              <a:schemeClr val="accent2"/>
            </a:solidFill>
            <a:ln w="8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B7471F89-9247-480A-A4A2-C721B0488484}"/>
              </a:ext>
            </a:extLst>
          </p:cNvPr>
          <p:cNvGrpSpPr/>
          <p:nvPr/>
        </p:nvGrpSpPr>
        <p:grpSpPr>
          <a:xfrm>
            <a:off x="6096000" y="1673789"/>
            <a:ext cx="5371602" cy="1127966"/>
            <a:chOff x="3501215" y="2000094"/>
            <a:chExt cx="4031191" cy="112796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9BDFF2F-49CF-4149-9BE0-362FA93021AF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7952F9-021F-4291-A2D9-FA91AC5D1C55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2">
            <a:extLst>
              <a:ext uri="{FF2B5EF4-FFF2-40B4-BE49-F238E27FC236}">
                <a16:creationId xmlns:a16="http://schemas.microsoft.com/office/drawing/2014/main" id="{BA7B2144-BC8F-4070-BEC1-0C98A31A123F}"/>
              </a:ext>
            </a:extLst>
          </p:cNvPr>
          <p:cNvGrpSpPr/>
          <p:nvPr/>
        </p:nvGrpSpPr>
        <p:grpSpPr>
          <a:xfrm>
            <a:off x="6611084" y="3137659"/>
            <a:ext cx="1761331" cy="846661"/>
            <a:chOff x="203895" y="3409836"/>
            <a:chExt cx="1761331" cy="84666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BE5D8B5-673D-4372-834B-5DAB767B0D74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1F9D0FE-1873-4D45-BDE7-24CBEB71206A}"/>
                </a:ext>
              </a:extLst>
            </p:cNvPr>
            <p:cNvSpPr txBox="1"/>
            <p:nvPr/>
          </p:nvSpPr>
          <p:spPr>
            <a:xfrm>
              <a:off x="203895" y="394872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46A2D2D1-13DF-4275-9ABA-1EA9A8A7A808}"/>
              </a:ext>
            </a:extLst>
          </p:cNvPr>
          <p:cNvGrpSpPr/>
          <p:nvPr/>
        </p:nvGrpSpPr>
        <p:grpSpPr>
          <a:xfrm>
            <a:off x="8879795" y="3137659"/>
            <a:ext cx="1761331" cy="846661"/>
            <a:chOff x="203895" y="3409836"/>
            <a:chExt cx="1761331" cy="84666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6ABDA12-D9A8-45B0-B8D5-6ADC22430C41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71D3B3A-BBE0-496D-B145-849356215A41}"/>
                </a:ext>
              </a:extLst>
            </p:cNvPr>
            <p:cNvSpPr txBox="1"/>
            <p:nvPr/>
          </p:nvSpPr>
          <p:spPr>
            <a:xfrm>
              <a:off x="203895" y="394872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AE3926B-A535-46BE-9D02-BC70A4F8289D}"/>
              </a:ext>
            </a:extLst>
          </p:cNvPr>
          <p:cNvSpPr txBox="1"/>
          <p:nvPr/>
        </p:nvSpPr>
        <p:spPr>
          <a:xfrm>
            <a:off x="6104570" y="4360734"/>
            <a:ext cx="5525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406406B1-F702-4CE5-94E7-87FB99E19FE3}"/>
              </a:ext>
            </a:extLst>
          </p:cNvPr>
          <p:cNvGrpSpPr/>
          <p:nvPr/>
        </p:nvGrpSpPr>
        <p:grpSpPr>
          <a:xfrm>
            <a:off x="7613965" y="2734784"/>
            <a:ext cx="4261379" cy="754955"/>
            <a:chOff x="1201728" y="1756072"/>
            <a:chExt cx="4738195" cy="7549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B82C56-4D94-4EAE-8507-D73548DB128D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6C84FF-0187-4214-9840-78D25A74A0B0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542DDE18-346E-420F-B9B4-8388881F08D5}"/>
              </a:ext>
            </a:extLst>
          </p:cNvPr>
          <p:cNvGrpSpPr/>
          <p:nvPr/>
        </p:nvGrpSpPr>
        <p:grpSpPr>
          <a:xfrm>
            <a:off x="7613965" y="3625160"/>
            <a:ext cx="4261379" cy="754955"/>
            <a:chOff x="1201728" y="2646447"/>
            <a:chExt cx="4738195" cy="7549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742CCA-95D6-4DA2-809C-46B7280F118B}"/>
                </a:ext>
              </a:extLst>
            </p:cNvPr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33DCC0-FA10-4603-AA27-E27C87D28FCF}"/>
                </a:ext>
              </a:extLst>
            </p:cNvPr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9" name="그룹 6">
            <a:extLst>
              <a:ext uri="{FF2B5EF4-FFF2-40B4-BE49-F238E27FC236}">
                <a16:creationId xmlns:a16="http://schemas.microsoft.com/office/drawing/2014/main" id="{EAF499E7-0C75-4AB3-8B8A-DE8AC10A5716}"/>
              </a:ext>
            </a:extLst>
          </p:cNvPr>
          <p:cNvGrpSpPr/>
          <p:nvPr/>
        </p:nvGrpSpPr>
        <p:grpSpPr>
          <a:xfrm>
            <a:off x="7613965" y="4515534"/>
            <a:ext cx="4261379" cy="754955"/>
            <a:chOff x="1201728" y="3536822"/>
            <a:chExt cx="4738195" cy="75495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201A28-DF48-4A93-8D74-1E086F333FC5}"/>
                </a:ext>
              </a:extLst>
            </p:cNvPr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C666C5-D962-496B-96BF-CCA040D8F252}"/>
                </a:ext>
              </a:extLst>
            </p:cNvPr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24">
            <a:extLst>
              <a:ext uri="{FF2B5EF4-FFF2-40B4-BE49-F238E27FC236}">
                <a16:creationId xmlns:a16="http://schemas.microsoft.com/office/drawing/2014/main" id="{C0E570DD-95AB-487E-A8AA-6CC65B54470E}"/>
              </a:ext>
            </a:extLst>
          </p:cNvPr>
          <p:cNvGrpSpPr/>
          <p:nvPr/>
        </p:nvGrpSpPr>
        <p:grpSpPr>
          <a:xfrm flipV="1">
            <a:off x="7192815" y="5438588"/>
            <a:ext cx="207464" cy="206152"/>
            <a:chOff x="2411768" y="3708613"/>
            <a:chExt cx="206153" cy="206152"/>
          </a:xfrm>
        </p:grpSpPr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2A6594FB-C025-4784-B84C-B8E88B75997F}"/>
                </a:ext>
              </a:extLst>
            </p:cNvPr>
            <p:cNvSpPr/>
            <p:nvPr/>
          </p:nvSpPr>
          <p:spPr>
            <a:xfrm>
              <a:off x="2411768" y="3708613"/>
              <a:ext cx="206153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Chevron 91">
              <a:extLst>
                <a:ext uri="{FF2B5EF4-FFF2-40B4-BE49-F238E27FC236}">
                  <a16:creationId xmlns:a16="http://schemas.microsoft.com/office/drawing/2014/main" id="{9C622ABE-AB5D-4006-AA36-4252F4B66A67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30">
            <a:extLst>
              <a:ext uri="{FF2B5EF4-FFF2-40B4-BE49-F238E27FC236}">
                <a16:creationId xmlns:a16="http://schemas.microsoft.com/office/drawing/2014/main" id="{D0A48678-D7DD-4207-9E0E-4D648E3F1484}"/>
              </a:ext>
            </a:extLst>
          </p:cNvPr>
          <p:cNvGrpSpPr/>
          <p:nvPr/>
        </p:nvGrpSpPr>
        <p:grpSpPr>
          <a:xfrm flipV="1">
            <a:off x="7192815" y="4548213"/>
            <a:ext cx="207464" cy="206152"/>
            <a:chOff x="2411768" y="3708613"/>
            <a:chExt cx="206153" cy="206152"/>
          </a:xfrm>
        </p:grpSpPr>
        <p:sp>
          <p:nvSpPr>
            <p:cNvPr id="16" name="Oval 31">
              <a:extLst>
                <a:ext uri="{FF2B5EF4-FFF2-40B4-BE49-F238E27FC236}">
                  <a16:creationId xmlns:a16="http://schemas.microsoft.com/office/drawing/2014/main" id="{312D5359-E519-40DB-B989-9E58EB6AB706}"/>
                </a:ext>
              </a:extLst>
            </p:cNvPr>
            <p:cNvSpPr/>
            <p:nvPr/>
          </p:nvSpPr>
          <p:spPr>
            <a:xfrm>
              <a:off x="2411768" y="3708613"/>
              <a:ext cx="206153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Chevron 98">
              <a:extLst>
                <a:ext uri="{FF2B5EF4-FFF2-40B4-BE49-F238E27FC236}">
                  <a16:creationId xmlns:a16="http://schemas.microsoft.com/office/drawing/2014/main" id="{2095926F-4B0E-4954-AA22-852037304EFB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36">
            <a:extLst>
              <a:ext uri="{FF2B5EF4-FFF2-40B4-BE49-F238E27FC236}">
                <a16:creationId xmlns:a16="http://schemas.microsoft.com/office/drawing/2014/main" id="{75A7B097-672B-4A77-9295-028970B9CC9A}"/>
              </a:ext>
            </a:extLst>
          </p:cNvPr>
          <p:cNvGrpSpPr/>
          <p:nvPr/>
        </p:nvGrpSpPr>
        <p:grpSpPr>
          <a:xfrm flipV="1">
            <a:off x="7192815" y="3657838"/>
            <a:ext cx="207464" cy="206152"/>
            <a:chOff x="2411768" y="3708613"/>
            <a:chExt cx="206153" cy="206152"/>
          </a:xfrm>
        </p:grpSpPr>
        <p:sp>
          <p:nvSpPr>
            <p:cNvPr id="19" name="Oval 37">
              <a:extLst>
                <a:ext uri="{FF2B5EF4-FFF2-40B4-BE49-F238E27FC236}">
                  <a16:creationId xmlns:a16="http://schemas.microsoft.com/office/drawing/2014/main" id="{28722171-94FF-466C-8169-D4EC3AF0359B}"/>
                </a:ext>
              </a:extLst>
            </p:cNvPr>
            <p:cNvSpPr/>
            <p:nvPr/>
          </p:nvSpPr>
          <p:spPr>
            <a:xfrm>
              <a:off x="2411768" y="3708613"/>
              <a:ext cx="206153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Chevron 105">
              <a:extLst>
                <a:ext uri="{FF2B5EF4-FFF2-40B4-BE49-F238E27FC236}">
                  <a16:creationId xmlns:a16="http://schemas.microsoft.com/office/drawing/2014/main" id="{1066A611-284B-4E00-8799-75252EFE7411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42">
            <a:extLst>
              <a:ext uri="{FF2B5EF4-FFF2-40B4-BE49-F238E27FC236}">
                <a16:creationId xmlns:a16="http://schemas.microsoft.com/office/drawing/2014/main" id="{60F858DD-1867-4269-89DA-FBE579583396}"/>
              </a:ext>
            </a:extLst>
          </p:cNvPr>
          <p:cNvGrpSpPr/>
          <p:nvPr/>
        </p:nvGrpSpPr>
        <p:grpSpPr>
          <a:xfrm flipV="1">
            <a:off x="7192815" y="2767463"/>
            <a:ext cx="207464" cy="206152"/>
            <a:chOff x="2411768" y="3708613"/>
            <a:chExt cx="206153" cy="206152"/>
          </a:xfrm>
        </p:grpSpPr>
        <p:sp>
          <p:nvSpPr>
            <p:cNvPr id="22" name="Oval 43">
              <a:extLst>
                <a:ext uri="{FF2B5EF4-FFF2-40B4-BE49-F238E27FC236}">
                  <a16:creationId xmlns:a16="http://schemas.microsoft.com/office/drawing/2014/main" id="{53FA1ACE-5BFB-4689-B7BC-3DD05C98D241}"/>
                </a:ext>
              </a:extLst>
            </p:cNvPr>
            <p:cNvSpPr/>
            <p:nvPr/>
          </p:nvSpPr>
          <p:spPr>
            <a:xfrm>
              <a:off x="2411768" y="3708613"/>
              <a:ext cx="206153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Chevron 112">
              <a:extLst>
                <a:ext uri="{FF2B5EF4-FFF2-40B4-BE49-F238E27FC236}">
                  <a16:creationId xmlns:a16="http://schemas.microsoft.com/office/drawing/2014/main" id="{5EFEFDE5-7951-4E52-B5EF-092A811818DA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그룹 7">
            <a:extLst>
              <a:ext uri="{FF2B5EF4-FFF2-40B4-BE49-F238E27FC236}">
                <a16:creationId xmlns:a16="http://schemas.microsoft.com/office/drawing/2014/main" id="{40324F6F-FC2F-44A9-9694-966328506A72}"/>
              </a:ext>
            </a:extLst>
          </p:cNvPr>
          <p:cNvGrpSpPr/>
          <p:nvPr/>
        </p:nvGrpSpPr>
        <p:grpSpPr>
          <a:xfrm>
            <a:off x="7613965" y="5405909"/>
            <a:ext cx="4261379" cy="754955"/>
            <a:chOff x="1201728" y="4427197"/>
            <a:chExt cx="4738195" cy="75495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679CF0-6C7A-4374-B225-7BF48A16A84E}"/>
                </a:ext>
              </a:extLst>
            </p:cNvPr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134692-23FF-41D1-9F90-29D0147C11DE}"/>
                </a:ext>
              </a:extLst>
            </p:cNvPr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7" name="Donut 24">
            <a:extLst>
              <a:ext uri="{FF2B5EF4-FFF2-40B4-BE49-F238E27FC236}">
                <a16:creationId xmlns:a16="http://schemas.microsoft.com/office/drawing/2014/main" id="{6DFC3F80-FF1F-4564-9AC5-A6E4258457C6}"/>
              </a:ext>
            </a:extLst>
          </p:cNvPr>
          <p:cNvSpPr/>
          <p:nvPr/>
        </p:nvSpPr>
        <p:spPr>
          <a:xfrm>
            <a:off x="8044164" y="1524070"/>
            <a:ext cx="717326" cy="72316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0E9B63-FADE-4F35-825A-96A7D76CCB2A}"/>
              </a:ext>
            </a:extLst>
          </p:cNvPr>
          <p:cNvSpPr txBox="1"/>
          <p:nvPr/>
        </p:nvSpPr>
        <p:spPr>
          <a:xfrm>
            <a:off x="9023557" y="1408598"/>
            <a:ext cx="2599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Arrow: U-Turn 63">
            <a:extLst>
              <a:ext uri="{FF2B5EF4-FFF2-40B4-BE49-F238E27FC236}">
                <a16:creationId xmlns:a16="http://schemas.microsoft.com/office/drawing/2014/main" id="{609B5E10-F853-42D5-8BF8-0D7975E9806C}"/>
              </a:ext>
            </a:extLst>
          </p:cNvPr>
          <p:cNvSpPr/>
          <p:nvPr/>
        </p:nvSpPr>
        <p:spPr>
          <a:xfrm rot="16200000" flipH="1" flipV="1">
            <a:off x="4547134" y="4056915"/>
            <a:ext cx="1444869" cy="2468880"/>
          </a:xfrm>
          <a:prstGeom prst="uturnArrow">
            <a:avLst>
              <a:gd name="adj1" fmla="val 25000"/>
              <a:gd name="adj2" fmla="val 21348"/>
              <a:gd name="adj3" fmla="val 0"/>
              <a:gd name="adj4" fmla="val 43750"/>
              <a:gd name="adj5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U-Turn 64">
            <a:extLst>
              <a:ext uri="{FF2B5EF4-FFF2-40B4-BE49-F238E27FC236}">
                <a16:creationId xmlns:a16="http://schemas.microsoft.com/office/drawing/2014/main" id="{84A0D899-AAA8-4BB1-B840-C13978D78B4F}"/>
              </a:ext>
            </a:extLst>
          </p:cNvPr>
          <p:cNvSpPr/>
          <p:nvPr/>
        </p:nvSpPr>
        <p:spPr>
          <a:xfrm rot="5400000" flipV="1">
            <a:off x="2078254" y="3102994"/>
            <a:ext cx="1444869" cy="2468880"/>
          </a:xfrm>
          <a:prstGeom prst="uturnArrow">
            <a:avLst>
              <a:gd name="adj1" fmla="val 25000"/>
              <a:gd name="adj2" fmla="val 21348"/>
              <a:gd name="adj3" fmla="val 0"/>
              <a:gd name="adj4" fmla="val 43750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65">
            <a:extLst>
              <a:ext uri="{FF2B5EF4-FFF2-40B4-BE49-F238E27FC236}">
                <a16:creationId xmlns:a16="http://schemas.microsoft.com/office/drawing/2014/main" id="{6B5725CA-1049-4FA1-BBC5-F284FBF99D23}"/>
              </a:ext>
            </a:extLst>
          </p:cNvPr>
          <p:cNvSpPr/>
          <p:nvPr/>
        </p:nvSpPr>
        <p:spPr>
          <a:xfrm flipV="1">
            <a:off x="0" y="5522840"/>
            <a:ext cx="4035127" cy="361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-Turn 66">
            <a:extLst>
              <a:ext uri="{FF2B5EF4-FFF2-40B4-BE49-F238E27FC236}">
                <a16:creationId xmlns:a16="http://schemas.microsoft.com/office/drawing/2014/main" id="{849076CF-BB7D-47E8-BAF9-41DDF26CE827}"/>
              </a:ext>
            </a:extLst>
          </p:cNvPr>
          <p:cNvSpPr/>
          <p:nvPr/>
        </p:nvSpPr>
        <p:spPr>
          <a:xfrm rot="16200000" flipH="1" flipV="1">
            <a:off x="4547133" y="2140022"/>
            <a:ext cx="1444869" cy="2468880"/>
          </a:xfrm>
          <a:prstGeom prst="uturnArrow">
            <a:avLst>
              <a:gd name="adj1" fmla="val 25000"/>
              <a:gd name="adj2" fmla="val 21348"/>
              <a:gd name="adj3" fmla="val 0"/>
              <a:gd name="adj4" fmla="val 43750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row: U-Turn 67">
            <a:extLst>
              <a:ext uri="{FF2B5EF4-FFF2-40B4-BE49-F238E27FC236}">
                <a16:creationId xmlns:a16="http://schemas.microsoft.com/office/drawing/2014/main" id="{F7676446-B608-48C9-8C16-18C0C5D73A10}"/>
              </a:ext>
            </a:extLst>
          </p:cNvPr>
          <p:cNvSpPr/>
          <p:nvPr/>
        </p:nvSpPr>
        <p:spPr>
          <a:xfrm rot="5400000" flipV="1">
            <a:off x="2078254" y="1186100"/>
            <a:ext cx="1444869" cy="2468880"/>
          </a:xfrm>
          <a:prstGeom prst="uturnArrow">
            <a:avLst>
              <a:gd name="adj1" fmla="val 25000"/>
              <a:gd name="adj2" fmla="val 21348"/>
              <a:gd name="adj3" fmla="val 0"/>
              <a:gd name="adj4" fmla="val 43750"/>
              <a:gd name="adj5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68">
            <a:extLst>
              <a:ext uri="{FF2B5EF4-FFF2-40B4-BE49-F238E27FC236}">
                <a16:creationId xmlns:a16="http://schemas.microsoft.com/office/drawing/2014/main" id="{E801F2ED-2FB7-4678-9980-EFE45F9FCA05}"/>
              </a:ext>
            </a:extLst>
          </p:cNvPr>
          <p:cNvSpPr/>
          <p:nvPr/>
        </p:nvSpPr>
        <p:spPr>
          <a:xfrm flipV="1">
            <a:off x="4035127" y="1698105"/>
            <a:ext cx="3108057" cy="3612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69">
            <a:extLst>
              <a:ext uri="{FF2B5EF4-FFF2-40B4-BE49-F238E27FC236}">
                <a16:creationId xmlns:a16="http://schemas.microsoft.com/office/drawing/2014/main" id="{F640CA27-5D75-4541-B6BE-85299436BDEB}"/>
              </a:ext>
            </a:extLst>
          </p:cNvPr>
          <p:cNvSpPr/>
          <p:nvPr/>
        </p:nvSpPr>
        <p:spPr>
          <a:xfrm rot="16200000" flipV="1">
            <a:off x="7054421" y="1643319"/>
            <a:ext cx="648306" cy="4707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70">
            <a:extLst>
              <a:ext uri="{FF2B5EF4-FFF2-40B4-BE49-F238E27FC236}">
                <a16:creationId xmlns:a16="http://schemas.microsoft.com/office/drawing/2014/main" id="{46654957-6AAA-4CA4-9512-B7543CE77726}"/>
              </a:ext>
            </a:extLst>
          </p:cNvPr>
          <p:cNvSpPr/>
          <p:nvPr/>
        </p:nvSpPr>
        <p:spPr>
          <a:xfrm flipH="1">
            <a:off x="3765702" y="4460057"/>
            <a:ext cx="566263" cy="56626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Parallelogram 15">
            <a:extLst>
              <a:ext uri="{FF2B5EF4-FFF2-40B4-BE49-F238E27FC236}">
                <a16:creationId xmlns:a16="http://schemas.microsoft.com/office/drawing/2014/main" id="{EDBC9107-CD1C-42ED-9644-3814821BFD9B}"/>
              </a:ext>
            </a:extLst>
          </p:cNvPr>
          <p:cNvSpPr/>
          <p:nvPr/>
        </p:nvSpPr>
        <p:spPr>
          <a:xfrm>
            <a:off x="3886491" y="4569190"/>
            <a:ext cx="324686" cy="32468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72">
            <a:extLst>
              <a:ext uri="{FF2B5EF4-FFF2-40B4-BE49-F238E27FC236}">
                <a16:creationId xmlns:a16="http://schemas.microsoft.com/office/drawing/2014/main" id="{C254EF15-D895-4662-B087-9A6BDA3F0DCC}"/>
              </a:ext>
            </a:extLst>
          </p:cNvPr>
          <p:cNvSpPr/>
          <p:nvPr/>
        </p:nvSpPr>
        <p:spPr>
          <a:xfrm flipH="1">
            <a:off x="3765702" y="3505023"/>
            <a:ext cx="566263" cy="56626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73">
            <a:extLst>
              <a:ext uri="{FF2B5EF4-FFF2-40B4-BE49-F238E27FC236}">
                <a16:creationId xmlns:a16="http://schemas.microsoft.com/office/drawing/2014/main" id="{CA81DF25-261F-43C5-B335-BA0163DF11AE}"/>
              </a:ext>
            </a:extLst>
          </p:cNvPr>
          <p:cNvSpPr/>
          <p:nvPr/>
        </p:nvSpPr>
        <p:spPr>
          <a:xfrm flipH="1">
            <a:off x="3765702" y="2549989"/>
            <a:ext cx="566263" cy="566261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Oval 74">
            <a:extLst>
              <a:ext uri="{FF2B5EF4-FFF2-40B4-BE49-F238E27FC236}">
                <a16:creationId xmlns:a16="http://schemas.microsoft.com/office/drawing/2014/main" id="{7D154EFD-2E10-438D-8A1D-B92FAB302EFD}"/>
              </a:ext>
            </a:extLst>
          </p:cNvPr>
          <p:cNvSpPr/>
          <p:nvPr/>
        </p:nvSpPr>
        <p:spPr>
          <a:xfrm flipH="1">
            <a:off x="3765702" y="1594954"/>
            <a:ext cx="566263" cy="566261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Rounded Rectangle 10">
            <a:extLst>
              <a:ext uri="{FF2B5EF4-FFF2-40B4-BE49-F238E27FC236}">
                <a16:creationId xmlns:a16="http://schemas.microsoft.com/office/drawing/2014/main" id="{CD053F0D-4468-48F9-A78B-B52CAAB0843C}"/>
              </a:ext>
            </a:extLst>
          </p:cNvPr>
          <p:cNvSpPr/>
          <p:nvPr/>
        </p:nvSpPr>
        <p:spPr>
          <a:xfrm flipH="1">
            <a:off x="3930230" y="1725205"/>
            <a:ext cx="237207" cy="31391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id="{3300A8AF-4386-4854-A1DB-ABFD5B64BAE6}"/>
              </a:ext>
            </a:extLst>
          </p:cNvPr>
          <p:cNvSpPr/>
          <p:nvPr/>
        </p:nvSpPr>
        <p:spPr>
          <a:xfrm flipH="1">
            <a:off x="3901346" y="3628059"/>
            <a:ext cx="294975" cy="29989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267A7EEF-09E9-42D9-899C-05420C4084DF}"/>
              </a:ext>
            </a:extLst>
          </p:cNvPr>
          <p:cNvSpPr/>
          <p:nvPr/>
        </p:nvSpPr>
        <p:spPr>
          <a:xfrm rot="18900000" flipH="1">
            <a:off x="3946964" y="2627479"/>
            <a:ext cx="229406" cy="41128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D56DDA-B0DF-46DF-80B8-B43DA6D671BF}"/>
              </a:ext>
            </a:extLst>
          </p:cNvPr>
          <p:cNvSpPr txBox="1"/>
          <p:nvPr/>
        </p:nvSpPr>
        <p:spPr>
          <a:xfrm flipH="1">
            <a:off x="3267732" y="5556653"/>
            <a:ext cx="1550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F7524F-4891-48A7-94B4-29E690112D06}"/>
              </a:ext>
            </a:extLst>
          </p:cNvPr>
          <p:cNvSpPr txBox="1"/>
          <p:nvPr/>
        </p:nvSpPr>
        <p:spPr>
          <a:xfrm flipH="1">
            <a:off x="4352650" y="4608221"/>
            <a:ext cx="1550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B1DB11-E268-4BD1-AA60-24914DAF4A7D}"/>
              </a:ext>
            </a:extLst>
          </p:cNvPr>
          <p:cNvSpPr txBox="1"/>
          <p:nvPr/>
        </p:nvSpPr>
        <p:spPr>
          <a:xfrm flipH="1">
            <a:off x="4352650" y="2682127"/>
            <a:ext cx="1550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3256E1-78E9-42ED-AB8F-94DB767319C4}"/>
              </a:ext>
            </a:extLst>
          </p:cNvPr>
          <p:cNvSpPr txBox="1"/>
          <p:nvPr/>
        </p:nvSpPr>
        <p:spPr>
          <a:xfrm flipH="1">
            <a:off x="2181045" y="3655233"/>
            <a:ext cx="1550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0F5336-B44B-477F-9F2A-DF8CD3DB0C06}"/>
              </a:ext>
            </a:extLst>
          </p:cNvPr>
          <p:cNvSpPr txBox="1"/>
          <p:nvPr/>
        </p:nvSpPr>
        <p:spPr>
          <a:xfrm flipH="1">
            <a:off x="2181045" y="1729139"/>
            <a:ext cx="1550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57E6BC6-E9F7-4C7A-9526-A088CFD60F0C}"/>
              </a:ext>
            </a:extLst>
          </p:cNvPr>
          <p:cNvSpPr/>
          <p:nvPr/>
        </p:nvSpPr>
        <p:spPr>
          <a:xfrm>
            <a:off x="6195390" y="248931"/>
            <a:ext cx="5625134" cy="6360138"/>
          </a:xfrm>
          <a:prstGeom prst="frame">
            <a:avLst>
              <a:gd name="adj1" fmla="val 10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3EF9D-3816-415B-9E41-3FC729DA7BC7}"/>
              </a:ext>
            </a:extLst>
          </p:cNvPr>
          <p:cNvSpPr txBox="1"/>
          <p:nvPr/>
        </p:nvSpPr>
        <p:spPr>
          <a:xfrm>
            <a:off x="7926227" y="390886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4771F-EFB4-4F40-AF27-59EDE3040B16}"/>
              </a:ext>
            </a:extLst>
          </p:cNvPr>
          <p:cNvSpPr txBox="1"/>
          <p:nvPr/>
        </p:nvSpPr>
        <p:spPr>
          <a:xfrm>
            <a:off x="6326718" y="6002642"/>
            <a:ext cx="291736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2635E-91CE-4A7E-841E-268CAA6D069B}"/>
              </a:ext>
            </a:extLst>
          </p:cNvPr>
          <p:cNvSpPr txBox="1"/>
          <p:nvPr/>
        </p:nvSpPr>
        <p:spPr>
          <a:xfrm>
            <a:off x="6316088" y="5334153"/>
            <a:ext cx="29173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" name="그룹 3">
            <a:extLst>
              <a:ext uri="{FF2B5EF4-FFF2-40B4-BE49-F238E27FC236}">
                <a16:creationId xmlns:a16="http://schemas.microsoft.com/office/drawing/2014/main" id="{D989FB3B-26EA-42BC-99AD-71C8483609E6}"/>
              </a:ext>
            </a:extLst>
          </p:cNvPr>
          <p:cNvGrpSpPr/>
          <p:nvPr/>
        </p:nvGrpSpPr>
        <p:grpSpPr>
          <a:xfrm>
            <a:off x="801342" y="660543"/>
            <a:ext cx="4431764" cy="1608798"/>
            <a:chOff x="8070434" y="1599663"/>
            <a:chExt cx="2925465" cy="16087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DB9EB3-C7A0-4D04-A5DA-9CF2103DF7FD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F6CAA7-7C5D-4F7E-ABA0-55EC6AF14435}"/>
                </a:ext>
              </a:extLst>
            </p:cNvPr>
            <p:cNvSpPr txBox="1"/>
            <p:nvPr/>
          </p:nvSpPr>
          <p:spPr>
            <a:xfrm>
              <a:off x="8070434" y="1599663"/>
              <a:ext cx="2925465" cy="40011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AFE45D7-4768-40D7-B4CF-1083FDF90B87}"/>
              </a:ext>
            </a:extLst>
          </p:cNvPr>
          <p:cNvSpPr txBox="1"/>
          <p:nvPr/>
        </p:nvSpPr>
        <p:spPr>
          <a:xfrm>
            <a:off x="801342" y="2487541"/>
            <a:ext cx="44317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6B367-8E31-4F6C-BFA2-BC130C87D925}"/>
              </a:ext>
            </a:extLst>
          </p:cNvPr>
          <p:cNvSpPr txBox="1"/>
          <p:nvPr/>
        </p:nvSpPr>
        <p:spPr>
          <a:xfrm>
            <a:off x="801342" y="3185948"/>
            <a:ext cx="44317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D91D5-768D-4FD7-8981-92EA223E8867}"/>
              </a:ext>
            </a:extLst>
          </p:cNvPr>
          <p:cNvSpPr txBox="1"/>
          <p:nvPr/>
        </p:nvSpPr>
        <p:spPr>
          <a:xfrm>
            <a:off x="801342" y="3884355"/>
            <a:ext cx="44317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EF53EA-6CC2-4213-92A6-98E76C438778}"/>
              </a:ext>
            </a:extLst>
          </p:cNvPr>
          <p:cNvSpPr txBox="1"/>
          <p:nvPr/>
        </p:nvSpPr>
        <p:spPr>
          <a:xfrm>
            <a:off x="801342" y="4582763"/>
            <a:ext cx="44317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3480263A-D3EA-4E8E-9EFF-7B3616578831}"/>
              </a:ext>
            </a:extLst>
          </p:cNvPr>
          <p:cNvSpPr/>
          <p:nvPr/>
        </p:nvSpPr>
        <p:spPr>
          <a:xfrm>
            <a:off x="4935246" y="2839721"/>
            <a:ext cx="2321508" cy="23215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88EB87A-CD2E-4259-97D3-63ED531E3655}"/>
              </a:ext>
            </a:extLst>
          </p:cNvPr>
          <p:cNvGrpSpPr/>
          <p:nvPr/>
        </p:nvGrpSpPr>
        <p:grpSpPr>
          <a:xfrm>
            <a:off x="10101" y="2495566"/>
            <a:ext cx="12178613" cy="3019394"/>
            <a:chOff x="-2380298" y="1899224"/>
            <a:chExt cx="16989232" cy="4212077"/>
          </a:xfrm>
        </p:grpSpPr>
        <p:sp>
          <p:nvSpPr>
            <p:cNvPr id="5" name="원형: 비어 있음 4">
              <a:extLst>
                <a:ext uri="{FF2B5EF4-FFF2-40B4-BE49-F238E27FC236}">
                  <a16:creationId xmlns:a16="http://schemas.microsoft.com/office/drawing/2014/main" id="{68C96EE4-627F-4AA7-B36B-97008E3CC4C2}"/>
                </a:ext>
              </a:extLst>
            </p:cNvPr>
            <p:cNvSpPr/>
            <p:nvPr/>
          </p:nvSpPr>
          <p:spPr>
            <a:xfrm>
              <a:off x="3989961" y="1899224"/>
              <a:ext cx="4212077" cy="4212077"/>
            </a:xfrm>
            <a:prstGeom prst="donut">
              <a:avLst>
                <a:gd name="adj" fmla="val 61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E8F86F68-CFD7-40D8-B5B1-66309BAC51AB}"/>
                </a:ext>
              </a:extLst>
            </p:cNvPr>
            <p:cNvGrpSpPr/>
            <p:nvPr/>
          </p:nvGrpSpPr>
          <p:grpSpPr>
            <a:xfrm>
              <a:off x="3989961" y="1899224"/>
              <a:ext cx="10618973" cy="4212077"/>
              <a:chOff x="3472774" y="2071991"/>
              <a:chExt cx="10618973" cy="4212077"/>
            </a:xfrm>
          </p:grpSpPr>
          <p:sp>
            <p:nvSpPr>
              <p:cNvPr id="10" name="막힌 원호 9">
                <a:extLst>
                  <a:ext uri="{FF2B5EF4-FFF2-40B4-BE49-F238E27FC236}">
                    <a16:creationId xmlns:a16="http://schemas.microsoft.com/office/drawing/2014/main" id="{6D57596D-C221-4CBA-B3A4-CE1B8FBA2F43}"/>
                  </a:ext>
                </a:extLst>
              </p:cNvPr>
              <p:cNvSpPr/>
              <p:nvPr/>
            </p:nvSpPr>
            <p:spPr>
              <a:xfrm>
                <a:off x="3472774" y="2071991"/>
                <a:ext cx="4212077" cy="4212077"/>
              </a:xfrm>
              <a:prstGeom prst="blockArc">
                <a:avLst>
                  <a:gd name="adj1" fmla="val 14126097"/>
                  <a:gd name="adj2" fmla="val 21454765"/>
                  <a:gd name="adj3" fmla="val 625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77EDA39B-A62C-4F61-B280-EB3D83DEB1E5}"/>
                  </a:ext>
                </a:extLst>
              </p:cNvPr>
              <p:cNvSpPr/>
              <p:nvPr/>
            </p:nvSpPr>
            <p:spPr>
              <a:xfrm>
                <a:off x="7412461" y="4042373"/>
                <a:ext cx="6679286" cy="27130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F345E35D-279A-4024-B772-97EAE46C603A}"/>
                </a:ext>
              </a:extLst>
            </p:cNvPr>
            <p:cNvGrpSpPr/>
            <p:nvPr/>
          </p:nvGrpSpPr>
          <p:grpSpPr>
            <a:xfrm flipH="1" flipV="1">
              <a:off x="-2380298" y="1899224"/>
              <a:ext cx="10582336" cy="4212077"/>
              <a:chOff x="3472774" y="2071991"/>
              <a:chExt cx="10582336" cy="4212077"/>
            </a:xfrm>
            <a:solidFill>
              <a:schemeClr val="accent4"/>
            </a:solidFill>
          </p:grpSpPr>
          <p:sp>
            <p:nvSpPr>
              <p:cNvPr id="8" name="막힌 원호 7">
                <a:extLst>
                  <a:ext uri="{FF2B5EF4-FFF2-40B4-BE49-F238E27FC236}">
                    <a16:creationId xmlns:a16="http://schemas.microsoft.com/office/drawing/2014/main" id="{AF5F57C8-01F5-4A77-A987-F04EC76DD4EF}"/>
                  </a:ext>
                </a:extLst>
              </p:cNvPr>
              <p:cNvSpPr/>
              <p:nvPr/>
            </p:nvSpPr>
            <p:spPr>
              <a:xfrm>
                <a:off x="3472774" y="2071991"/>
                <a:ext cx="4212077" cy="4212077"/>
              </a:xfrm>
              <a:prstGeom prst="blockArc">
                <a:avLst>
                  <a:gd name="adj1" fmla="val 14126097"/>
                  <a:gd name="adj2" fmla="val 21599999"/>
                  <a:gd name="adj3" fmla="val 62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C12212ED-4956-4BB0-96F4-E658B99E0480}"/>
                  </a:ext>
                </a:extLst>
              </p:cNvPr>
              <p:cNvSpPr/>
              <p:nvPr/>
            </p:nvSpPr>
            <p:spPr>
              <a:xfrm rot="10800000">
                <a:off x="7426043" y="4042376"/>
                <a:ext cx="6629067" cy="27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원호 11">
            <a:extLst>
              <a:ext uri="{FF2B5EF4-FFF2-40B4-BE49-F238E27FC236}">
                <a16:creationId xmlns:a16="http://schemas.microsoft.com/office/drawing/2014/main" id="{6D139321-F13A-4D83-ACE1-5FB467B766DE}"/>
              </a:ext>
            </a:extLst>
          </p:cNvPr>
          <p:cNvSpPr>
            <a:spLocks noChangeAspect="1"/>
          </p:cNvSpPr>
          <p:nvPr/>
        </p:nvSpPr>
        <p:spPr>
          <a:xfrm>
            <a:off x="4480864" y="2385299"/>
            <a:ext cx="3240000" cy="3240000"/>
          </a:xfrm>
          <a:prstGeom prst="arc">
            <a:avLst>
              <a:gd name="adj1" fmla="val 14467075"/>
              <a:gd name="adj2" fmla="val 21171325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36F9E844-4E72-4F83-9F90-DC37095E7FA2}"/>
              </a:ext>
            </a:extLst>
          </p:cNvPr>
          <p:cNvSpPr/>
          <p:nvPr/>
        </p:nvSpPr>
        <p:spPr>
          <a:xfrm>
            <a:off x="5836596" y="2315183"/>
            <a:ext cx="126459" cy="1264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1AD7D46D-BF92-40CD-B1AE-0D8C23E8FD45}"/>
              </a:ext>
            </a:extLst>
          </p:cNvPr>
          <p:cNvSpPr/>
          <p:nvPr/>
        </p:nvSpPr>
        <p:spPr>
          <a:xfrm>
            <a:off x="6828153" y="2539930"/>
            <a:ext cx="126459" cy="1264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3A5CF8AD-E4CD-4411-A746-8E3F1E757CFC}"/>
              </a:ext>
            </a:extLst>
          </p:cNvPr>
          <p:cNvSpPr/>
          <p:nvPr/>
        </p:nvSpPr>
        <p:spPr>
          <a:xfrm>
            <a:off x="7531960" y="3240704"/>
            <a:ext cx="126459" cy="1264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F2EFD0A-BED8-4211-87BA-A048B12C1939}"/>
              </a:ext>
            </a:extLst>
          </p:cNvPr>
          <p:cNvGrpSpPr/>
          <p:nvPr/>
        </p:nvGrpSpPr>
        <p:grpSpPr>
          <a:xfrm>
            <a:off x="7083602" y="1903406"/>
            <a:ext cx="3623848" cy="699753"/>
            <a:chOff x="1451773" y="2529415"/>
            <a:chExt cx="3797852" cy="6997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B7D737-6E62-4557-9174-48BAA9A21FD4}"/>
                </a:ext>
              </a:extLst>
            </p:cNvPr>
            <p:cNvSpPr txBox="1"/>
            <p:nvPr/>
          </p:nvSpPr>
          <p:spPr>
            <a:xfrm>
              <a:off x="1451779" y="2529415"/>
              <a:ext cx="3797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7174FC-C3E1-4463-8440-A0AB712AB7F5}"/>
                </a:ext>
              </a:extLst>
            </p:cNvPr>
            <p:cNvSpPr txBox="1"/>
            <p:nvPr/>
          </p:nvSpPr>
          <p:spPr>
            <a:xfrm>
              <a:off x="1451773" y="2767503"/>
              <a:ext cx="3797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36E7EA0-E860-463E-ACF9-22A8D4ACF1BE}"/>
              </a:ext>
            </a:extLst>
          </p:cNvPr>
          <p:cNvGrpSpPr/>
          <p:nvPr/>
        </p:nvGrpSpPr>
        <p:grpSpPr>
          <a:xfrm>
            <a:off x="7961795" y="2905712"/>
            <a:ext cx="3623848" cy="699753"/>
            <a:chOff x="1451773" y="2529415"/>
            <a:chExt cx="3797852" cy="6997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3EAE6F-A5EF-4DDC-8902-2679BA74F291}"/>
                </a:ext>
              </a:extLst>
            </p:cNvPr>
            <p:cNvSpPr txBox="1"/>
            <p:nvPr/>
          </p:nvSpPr>
          <p:spPr>
            <a:xfrm>
              <a:off x="1451779" y="2529415"/>
              <a:ext cx="3797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AA2ADC-E78C-4496-808B-85FFD98FF20B}"/>
                </a:ext>
              </a:extLst>
            </p:cNvPr>
            <p:cNvSpPr txBox="1"/>
            <p:nvPr/>
          </p:nvSpPr>
          <p:spPr>
            <a:xfrm>
              <a:off x="1451773" y="2767503"/>
              <a:ext cx="3797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87FD0A3-FFD7-40B1-BB82-721A45112622}"/>
              </a:ext>
            </a:extLst>
          </p:cNvPr>
          <p:cNvGrpSpPr/>
          <p:nvPr/>
        </p:nvGrpSpPr>
        <p:grpSpPr>
          <a:xfrm>
            <a:off x="1594123" y="1903406"/>
            <a:ext cx="3623848" cy="699753"/>
            <a:chOff x="1451773" y="2529415"/>
            <a:chExt cx="3797852" cy="6997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E9297C-ACA9-425F-8FC6-26E97630247F}"/>
                </a:ext>
              </a:extLst>
            </p:cNvPr>
            <p:cNvSpPr txBox="1"/>
            <p:nvPr/>
          </p:nvSpPr>
          <p:spPr>
            <a:xfrm>
              <a:off x="1451779" y="2529415"/>
              <a:ext cx="3797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162682-41E7-43F5-9CFA-362691A68EF8}"/>
                </a:ext>
              </a:extLst>
            </p:cNvPr>
            <p:cNvSpPr txBox="1"/>
            <p:nvPr/>
          </p:nvSpPr>
          <p:spPr>
            <a:xfrm>
              <a:off x="1451773" y="2767503"/>
              <a:ext cx="3797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원호 24">
            <a:extLst>
              <a:ext uri="{FF2B5EF4-FFF2-40B4-BE49-F238E27FC236}">
                <a16:creationId xmlns:a16="http://schemas.microsoft.com/office/drawing/2014/main" id="{4F9CEA38-FF6E-474F-93E6-BE23FF3A0DE8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4471136" y="2441642"/>
            <a:ext cx="3240000" cy="3240000"/>
          </a:xfrm>
          <a:prstGeom prst="arc">
            <a:avLst>
              <a:gd name="adj1" fmla="val 14467075"/>
              <a:gd name="adj2" fmla="val 21171325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C8431814-A3AE-4D19-98CB-C813FF1ED498}"/>
              </a:ext>
            </a:extLst>
          </p:cNvPr>
          <p:cNvSpPr/>
          <p:nvPr/>
        </p:nvSpPr>
        <p:spPr>
          <a:xfrm flipH="1">
            <a:off x="6228945" y="5625299"/>
            <a:ext cx="126459" cy="1264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BCAE1162-6EC2-408C-B873-9F48BA118FFC}"/>
              </a:ext>
            </a:extLst>
          </p:cNvPr>
          <p:cNvSpPr/>
          <p:nvPr/>
        </p:nvSpPr>
        <p:spPr>
          <a:xfrm flipH="1">
            <a:off x="5237388" y="5400552"/>
            <a:ext cx="126459" cy="1264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7D32F211-C311-4B32-9CCD-B44E5E57C2BC}"/>
              </a:ext>
            </a:extLst>
          </p:cNvPr>
          <p:cNvSpPr/>
          <p:nvPr/>
        </p:nvSpPr>
        <p:spPr>
          <a:xfrm flipH="1">
            <a:off x="4533581" y="4699778"/>
            <a:ext cx="126459" cy="1264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4D7E4E14-53C6-4A93-9C8E-42A04B95981A}"/>
              </a:ext>
            </a:extLst>
          </p:cNvPr>
          <p:cNvGrpSpPr/>
          <p:nvPr/>
        </p:nvGrpSpPr>
        <p:grpSpPr>
          <a:xfrm flipH="1">
            <a:off x="1484550" y="5463782"/>
            <a:ext cx="3623848" cy="699753"/>
            <a:chOff x="1451773" y="2529415"/>
            <a:chExt cx="3797852" cy="69975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F2CF7C-2117-4254-8948-1586A6280CFD}"/>
                </a:ext>
              </a:extLst>
            </p:cNvPr>
            <p:cNvSpPr txBox="1"/>
            <p:nvPr/>
          </p:nvSpPr>
          <p:spPr>
            <a:xfrm>
              <a:off x="1451779" y="2529415"/>
              <a:ext cx="3797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8B99E4-F86F-44AA-BA16-FFB846DF6AAC}"/>
                </a:ext>
              </a:extLst>
            </p:cNvPr>
            <p:cNvSpPr txBox="1"/>
            <p:nvPr/>
          </p:nvSpPr>
          <p:spPr>
            <a:xfrm>
              <a:off x="1451773" y="2767503"/>
              <a:ext cx="3797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2C4B1A01-7397-404E-A141-383D2201F9ED}"/>
              </a:ext>
            </a:extLst>
          </p:cNvPr>
          <p:cNvGrpSpPr/>
          <p:nvPr/>
        </p:nvGrpSpPr>
        <p:grpSpPr>
          <a:xfrm flipH="1">
            <a:off x="606357" y="4461476"/>
            <a:ext cx="3623848" cy="699753"/>
            <a:chOff x="1451773" y="2529415"/>
            <a:chExt cx="3797852" cy="69975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5023DCD-4687-45FE-9313-1EF3D9BC8DCA}"/>
                </a:ext>
              </a:extLst>
            </p:cNvPr>
            <p:cNvSpPr txBox="1"/>
            <p:nvPr/>
          </p:nvSpPr>
          <p:spPr>
            <a:xfrm>
              <a:off x="1451779" y="2529415"/>
              <a:ext cx="3797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FAFB0FB-E1F1-40E7-99A8-6CF4965DC15E}"/>
                </a:ext>
              </a:extLst>
            </p:cNvPr>
            <p:cNvSpPr txBox="1"/>
            <p:nvPr/>
          </p:nvSpPr>
          <p:spPr>
            <a:xfrm>
              <a:off x="1451773" y="2767503"/>
              <a:ext cx="3797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481F314-2838-4359-BBE9-DC24559620B7}"/>
              </a:ext>
            </a:extLst>
          </p:cNvPr>
          <p:cNvGrpSpPr/>
          <p:nvPr/>
        </p:nvGrpSpPr>
        <p:grpSpPr>
          <a:xfrm flipH="1">
            <a:off x="6974029" y="5463782"/>
            <a:ext cx="3623848" cy="699753"/>
            <a:chOff x="1451773" y="2529415"/>
            <a:chExt cx="3797852" cy="69975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C3976B3-E20D-4D50-A6DF-48B1134A83AA}"/>
                </a:ext>
              </a:extLst>
            </p:cNvPr>
            <p:cNvSpPr txBox="1"/>
            <p:nvPr/>
          </p:nvSpPr>
          <p:spPr>
            <a:xfrm>
              <a:off x="1451779" y="2529415"/>
              <a:ext cx="3797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D8E403-2C40-4577-A7E4-53EEAACC87A1}"/>
                </a:ext>
              </a:extLst>
            </p:cNvPr>
            <p:cNvSpPr txBox="1"/>
            <p:nvPr/>
          </p:nvSpPr>
          <p:spPr>
            <a:xfrm>
              <a:off x="1451773" y="2767503"/>
              <a:ext cx="3797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BCABE3D-308F-44B7-B555-E1F73B90662B}"/>
              </a:ext>
            </a:extLst>
          </p:cNvPr>
          <p:cNvSpPr txBox="1"/>
          <p:nvPr/>
        </p:nvSpPr>
        <p:spPr>
          <a:xfrm>
            <a:off x="1125903" y="3358414"/>
            <a:ext cx="25752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</a:rPr>
              <a:t>Main Contents</a:t>
            </a:r>
            <a:endParaRPr lang="ko-KR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008818-534C-4D48-8A61-48D0B64A14EC}"/>
              </a:ext>
            </a:extLst>
          </p:cNvPr>
          <p:cNvSpPr txBox="1"/>
          <p:nvPr/>
        </p:nvSpPr>
        <p:spPr>
          <a:xfrm>
            <a:off x="8490815" y="4181696"/>
            <a:ext cx="25752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</a:rPr>
              <a:t>Main Contents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135" name="Graphic 107">
            <a:extLst>
              <a:ext uri="{FF2B5EF4-FFF2-40B4-BE49-F238E27FC236}">
                <a16:creationId xmlns:a16="http://schemas.microsoft.com/office/drawing/2014/main" id="{0805CFB1-9753-4CA8-9E76-059163F3DB92}"/>
              </a:ext>
            </a:extLst>
          </p:cNvPr>
          <p:cNvGrpSpPr/>
          <p:nvPr/>
        </p:nvGrpSpPr>
        <p:grpSpPr>
          <a:xfrm>
            <a:off x="4251972" y="2623342"/>
            <a:ext cx="2594131" cy="2530179"/>
            <a:chOff x="8275988" y="3173191"/>
            <a:chExt cx="3519304" cy="343254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136" name="Graphic 107">
              <a:extLst>
                <a:ext uri="{FF2B5EF4-FFF2-40B4-BE49-F238E27FC236}">
                  <a16:creationId xmlns:a16="http://schemas.microsoft.com/office/drawing/2014/main" id="{2F0297D2-7F00-458F-8C22-4A47D38CD49E}"/>
                </a:ext>
              </a:extLst>
            </p:cNvPr>
            <p:cNvGrpSpPr/>
            <p:nvPr/>
          </p:nvGrpSpPr>
          <p:grpSpPr>
            <a:xfrm>
              <a:off x="8908029" y="4112899"/>
              <a:ext cx="2887263" cy="2394518"/>
              <a:chOff x="8908029" y="4112899"/>
              <a:chExt cx="2887263" cy="2394518"/>
            </a:xfrm>
            <a:solidFill>
              <a:srgbClr val="86DBFC"/>
            </a:solidFill>
          </p:grpSpPr>
          <p:sp>
            <p:nvSpPr>
              <p:cNvPr id="143" name="Freeform: Shape 139">
                <a:extLst>
                  <a:ext uri="{FF2B5EF4-FFF2-40B4-BE49-F238E27FC236}">
                    <a16:creationId xmlns:a16="http://schemas.microsoft.com/office/drawing/2014/main" id="{5938EF0E-9ECA-462C-8267-00B0EF3C71EC}"/>
                  </a:ext>
                </a:extLst>
              </p:cNvPr>
              <p:cNvSpPr/>
              <p:nvPr/>
            </p:nvSpPr>
            <p:spPr>
              <a:xfrm>
                <a:off x="8908029" y="4112899"/>
                <a:ext cx="2887263" cy="2394518"/>
              </a:xfrm>
              <a:custGeom>
                <a:avLst/>
                <a:gdLst>
                  <a:gd name="connsiteX0" fmla="*/ 2880728 w 2887263"/>
                  <a:gd name="connsiteY0" fmla="*/ 1296384 h 2498067"/>
                  <a:gd name="connsiteX1" fmla="*/ 2870614 w 2887263"/>
                  <a:gd name="connsiteY1" fmla="*/ 1206741 h 2498067"/>
                  <a:gd name="connsiteX2" fmla="*/ 2853145 w 2887263"/>
                  <a:gd name="connsiteY2" fmla="*/ 1063311 h 2498067"/>
                  <a:gd name="connsiteX3" fmla="*/ 2830160 w 2887263"/>
                  <a:gd name="connsiteY3" fmla="*/ 879427 h 2498067"/>
                  <a:gd name="connsiteX4" fmla="*/ 2823264 w 2887263"/>
                  <a:gd name="connsiteY4" fmla="*/ 823802 h 2498067"/>
                  <a:gd name="connsiteX5" fmla="*/ 2804876 w 2887263"/>
                  <a:gd name="connsiteY5" fmla="*/ 720826 h 2498067"/>
                  <a:gd name="connsiteX6" fmla="*/ 2785108 w 2887263"/>
                  <a:gd name="connsiteY6" fmla="*/ 607278 h 2498067"/>
                  <a:gd name="connsiteX7" fmla="*/ 2762123 w 2887263"/>
                  <a:gd name="connsiteY7" fmla="*/ 502923 h 2498067"/>
                  <a:gd name="connsiteX8" fmla="*/ 2731322 w 2887263"/>
                  <a:gd name="connsiteY8" fmla="*/ 400868 h 2498067"/>
                  <a:gd name="connsiteX9" fmla="*/ 2693166 w 2887263"/>
                  <a:gd name="connsiteY9" fmla="*/ 323636 h 2498067"/>
                  <a:gd name="connsiteX10" fmla="*/ 2626968 w 2887263"/>
                  <a:gd name="connsiteY10" fmla="*/ 237670 h 2498067"/>
                  <a:gd name="connsiteX11" fmla="*/ 2510201 w 2887263"/>
                  <a:gd name="connsiteY11" fmla="*/ 155842 h 2498067"/>
                  <a:gd name="connsiteX12" fmla="*/ 2343326 w 2887263"/>
                  <a:gd name="connsiteY12" fmla="*/ 87345 h 2498067"/>
                  <a:gd name="connsiteX13" fmla="*/ 2185645 w 2887263"/>
                  <a:gd name="connsiteY13" fmla="*/ 45971 h 2498067"/>
                  <a:gd name="connsiteX14" fmla="*/ 2155764 w 2887263"/>
                  <a:gd name="connsiteY14" fmla="*/ 45511 h 2498067"/>
                  <a:gd name="connsiteX15" fmla="*/ 2155764 w 2887263"/>
                  <a:gd name="connsiteY15" fmla="*/ 45511 h 2498067"/>
                  <a:gd name="connsiteX16" fmla="*/ 2145191 w 2887263"/>
                  <a:gd name="connsiteY16" fmla="*/ 35398 h 2498067"/>
                  <a:gd name="connsiteX17" fmla="*/ 2140594 w 2887263"/>
                  <a:gd name="connsiteY17" fmla="*/ 55625 h 2498067"/>
                  <a:gd name="connsiteX18" fmla="*/ 2158982 w 2887263"/>
                  <a:gd name="connsiteY18" fmla="*/ 110790 h 2498067"/>
                  <a:gd name="connsiteX19" fmla="*/ 2254602 w 2887263"/>
                  <a:gd name="connsiteY19" fmla="*/ 414659 h 2498067"/>
                  <a:gd name="connsiteX20" fmla="*/ 2324478 w 2887263"/>
                  <a:gd name="connsiteY20" fmla="*/ 638538 h 2498067"/>
                  <a:gd name="connsiteX21" fmla="*/ 2308848 w 2887263"/>
                  <a:gd name="connsiteY21" fmla="*/ 662443 h 2498067"/>
                  <a:gd name="connsiteX22" fmla="*/ 2104277 w 2887263"/>
                  <a:gd name="connsiteY22" fmla="*/ 677154 h 2498067"/>
                  <a:gd name="connsiteX23" fmla="*/ 1870284 w 2887263"/>
                  <a:gd name="connsiteY23" fmla="*/ 685888 h 2498067"/>
                  <a:gd name="connsiteX24" fmla="*/ 1704328 w 2887263"/>
                  <a:gd name="connsiteY24" fmla="*/ 683130 h 2498067"/>
                  <a:gd name="connsiteX25" fmla="*/ 1686859 w 2887263"/>
                  <a:gd name="connsiteY25" fmla="*/ 664282 h 2498067"/>
                  <a:gd name="connsiteX26" fmla="*/ 1684561 w 2887263"/>
                  <a:gd name="connsiteY26" fmla="*/ 566823 h 2498067"/>
                  <a:gd name="connsiteX27" fmla="*/ 1677205 w 2887263"/>
                  <a:gd name="connsiteY27" fmla="*/ 255599 h 2498067"/>
                  <a:gd name="connsiteX28" fmla="*/ 1672608 w 2887263"/>
                  <a:gd name="connsiteY28" fmla="*/ 74013 h 2498067"/>
                  <a:gd name="connsiteX29" fmla="*/ 1669390 w 2887263"/>
                  <a:gd name="connsiteY29" fmla="*/ 17929 h 2498067"/>
                  <a:gd name="connsiteX30" fmla="*/ 1659736 w 2887263"/>
                  <a:gd name="connsiteY30" fmla="*/ 0 h 2498067"/>
                  <a:gd name="connsiteX31" fmla="*/ 1593998 w 2887263"/>
                  <a:gd name="connsiteY31" fmla="*/ 70336 h 2498067"/>
                  <a:gd name="connsiteX32" fmla="*/ 1593998 w 2887263"/>
                  <a:gd name="connsiteY32" fmla="*/ 70336 h 2498067"/>
                  <a:gd name="connsiteX33" fmla="*/ 1538832 w 2887263"/>
                  <a:gd name="connsiteY33" fmla="*/ 111250 h 2498067"/>
                  <a:gd name="connsiteX34" fmla="*/ 1398621 w 2887263"/>
                  <a:gd name="connsiteY34" fmla="*/ 184804 h 2498067"/>
                  <a:gd name="connsiteX35" fmla="*/ 1238182 w 2887263"/>
                  <a:gd name="connsiteY35" fmla="*/ 268931 h 2498067"/>
                  <a:gd name="connsiteX36" fmla="*/ 1145780 w 2887263"/>
                  <a:gd name="connsiteY36" fmla="*/ 403626 h 2498067"/>
                  <a:gd name="connsiteX37" fmla="*/ 1096131 w 2887263"/>
                  <a:gd name="connsiteY37" fmla="*/ 563605 h 2498067"/>
                  <a:gd name="connsiteX38" fmla="*/ 1003729 w 2887263"/>
                  <a:gd name="connsiteY38" fmla="*/ 770935 h 2498067"/>
                  <a:gd name="connsiteX39" fmla="*/ 888342 w 2887263"/>
                  <a:gd name="connsiteY39" fmla="*/ 992056 h 2498067"/>
                  <a:gd name="connsiteX40" fmla="*/ 835935 w 2887263"/>
                  <a:gd name="connsiteY40" fmla="*/ 1090894 h 2498067"/>
                  <a:gd name="connsiteX41" fmla="*/ 783528 w 2887263"/>
                  <a:gd name="connsiteY41" fmla="*/ 1153874 h 2498067"/>
                  <a:gd name="connsiteX42" fmla="*/ 576658 w 2887263"/>
                  <a:gd name="connsiteY42" fmla="*/ 1290868 h 2498067"/>
                  <a:gd name="connsiteX43" fmla="*/ 418058 w 2887263"/>
                  <a:gd name="connsiteY43" fmla="*/ 1379592 h 2498067"/>
                  <a:gd name="connsiteX44" fmla="*/ 378063 w 2887263"/>
                  <a:gd name="connsiteY44" fmla="*/ 1395682 h 2498067"/>
                  <a:gd name="connsiteX45" fmla="*/ 308187 w 2887263"/>
                  <a:gd name="connsiteY45" fmla="*/ 1425563 h 2498067"/>
                  <a:gd name="connsiteX46" fmla="*/ 48450 w 2887263"/>
                  <a:gd name="connsiteY46" fmla="*/ 1513368 h 2498067"/>
                  <a:gd name="connsiteX47" fmla="*/ 1100 w 2887263"/>
                  <a:gd name="connsiteY47" fmla="*/ 1532675 h 2498067"/>
                  <a:gd name="connsiteX48" fmla="*/ 5237 w 2887263"/>
                  <a:gd name="connsiteY48" fmla="*/ 1553822 h 2498067"/>
                  <a:gd name="connsiteX49" fmla="*/ 15811 w 2887263"/>
                  <a:gd name="connsiteY49" fmla="*/ 1578647 h 2498067"/>
                  <a:gd name="connsiteX50" fmla="*/ 61322 w 2887263"/>
                  <a:gd name="connsiteY50" fmla="*/ 1699550 h 2498067"/>
                  <a:gd name="connsiteX51" fmla="*/ 77872 w 2887263"/>
                  <a:gd name="connsiteY51" fmla="*/ 1724375 h 2498067"/>
                  <a:gd name="connsiteX52" fmla="*/ 82929 w 2887263"/>
                  <a:gd name="connsiteY52" fmla="*/ 1728512 h 2498067"/>
                  <a:gd name="connsiteX53" fmla="*/ 104995 w 2887263"/>
                  <a:gd name="connsiteY53" fmla="*/ 1745521 h 2498067"/>
                  <a:gd name="connsiteX54" fmla="*/ 272789 w 2887263"/>
                  <a:gd name="connsiteY54" fmla="*/ 1732650 h 2498067"/>
                  <a:gd name="connsiteX55" fmla="*/ 387717 w 2887263"/>
                  <a:gd name="connsiteY55" fmla="*/ 1718399 h 2498067"/>
                  <a:gd name="connsiteX56" fmla="*/ 494829 w 2887263"/>
                  <a:gd name="connsiteY56" fmla="*/ 1694494 h 2498067"/>
                  <a:gd name="connsiteX57" fmla="*/ 766059 w 2887263"/>
                  <a:gd name="connsiteY57" fmla="*/ 1577267 h 2498067"/>
                  <a:gd name="connsiteX58" fmla="*/ 851105 w 2887263"/>
                  <a:gd name="connsiteY58" fmla="*/ 1528538 h 2498067"/>
                  <a:gd name="connsiteX59" fmla="*/ 962355 w 2887263"/>
                  <a:gd name="connsiteY59" fmla="*/ 1447629 h 2498067"/>
                  <a:gd name="connsiteX60" fmla="*/ 1127391 w 2887263"/>
                  <a:gd name="connsiteY60" fmla="*/ 1283512 h 2498067"/>
                  <a:gd name="connsiteX61" fmla="*/ 1186694 w 2887263"/>
                  <a:gd name="connsiteY61" fmla="*/ 1203063 h 2498067"/>
                  <a:gd name="connsiteX62" fmla="*/ 1247836 w 2887263"/>
                  <a:gd name="connsiteY62" fmla="*/ 1105145 h 2498067"/>
                  <a:gd name="connsiteX63" fmla="*/ 1288750 w 2887263"/>
                  <a:gd name="connsiteY63" fmla="*/ 1027913 h 2498067"/>
                  <a:gd name="connsiteX64" fmla="*/ 1297484 w 2887263"/>
                  <a:gd name="connsiteY64" fmla="*/ 1048140 h 2498067"/>
                  <a:gd name="connsiteX65" fmla="*/ 1320470 w 2887263"/>
                  <a:gd name="connsiteY65" fmla="*/ 1153874 h 2498067"/>
                  <a:gd name="connsiteX66" fmla="*/ 1359086 w 2887263"/>
                  <a:gd name="connsiteY66" fmla="*/ 1315692 h 2498067"/>
                  <a:gd name="connsiteX67" fmla="*/ 1380692 w 2887263"/>
                  <a:gd name="connsiteY67" fmla="*/ 1411772 h 2498067"/>
                  <a:gd name="connsiteX68" fmla="*/ 1407355 w 2887263"/>
                  <a:gd name="connsiteY68" fmla="*/ 1524401 h 2498067"/>
                  <a:gd name="connsiteX69" fmla="*/ 1414711 w 2887263"/>
                  <a:gd name="connsiteY69" fmla="*/ 1532216 h 2498067"/>
                  <a:gd name="connsiteX70" fmla="*/ 1414711 w 2887263"/>
                  <a:gd name="connsiteY70" fmla="*/ 1532216 h 2498067"/>
                  <a:gd name="connsiteX71" fmla="*/ 1414711 w 2887263"/>
                  <a:gd name="connsiteY71" fmla="*/ 1532216 h 2498067"/>
                  <a:gd name="connsiteX72" fmla="*/ 1407355 w 2887263"/>
                  <a:gd name="connsiteY72" fmla="*/ 1560258 h 2498067"/>
                  <a:gd name="connsiteX73" fmla="*/ 1373796 w 2887263"/>
                  <a:gd name="connsiteY73" fmla="*/ 1660015 h 2498067"/>
                  <a:gd name="connsiteX74" fmla="*/ 1331503 w 2887263"/>
                  <a:gd name="connsiteY74" fmla="*/ 1868264 h 2498067"/>
                  <a:gd name="connsiteX75" fmla="*/ 1307598 w 2887263"/>
                  <a:gd name="connsiteY75" fmla="*/ 2024566 h 2498067"/>
                  <a:gd name="connsiteX76" fmla="*/ 1282774 w 2887263"/>
                  <a:gd name="connsiteY76" fmla="*/ 2241090 h 2498067"/>
                  <a:gd name="connsiteX77" fmla="*/ 1263006 w 2887263"/>
                  <a:gd name="connsiteY77" fmla="*/ 2498068 h 2498067"/>
                  <a:gd name="connsiteX78" fmla="*/ 2458714 w 2887263"/>
                  <a:gd name="connsiteY78" fmla="*/ 2498068 h 2498067"/>
                  <a:gd name="connsiteX79" fmla="*/ 2452278 w 2887263"/>
                  <a:gd name="connsiteY79" fmla="*/ 2068698 h 2498067"/>
                  <a:gd name="connsiteX80" fmla="*/ 2447681 w 2887263"/>
                  <a:gd name="connsiteY80" fmla="*/ 1724835 h 2498067"/>
                  <a:gd name="connsiteX81" fmla="*/ 2448600 w 2887263"/>
                  <a:gd name="connsiteY81" fmla="*/ 1582784 h 2498067"/>
                  <a:gd name="connsiteX82" fmla="*/ 2448600 w 2887263"/>
                  <a:gd name="connsiteY82" fmla="*/ 1582784 h 2498067"/>
                  <a:gd name="connsiteX83" fmla="*/ 2661446 w 2887263"/>
                  <a:gd name="connsiteY83" fmla="*/ 1484866 h 2498067"/>
                  <a:gd name="connsiteX84" fmla="*/ 2873373 w 2887263"/>
                  <a:gd name="connsiteY84" fmla="*/ 1386028 h 2498067"/>
                  <a:gd name="connsiteX85" fmla="*/ 2887164 w 2887263"/>
                  <a:gd name="connsiteY85" fmla="*/ 1365801 h 2498067"/>
                  <a:gd name="connsiteX86" fmla="*/ 2880728 w 2887263"/>
                  <a:gd name="connsiteY86" fmla="*/ 1296384 h 2498067"/>
                  <a:gd name="connsiteX87" fmla="*/ 2519396 w 2887263"/>
                  <a:gd name="connsiteY87" fmla="*/ 1208120 h 2498067"/>
                  <a:gd name="connsiteX88" fmla="*/ 2487675 w 2887263"/>
                  <a:gd name="connsiteY88" fmla="*/ 1239380 h 2498067"/>
                  <a:gd name="connsiteX89" fmla="*/ 2453197 w 2887263"/>
                  <a:gd name="connsiteY89" fmla="*/ 1276157 h 2498067"/>
                  <a:gd name="connsiteX90" fmla="*/ 2454117 w 2887263"/>
                  <a:gd name="connsiteY90" fmla="*/ 1259148 h 2498067"/>
                  <a:gd name="connsiteX91" fmla="*/ 2453657 w 2887263"/>
                  <a:gd name="connsiteY91" fmla="*/ 1255470 h 2498067"/>
                  <a:gd name="connsiteX92" fmla="*/ 2465609 w 2887263"/>
                  <a:gd name="connsiteY92" fmla="*/ 1234323 h 2498067"/>
                  <a:gd name="connsiteX93" fmla="*/ 2493192 w 2887263"/>
                  <a:gd name="connsiteY93" fmla="*/ 1121694 h 2498067"/>
                  <a:gd name="connsiteX94" fmla="*/ 2502386 w 2887263"/>
                  <a:gd name="connsiteY94" fmla="*/ 1041704 h 2498067"/>
                  <a:gd name="connsiteX95" fmla="*/ 2506983 w 2887263"/>
                  <a:gd name="connsiteY95" fmla="*/ 1070207 h 2498067"/>
                  <a:gd name="connsiteX96" fmla="*/ 2527210 w 2887263"/>
                  <a:gd name="connsiteY96" fmla="*/ 1184675 h 2498067"/>
                  <a:gd name="connsiteX97" fmla="*/ 2519396 w 2887263"/>
                  <a:gd name="connsiteY97" fmla="*/ 1208120 h 2498067"/>
                  <a:gd name="connsiteX0" fmla="*/ 2880728 w 2887263"/>
                  <a:gd name="connsiteY0" fmla="*/ 1296384 h 2498068"/>
                  <a:gd name="connsiteX1" fmla="*/ 2870614 w 2887263"/>
                  <a:gd name="connsiteY1" fmla="*/ 1206741 h 2498068"/>
                  <a:gd name="connsiteX2" fmla="*/ 2853145 w 2887263"/>
                  <a:gd name="connsiteY2" fmla="*/ 1063311 h 2498068"/>
                  <a:gd name="connsiteX3" fmla="*/ 2830160 w 2887263"/>
                  <a:gd name="connsiteY3" fmla="*/ 879427 h 2498068"/>
                  <a:gd name="connsiteX4" fmla="*/ 2823264 w 2887263"/>
                  <a:gd name="connsiteY4" fmla="*/ 823802 h 2498068"/>
                  <a:gd name="connsiteX5" fmla="*/ 2804876 w 2887263"/>
                  <a:gd name="connsiteY5" fmla="*/ 720826 h 2498068"/>
                  <a:gd name="connsiteX6" fmla="*/ 2785108 w 2887263"/>
                  <a:gd name="connsiteY6" fmla="*/ 607278 h 2498068"/>
                  <a:gd name="connsiteX7" fmla="*/ 2762123 w 2887263"/>
                  <a:gd name="connsiteY7" fmla="*/ 502923 h 2498068"/>
                  <a:gd name="connsiteX8" fmla="*/ 2731322 w 2887263"/>
                  <a:gd name="connsiteY8" fmla="*/ 400868 h 2498068"/>
                  <a:gd name="connsiteX9" fmla="*/ 2693166 w 2887263"/>
                  <a:gd name="connsiteY9" fmla="*/ 323636 h 2498068"/>
                  <a:gd name="connsiteX10" fmla="*/ 2626968 w 2887263"/>
                  <a:gd name="connsiteY10" fmla="*/ 237670 h 2498068"/>
                  <a:gd name="connsiteX11" fmla="*/ 2510201 w 2887263"/>
                  <a:gd name="connsiteY11" fmla="*/ 155842 h 2498068"/>
                  <a:gd name="connsiteX12" fmla="*/ 2343326 w 2887263"/>
                  <a:gd name="connsiteY12" fmla="*/ 87345 h 2498068"/>
                  <a:gd name="connsiteX13" fmla="*/ 2185645 w 2887263"/>
                  <a:gd name="connsiteY13" fmla="*/ 45971 h 2498068"/>
                  <a:gd name="connsiteX14" fmla="*/ 2155764 w 2887263"/>
                  <a:gd name="connsiteY14" fmla="*/ 45511 h 2498068"/>
                  <a:gd name="connsiteX15" fmla="*/ 2155764 w 2887263"/>
                  <a:gd name="connsiteY15" fmla="*/ 45511 h 2498068"/>
                  <a:gd name="connsiteX16" fmla="*/ 2145191 w 2887263"/>
                  <a:gd name="connsiteY16" fmla="*/ 35398 h 2498068"/>
                  <a:gd name="connsiteX17" fmla="*/ 2140594 w 2887263"/>
                  <a:gd name="connsiteY17" fmla="*/ 55625 h 2498068"/>
                  <a:gd name="connsiteX18" fmla="*/ 2158982 w 2887263"/>
                  <a:gd name="connsiteY18" fmla="*/ 110790 h 2498068"/>
                  <a:gd name="connsiteX19" fmla="*/ 2254602 w 2887263"/>
                  <a:gd name="connsiteY19" fmla="*/ 414659 h 2498068"/>
                  <a:gd name="connsiteX20" fmla="*/ 2324478 w 2887263"/>
                  <a:gd name="connsiteY20" fmla="*/ 638538 h 2498068"/>
                  <a:gd name="connsiteX21" fmla="*/ 2308848 w 2887263"/>
                  <a:gd name="connsiteY21" fmla="*/ 662443 h 2498068"/>
                  <a:gd name="connsiteX22" fmla="*/ 2104277 w 2887263"/>
                  <a:gd name="connsiteY22" fmla="*/ 677154 h 2498068"/>
                  <a:gd name="connsiteX23" fmla="*/ 1870284 w 2887263"/>
                  <a:gd name="connsiteY23" fmla="*/ 685888 h 2498068"/>
                  <a:gd name="connsiteX24" fmla="*/ 1704328 w 2887263"/>
                  <a:gd name="connsiteY24" fmla="*/ 683130 h 2498068"/>
                  <a:gd name="connsiteX25" fmla="*/ 1686859 w 2887263"/>
                  <a:gd name="connsiteY25" fmla="*/ 664282 h 2498068"/>
                  <a:gd name="connsiteX26" fmla="*/ 1684561 w 2887263"/>
                  <a:gd name="connsiteY26" fmla="*/ 566823 h 2498068"/>
                  <a:gd name="connsiteX27" fmla="*/ 1677205 w 2887263"/>
                  <a:gd name="connsiteY27" fmla="*/ 255599 h 2498068"/>
                  <a:gd name="connsiteX28" fmla="*/ 1672608 w 2887263"/>
                  <a:gd name="connsiteY28" fmla="*/ 74013 h 2498068"/>
                  <a:gd name="connsiteX29" fmla="*/ 1669390 w 2887263"/>
                  <a:gd name="connsiteY29" fmla="*/ 17929 h 2498068"/>
                  <a:gd name="connsiteX30" fmla="*/ 1659736 w 2887263"/>
                  <a:gd name="connsiteY30" fmla="*/ 0 h 2498068"/>
                  <a:gd name="connsiteX31" fmla="*/ 1593998 w 2887263"/>
                  <a:gd name="connsiteY31" fmla="*/ 70336 h 2498068"/>
                  <a:gd name="connsiteX32" fmla="*/ 1593998 w 2887263"/>
                  <a:gd name="connsiteY32" fmla="*/ 70336 h 2498068"/>
                  <a:gd name="connsiteX33" fmla="*/ 1538832 w 2887263"/>
                  <a:gd name="connsiteY33" fmla="*/ 111250 h 2498068"/>
                  <a:gd name="connsiteX34" fmla="*/ 1398621 w 2887263"/>
                  <a:gd name="connsiteY34" fmla="*/ 184804 h 2498068"/>
                  <a:gd name="connsiteX35" fmla="*/ 1238182 w 2887263"/>
                  <a:gd name="connsiteY35" fmla="*/ 268931 h 2498068"/>
                  <a:gd name="connsiteX36" fmla="*/ 1145780 w 2887263"/>
                  <a:gd name="connsiteY36" fmla="*/ 403626 h 2498068"/>
                  <a:gd name="connsiteX37" fmla="*/ 1096131 w 2887263"/>
                  <a:gd name="connsiteY37" fmla="*/ 563605 h 2498068"/>
                  <a:gd name="connsiteX38" fmla="*/ 1003729 w 2887263"/>
                  <a:gd name="connsiteY38" fmla="*/ 770935 h 2498068"/>
                  <a:gd name="connsiteX39" fmla="*/ 888342 w 2887263"/>
                  <a:gd name="connsiteY39" fmla="*/ 992056 h 2498068"/>
                  <a:gd name="connsiteX40" fmla="*/ 835935 w 2887263"/>
                  <a:gd name="connsiteY40" fmla="*/ 1090894 h 2498068"/>
                  <a:gd name="connsiteX41" fmla="*/ 783528 w 2887263"/>
                  <a:gd name="connsiteY41" fmla="*/ 1153874 h 2498068"/>
                  <a:gd name="connsiteX42" fmla="*/ 576658 w 2887263"/>
                  <a:gd name="connsiteY42" fmla="*/ 1290868 h 2498068"/>
                  <a:gd name="connsiteX43" fmla="*/ 418058 w 2887263"/>
                  <a:gd name="connsiteY43" fmla="*/ 1379592 h 2498068"/>
                  <a:gd name="connsiteX44" fmla="*/ 378063 w 2887263"/>
                  <a:gd name="connsiteY44" fmla="*/ 1395682 h 2498068"/>
                  <a:gd name="connsiteX45" fmla="*/ 308187 w 2887263"/>
                  <a:gd name="connsiteY45" fmla="*/ 1425563 h 2498068"/>
                  <a:gd name="connsiteX46" fmla="*/ 48450 w 2887263"/>
                  <a:gd name="connsiteY46" fmla="*/ 1513368 h 2498068"/>
                  <a:gd name="connsiteX47" fmla="*/ 1100 w 2887263"/>
                  <a:gd name="connsiteY47" fmla="*/ 1532675 h 2498068"/>
                  <a:gd name="connsiteX48" fmla="*/ 5237 w 2887263"/>
                  <a:gd name="connsiteY48" fmla="*/ 1553822 h 2498068"/>
                  <a:gd name="connsiteX49" fmla="*/ 15811 w 2887263"/>
                  <a:gd name="connsiteY49" fmla="*/ 1578647 h 2498068"/>
                  <a:gd name="connsiteX50" fmla="*/ 61322 w 2887263"/>
                  <a:gd name="connsiteY50" fmla="*/ 1699550 h 2498068"/>
                  <a:gd name="connsiteX51" fmla="*/ 77872 w 2887263"/>
                  <a:gd name="connsiteY51" fmla="*/ 1724375 h 2498068"/>
                  <a:gd name="connsiteX52" fmla="*/ 82929 w 2887263"/>
                  <a:gd name="connsiteY52" fmla="*/ 1728512 h 2498068"/>
                  <a:gd name="connsiteX53" fmla="*/ 104995 w 2887263"/>
                  <a:gd name="connsiteY53" fmla="*/ 1745521 h 2498068"/>
                  <a:gd name="connsiteX54" fmla="*/ 272789 w 2887263"/>
                  <a:gd name="connsiteY54" fmla="*/ 1732650 h 2498068"/>
                  <a:gd name="connsiteX55" fmla="*/ 387717 w 2887263"/>
                  <a:gd name="connsiteY55" fmla="*/ 1718399 h 2498068"/>
                  <a:gd name="connsiteX56" fmla="*/ 494829 w 2887263"/>
                  <a:gd name="connsiteY56" fmla="*/ 1694494 h 2498068"/>
                  <a:gd name="connsiteX57" fmla="*/ 766059 w 2887263"/>
                  <a:gd name="connsiteY57" fmla="*/ 1577267 h 2498068"/>
                  <a:gd name="connsiteX58" fmla="*/ 851105 w 2887263"/>
                  <a:gd name="connsiteY58" fmla="*/ 1528538 h 2498068"/>
                  <a:gd name="connsiteX59" fmla="*/ 962355 w 2887263"/>
                  <a:gd name="connsiteY59" fmla="*/ 1447629 h 2498068"/>
                  <a:gd name="connsiteX60" fmla="*/ 1127391 w 2887263"/>
                  <a:gd name="connsiteY60" fmla="*/ 1283512 h 2498068"/>
                  <a:gd name="connsiteX61" fmla="*/ 1186694 w 2887263"/>
                  <a:gd name="connsiteY61" fmla="*/ 1203063 h 2498068"/>
                  <a:gd name="connsiteX62" fmla="*/ 1247836 w 2887263"/>
                  <a:gd name="connsiteY62" fmla="*/ 1105145 h 2498068"/>
                  <a:gd name="connsiteX63" fmla="*/ 1288750 w 2887263"/>
                  <a:gd name="connsiteY63" fmla="*/ 1027913 h 2498068"/>
                  <a:gd name="connsiteX64" fmla="*/ 1297484 w 2887263"/>
                  <a:gd name="connsiteY64" fmla="*/ 1048140 h 2498068"/>
                  <a:gd name="connsiteX65" fmla="*/ 1320470 w 2887263"/>
                  <a:gd name="connsiteY65" fmla="*/ 1153874 h 2498068"/>
                  <a:gd name="connsiteX66" fmla="*/ 1359086 w 2887263"/>
                  <a:gd name="connsiteY66" fmla="*/ 1315692 h 2498068"/>
                  <a:gd name="connsiteX67" fmla="*/ 1380692 w 2887263"/>
                  <a:gd name="connsiteY67" fmla="*/ 1411772 h 2498068"/>
                  <a:gd name="connsiteX68" fmla="*/ 1407355 w 2887263"/>
                  <a:gd name="connsiteY68" fmla="*/ 1524401 h 2498068"/>
                  <a:gd name="connsiteX69" fmla="*/ 1414711 w 2887263"/>
                  <a:gd name="connsiteY69" fmla="*/ 1532216 h 2498068"/>
                  <a:gd name="connsiteX70" fmla="*/ 1414711 w 2887263"/>
                  <a:gd name="connsiteY70" fmla="*/ 1532216 h 2498068"/>
                  <a:gd name="connsiteX71" fmla="*/ 1414711 w 2887263"/>
                  <a:gd name="connsiteY71" fmla="*/ 1532216 h 2498068"/>
                  <a:gd name="connsiteX72" fmla="*/ 1407355 w 2887263"/>
                  <a:gd name="connsiteY72" fmla="*/ 1560258 h 2498068"/>
                  <a:gd name="connsiteX73" fmla="*/ 1373796 w 2887263"/>
                  <a:gd name="connsiteY73" fmla="*/ 1660015 h 2498068"/>
                  <a:gd name="connsiteX74" fmla="*/ 1331503 w 2887263"/>
                  <a:gd name="connsiteY74" fmla="*/ 1868264 h 2498068"/>
                  <a:gd name="connsiteX75" fmla="*/ 1307598 w 2887263"/>
                  <a:gd name="connsiteY75" fmla="*/ 2024566 h 2498068"/>
                  <a:gd name="connsiteX76" fmla="*/ 1282774 w 2887263"/>
                  <a:gd name="connsiteY76" fmla="*/ 2241090 h 2498068"/>
                  <a:gd name="connsiteX77" fmla="*/ 1288584 w 2887263"/>
                  <a:gd name="connsiteY77" fmla="*/ 2361654 h 2498068"/>
                  <a:gd name="connsiteX78" fmla="*/ 2458714 w 2887263"/>
                  <a:gd name="connsiteY78" fmla="*/ 2498068 h 2498068"/>
                  <a:gd name="connsiteX79" fmla="*/ 2452278 w 2887263"/>
                  <a:gd name="connsiteY79" fmla="*/ 2068698 h 2498068"/>
                  <a:gd name="connsiteX80" fmla="*/ 2447681 w 2887263"/>
                  <a:gd name="connsiteY80" fmla="*/ 1724835 h 2498068"/>
                  <a:gd name="connsiteX81" fmla="*/ 2448600 w 2887263"/>
                  <a:gd name="connsiteY81" fmla="*/ 1582784 h 2498068"/>
                  <a:gd name="connsiteX82" fmla="*/ 2448600 w 2887263"/>
                  <a:gd name="connsiteY82" fmla="*/ 1582784 h 2498068"/>
                  <a:gd name="connsiteX83" fmla="*/ 2661446 w 2887263"/>
                  <a:gd name="connsiteY83" fmla="*/ 1484866 h 2498068"/>
                  <a:gd name="connsiteX84" fmla="*/ 2873373 w 2887263"/>
                  <a:gd name="connsiteY84" fmla="*/ 1386028 h 2498068"/>
                  <a:gd name="connsiteX85" fmla="*/ 2887164 w 2887263"/>
                  <a:gd name="connsiteY85" fmla="*/ 1365801 h 2498068"/>
                  <a:gd name="connsiteX86" fmla="*/ 2880728 w 2887263"/>
                  <a:gd name="connsiteY86" fmla="*/ 1296384 h 2498068"/>
                  <a:gd name="connsiteX87" fmla="*/ 2519396 w 2887263"/>
                  <a:gd name="connsiteY87" fmla="*/ 1208120 h 2498068"/>
                  <a:gd name="connsiteX88" fmla="*/ 2487675 w 2887263"/>
                  <a:gd name="connsiteY88" fmla="*/ 1239380 h 2498068"/>
                  <a:gd name="connsiteX89" fmla="*/ 2453197 w 2887263"/>
                  <a:gd name="connsiteY89" fmla="*/ 1276157 h 2498068"/>
                  <a:gd name="connsiteX90" fmla="*/ 2454117 w 2887263"/>
                  <a:gd name="connsiteY90" fmla="*/ 1259148 h 2498068"/>
                  <a:gd name="connsiteX91" fmla="*/ 2453657 w 2887263"/>
                  <a:gd name="connsiteY91" fmla="*/ 1255470 h 2498068"/>
                  <a:gd name="connsiteX92" fmla="*/ 2465609 w 2887263"/>
                  <a:gd name="connsiteY92" fmla="*/ 1234323 h 2498068"/>
                  <a:gd name="connsiteX93" fmla="*/ 2493192 w 2887263"/>
                  <a:gd name="connsiteY93" fmla="*/ 1121694 h 2498068"/>
                  <a:gd name="connsiteX94" fmla="*/ 2502386 w 2887263"/>
                  <a:gd name="connsiteY94" fmla="*/ 1041704 h 2498068"/>
                  <a:gd name="connsiteX95" fmla="*/ 2506983 w 2887263"/>
                  <a:gd name="connsiteY95" fmla="*/ 1070207 h 2498068"/>
                  <a:gd name="connsiteX96" fmla="*/ 2527210 w 2887263"/>
                  <a:gd name="connsiteY96" fmla="*/ 1184675 h 2498068"/>
                  <a:gd name="connsiteX97" fmla="*/ 2519396 w 2887263"/>
                  <a:gd name="connsiteY97" fmla="*/ 1208120 h 2498068"/>
                  <a:gd name="connsiteX0" fmla="*/ 2880728 w 2887263"/>
                  <a:gd name="connsiteY0" fmla="*/ 1296384 h 2498068"/>
                  <a:gd name="connsiteX1" fmla="*/ 2870614 w 2887263"/>
                  <a:gd name="connsiteY1" fmla="*/ 1206741 h 2498068"/>
                  <a:gd name="connsiteX2" fmla="*/ 2853145 w 2887263"/>
                  <a:gd name="connsiteY2" fmla="*/ 1063311 h 2498068"/>
                  <a:gd name="connsiteX3" fmla="*/ 2830160 w 2887263"/>
                  <a:gd name="connsiteY3" fmla="*/ 879427 h 2498068"/>
                  <a:gd name="connsiteX4" fmla="*/ 2823264 w 2887263"/>
                  <a:gd name="connsiteY4" fmla="*/ 823802 h 2498068"/>
                  <a:gd name="connsiteX5" fmla="*/ 2804876 w 2887263"/>
                  <a:gd name="connsiteY5" fmla="*/ 720826 h 2498068"/>
                  <a:gd name="connsiteX6" fmla="*/ 2785108 w 2887263"/>
                  <a:gd name="connsiteY6" fmla="*/ 607278 h 2498068"/>
                  <a:gd name="connsiteX7" fmla="*/ 2762123 w 2887263"/>
                  <a:gd name="connsiteY7" fmla="*/ 502923 h 2498068"/>
                  <a:gd name="connsiteX8" fmla="*/ 2731322 w 2887263"/>
                  <a:gd name="connsiteY8" fmla="*/ 400868 h 2498068"/>
                  <a:gd name="connsiteX9" fmla="*/ 2693166 w 2887263"/>
                  <a:gd name="connsiteY9" fmla="*/ 323636 h 2498068"/>
                  <a:gd name="connsiteX10" fmla="*/ 2626968 w 2887263"/>
                  <a:gd name="connsiteY10" fmla="*/ 237670 h 2498068"/>
                  <a:gd name="connsiteX11" fmla="*/ 2510201 w 2887263"/>
                  <a:gd name="connsiteY11" fmla="*/ 155842 h 2498068"/>
                  <a:gd name="connsiteX12" fmla="*/ 2343326 w 2887263"/>
                  <a:gd name="connsiteY12" fmla="*/ 87345 h 2498068"/>
                  <a:gd name="connsiteX13" fmla="*/ 2185645 w 2887263"/>
                  <a:gd name="connsiteY13" fmla="*/ 45971 h 2498068"/>
                  <a:gd name="connsiteX14" fmla="*/ 2155764 w 2887263"/>
                  <a:gd name="connsiteY14" fmla="*/ 45511 h 2498068"/>
                  <a:gd name="connsiteX15" fmla="*/ 2155764 w 2887263"/>
                  <a:gd name="connsiteY15" fmla="*/ 45511 h 2498068"/>
                  <a:gd name="connsiteX16" fmla="*/ 2145191 w 2887263"/>
                  <a:gd name="connsiteY16" fmla="*/ 35398 h 2498068"/>
                  <a:gd name="connsiteX17" fmla="*/ 2140594 w 2887263"/>
                  <a:gd name="connsiteY17" fmla="*/ 55625 h 2498068"/>
                  <a:gd name="connsiteX18" fmla="*/ 2158982 w 2887263"/>
                  <a:gd name="connsiteY18" fmla="*/ 110790 h 2498068"/>
                  <a:gd name="connsiteX19" fmla="*/ 2254602 w 2887263"/>
                  <a:gd name="connsiteY19" fmla="*/ 414659 h 2498068"/>
                  <a:gd name="connsiteX20" fmla="*/ 2324478 w 2887263"/>
                  <a:gd name="connsiteY20" fmla="*/ 638538 h 2498068"/>
                  <a:gd name="connsiteX21" fmla="*/ 2308848 w 2887263"/>
                  <a:gd name="connsiteY21" fmla="*/ 662443 h 2498068"/>
                  <a:gd name="connsiteX22" fmla="*/ 2104277 w 2887263"/>
                  <a:gd name="connsiteY22" fmla="*/ 677154 h 2498068"/>
                  <a:gd name="connsiteX23" fmla="*/ 1870284 w 2887263"/>
                  <a:gd name="connsiteY23" fmla="*/ 685888 h 2498068"/>
                  <a:gd name="connsiteX24" fmla="*/ 1704328 w 2887263"/>
                  <a:gd name="connsiteY24" fmla="*/ 683130 h 2498068"/>
                  <a:gd name="connsiteX25" fmla="*/ 1686859 w 2887263"/>
                  <a:gd name="connsiteY25" fmla="*/ 664282 h 2498068"/>
                  <a:gd name="connsiteX26" fmla="*/ 1684561 w 2887263"/>
                  <a:gd name="connsiteY26" fmla="*/ 566823 h 2498068"/>
                  <a:gd name="connsiteX27" fmla="*/ 1677205 w 2887263"/>
                  <a:gd name="connsiteY27" fmla="*/ 255599 h 2498068"/>
                  <a:gd name="connsiteX28" fmla="*/ 1672608 w 2887263"/>
                  <a:gd name="connsiteY28" fmla="*/ 74013 h 2498068"/>
                  <a:gd name="connsiteX29" fmla="*/ 1669390 w 2887263"/>
                  <a:gd name="connsiteY29" fmla="*/ 17929 h 2498068"/>
                  <a:gd name="connsiteX30" fmla="*/ 1659736 w 2887263"/>
                  <a:gd name="connsiteY30" fmla="*/ 0 h 2498068"/>
                  <a:gd name="connsiteX31" fmla="*/ 1593998 w 2887263"/>
                  <a:gd name="connsiteY31" fmla="*/ 70336 h 2498068"/>
                  <a:gd name="connsiteX32" fmla="*/ 1593998 w 2887263"/>
                  <a:gd name="connsiteY32" fmla="*/ 70336 h 2498068"/>
                  <a:gd name="connsiteX33" fmla="*/ 1538832 w 2887263"/>
                  <a:gd name="connsiteY33" fmla="*/ 111250 h 2498068"/>
                  <a:gd name="connsiteX34" fmla="*/ 1398621 w 2887263"/>
                  <a:gd name="connsiteY34" fmla="*/ 184804 h 2498068"/>
                  <a:gd name="connsiteX35" fmla="*/ 1238182 w 2887263"/>
                  <a:gd name="connsiteY35" fmla="*/ 268931 h 2498068"/>
                  <a:gd name="connsiteX36" fmla="*/ 1145780 w 2887263"/>
                  <a:gd name="connsiteY36" fmla="*/ 403626 h 2498068"/>
                  <a:gd name="connsiteX37" fmla="*/ 1096131 w 2887263"/>
                  <a:gd name="connsiteY37" fmla="*/ 563605 h 2498068"/>
                  <a:gd name="connsiteX38" fmla="*/ 1003729 w 2887263"/>
                  <a:gd name="connsiteY38" fmla="*/ 770935 h 2498068"/>
                  <a:gd name="connsiteX39" fmla="*/ 888342 w 2887263"/>
                  <a:gd name="connsiteY39" fmla="*/ 992056 h 2498068"/>
                  <a:gd name="connsiteX40" fmla="*/ 835935 w 2887263"/>
                  <a:gd name="connsiteY40" fmla="*/ 1090894 h 2498068"/>
                  <a:gd name="connsiteX41" fmla="*/ 783528 w 2887263"/>
                  <a:gd name="connsiteY41" fmla="*/ 1153874 h 2498068"/>
                  <a:gd name="connsiteX42" fmla="*/ 576658 w 2887263"/>
                  <a:gd name="connsiteY42" fmla="*/ 1290868 h 2498068"/>
                  <a:gd name="connsiteX43" fmla="*/ 418058 w 2887263"/>
                  <a:gd name="connsiteY43" fmla="*/ 1379592 h 2498068"/>
                  <a:gd name="connsiteX44" fmla="*/ 378063 w 2887263"/>
                  <a:gd name="connsiteY44" fmla="*/ 1395682 h 2498068"/>
                  <a:gd name="connsiteX45" fmla="*/ 308187 w 2887263"/>
                  <a:gd name="connsiteY45" fmla="*/ 1425563 h 2498068"/>
                  <a:gd name="connsiteX46" fmla="*/ 48450 w 2887263"/>
                  <a:gd name="connsiteY46" fmla="*/ 1513368 h 2498068"/>
                  <a:gd name="connsiteX47" fmla="*/ 1100 w 2887263"/>
                  <a:gd name="connsiteY47" fmla="*/ 1532675 h 2498068"/>
                  <a:gd name="connsiteX48" fmla="*/ 5237 w 2887263"/>
                  <a:gd name="connsiteY48" fmla="*/ 1553822 h 2498068"/>
                  <a:gd name="connsiteX49" fmla="*/ 15811 w 2887263"/>
                  <a:gd name="connsiteY49" fmla="*/ 1578647 h 2498068"/>
                  <a:gd name="connsiteX50" fmla="*/ 61322 w 2887263"/>
                  <a:gd name="connsiteY50" fmla="*/ 1699550 h 2498068"/>
                  <a:gd name="connsiteX51" fmla="*/ 77872 w 2887263"/>
                  <a:gd name="connsiteY51" fmla="*/ 1724375 h 2498068"/>
                  <a:gd name="connsiteX52" fmla="*/ 82929 w 2887263"/>
                  <a:gd name="connsiteY52" fmla="*/ 1728512 h 2498068"/>
                  <a:gd name="connsiteX53" fmla="*/ 104995 w 2887263"/>
                  <a:gd name="connsiteY53" fmla="*/ 1745521 h 2498068"/>
                  <a:gd name="connsiteX54" fmla="*/ 272789 w 2887263"/>
                  <a:gd name="connsiteY54" fmla="*/ 1732650 h 2498068"/>
                  <a:gd name="connsiteX55" fmla="*/ 387717 w 2887263"/>
                  <a:gd name="connsiteY55" fmla="*/ 1718399 h 2498068"/>
                  <a:gd name="connsiteX56" fmla="*/ 494829 w 2887263"/>
                  <a:gd name="connsiteY56" fmla="*/ 1694494 h 2498068"/>
                  <a:gd name="connsiteX57" fmla="*/ 766059 w 2887263"/>
                  <a:gd name="connsiteY57" fmla="*/ 1577267 h 2498068"/>
                  <a:gd name="connsiteX58" fmla="*/ 851105 w 2887263"/>
                  <a:gd name="connsiteY58" fmla="*/ 1528538 h 2498068"/>
                  <a:gd name="connsiteX59" fmla="*/ 962355 w 2887263"/>
                  <a:gd name="connsiteY59" fmla="*/ 1447629 h 2498068"/>
                  <a:gd name="connsiteX60" fmla="*/ 1127391 w 2887263"/>
                  <a:gd name="connsiteY60" fmla="*/ 1283512 h 2498068"/>
                  <a:gd name="connsiteX61" fmla="*/ 1186694 w 2887263"/>
                  <a:gd name="connsiteY61" fmla="*/ 1203063 h 2498068"/>
                  <a:gd name="connsiteX62" fmla="*/ 1247836 w 2887263"/>
                  <a:gd name="connsiteY62" fmla="*/ 1105145 h 2498068"/>
                  <a:gd name="connsiteX63" fmla="*/ 1288750 w 2887263"/>
                  <a:gd name="connsiteY63" fmla="*/ 1027913 h 2498068"/>
                  <a:gd name="connsiteX64" fmla="*/ 1297484 w 2887263"/>
                  <a:gd name="connsiteY64" fmla="*/ 1048140 h 2498068"/>
                  <a:gd name="connsiteX65" fmla="*/ 1320470 w 2887263"/>
                  <a:gd name="connsiteY65" fmla="*/ 1153874 h 2498068"/>
                  <a:gd name="connsiteX66" fmla="*/ 1359086 w 2887263"/>
                  <a:gd name="connsiteY66" fmla="*/ 1315692 h 2498068"/>
                  <a:gd name="connsiteX67" fmla="*/ 1380692 w 2887263"/>
                  <a:gd name="connsiteY67" fmla="*/ 1411772 h 2498068"/>
                  <a:gd name="connsiteX68" fmla="*/ 1407355 w 2887263"/>
                  <a:gd name="connsiteY68" fmla="*/ 1524401 h 2498068"/>
                  <a:gd name="connsiteX69" fmla="*/ 1414711 w 2887263"/>
                  <a:gd name="connsiteY69" fmla="*/ 1532216 h 2498068"/>
                  <a:gd name="connsiteX70" fmla="*/ 1414711 w 2887263"/>
                  <a:gd name="connsiteY70" fmla="*/ 1532216 h 2498068"/>
                  <a:gd name="connsiteX71" fmla="*/ 1414711 w 2887263"/>
                  <a:gd name="connsiteY71" fmla="*/ 1532216 h 2498068"/>
                  <a:gd name="connsiteX72" fmla="*/ 1407355 w 2887263"/>
                  <a:gd name="connsiteY72" fmla="*/ 1560258 h 2498068"/>
                  <a:gd name="connsiteX73" fmla="*/ 1373796 w 2887263"/>
                  <a:gd name="connsiteY73" fmla="*/ 1660015 h 2498068"/>
                  <a:gd name="connsiteX74" fmla="*/ 1331503 w 2887263"/>
                  <a:gd name="connsiteY74" fmla="*/ 1868264 h 2498068"/>
                  <a:gd name="connsiteX75" fmla="*/ 1307598 w 2887263"/>
                  <a:gd name="connsiteY75" fmla="*/ 2024566 h 2498068"/>
                  <a:gd name="connsiteX76" fmla="*/ 1282774 w 2887263"/>
                  <a:gd name="connsiteY76" fmla="*/ 2241090 h 2498068"/>
                  <a:gd name="connsiteX77" fmla="*/ 1288584 w 2887263"/>
                  <a:gd name="connsiteY77" fmla="*/ 2361654 h 2498068"/>
                  <a:gd name="connsiteX78" fmla="*/ 2458714 w 2887263"/>
                  <a:gd name="connsiteY78" fmla="*/ 2498068 h 2498068"/>
                  <a:gd name="connsiteX79" fmla="*/ 2452278 w 2887263"/>
                  <a:gd name="connsiteY79" fmla="*/ 2068698 h 2498068"/>
                  <a:gd name="connsiteX80" fmla="*/ 2447681 w 2887263"/>
                  <a:gd name="connsiteY80" fmla="*/ 1724835 h 2498068"/>
                  <a:gd name="connsiteX81" fmla="*/ 2448600 w 2887263"/>
                  <a:gd name="connsiteY81" fmla="*/ 1582784 h 2498068"/>
                  <a:gd name="connsiteX82" fmla="*/ 2448600 w 2887263"/>
                  <a:gd name="connsiteY82" fmla="*/ 1582784 h 2498068"/>
                  <a:gd name="connsiteX83" fmla="*/ 2661446 w 2887263"/>
                  <a:gd name="connsiteY83" fmla="*/ 1484866 h 2498068"/>
                  <a:gd name="connsiteX84" fmla="*/ 2873373 w 2887263"/>
                  <a:gd name="connsiteY84" fmla="*/ 1386028 h 2498068"/>
                  <a:gd name="connsiteX85" fmla="*/ 2887164 w 2887263"/>
                  <a:gd name="connsiteY85" fmla="*/ 1365801 h 2498068"/>
                  <a:gd name="connsiteX86" fmla="*/ 2880728 w 2887263"/>
                  <a:gd name="connsiteY86" fmla="*/ 1296384 h 2498068"/>
                  <a:gd name="connsiteX87" fmla="*/ 2519396 w 2887263"/>
                  <a:gd name="connsiteY87" fmla="*/ 1208120 h 2498068"/>
                  <a:gd name="connsiteX88" fmla="*/ 2487675 w 2887263"/>
                  <a:gd name="connsiteY88" fmla="*/ 1239380 h 2498068"/>
                  <a:gd name="connsiteX89" fmla="*/ 2453197 w 2887263"/>
                  <a:gd name="connsiteY89" fmla="*/ 1276157 h 2498068"/>
                  <a:gd name="connsiteX90" fmla="*/ 2454117 w 2887263"/>
                  <a:gd name="connsiteY90" fmla="*/ 1259148 h 2498068"/>
                  <a:gd name="connsiteX91" fmla="*/ 2453657 w 2887263"/>
                  <a:gd name="connsiteY91" fmla="*/ 1255470 h 2498068"/>
                  <a:gd name="connsiteX92" fmla="*/ 2465609 w 2887263"/>
                  <a:gd name="connsiteY92" fmla="*/ 1234323 h 2498068"/>
                  <a:gd name="connsiteX93" fmla="*/ 2493192 w 2887263"/>
                  <a:gd name="connsiteY93" fmla="*/ 1121694 h 2498068"/>
                  <a:gd name="connsiteX94" fmla="*/ 2502386 w 2887263"/>
                  <a:gd name="connsiteY94" fmla="*/ 1041704 h 2498068"/>
                  <a:gd name="connsiteX95" fmla="*/ 2506983 w 2887263"/>
                  <a:gd name="connsiteY95" fmla="*/ 1070207 h 2498068"/>
                  <a:gd name="connsiteX96" fmla="*/ 2527210 w 2887263"/>
                  <a:gd name="connsiteY96" fmla="*/ 1184675 h 2498068"/>
                  <a:gd name="connsiteX97" fmla="*/ 2519396 w 2887263"/>
                  <a:gd name="connsiteY97" fmla="*/ 1208120 h 2498068"/>
                  <a:gd name="connsiteX0" fmla="*/ 2880728 w 2887263"/>
                  <a:gd name="connsiteY0" fmla="*/ 1296384 h 2394518"/>
                  <a:gd name="connsiteX1" fmla="*/ 2870614 w 2887263"/>
                  <a:gd name="connsiteY1" fmla="*/ 1206741 h 2394518"/>
                  <a:gd name="connsiteX2" fmla="*/ 2853145 w 2887263"/>
                  <a:gd name="connsiteY2" fmla="*/ 1063311 h 2394518"/>
                  <a:gd name="connsiteX3" fmla="*/ 2830160 w 2887263"/>
                  <a:gd name="connsiteY3" fmla="*/ 879427 h 2394518"/>
                  <a:gd name="connsiteX4" fmla="*/ 2823264 w 2887263"/>
                  <a:gd name="connsiteY4" fmla="*/ 823802 h 2394518"/>
                  <a:gd name="connsiteX5" fmla="*/ 2804876 w 2887263"/>
                  <a:gd name="connsiteY5" fmla="*/ 720826 h 2394518"/>
                  <a:gd name="connsiteX6" fmla="*/ 2785108 w 2887263"/>
                  <a:gd name="connsiteY6" fmla="*/ 607278 h 2394518"/>
                  <a:gd name="connsiteX7" fmla="*/ 2762123 w 2887263"/>
                  <a:gd name="connsiteY7" fmla="*/ 502923 h 2394518"/>
                  <a:gd name="connsiteX8" fmla="*/ 2731322 w 2887263"/>
                  <a:gd name="connsiteY8" fmla="*/ 400868 h 2394518"/>
                  <a:gd name="connsiteX9" fmla="*/ 2693166 w 2887263"/>
                  <a:gd name="connsiteY9" fmla="*/ 323636 h 2394518"/>
                  <a:gd name="connsiteX10" fmla="*/ 2626968 w 2887263"/>
                  <a:gd name="connsiteY10" fmla="*/ 237670 h 2394518"/>
                  <a:gd name="connsiteX11" fmla="*/ 2510201 w 2887263"/>
                  <a:gd name="connsiteY11" fmla="*/ 155842 h 2394518"/>
                  <a:gd name="connsiteX12" fmla="*/ 2343326 w 2887263"/>
                  <a:gd name="connsiteY12" fmla="*/ 87345 h 2394518"/>
                  <a:gd name="connsiteX13" fmla="*/ 2185645 w 2887263"/>
                  <a:gd name="connsiteY13" fmla="*/ 45971 h 2394518"/>
                  <a:gd name="connsiteX14" fmla="*/ 2155764 w 2887263"/>
                  <a:gd name="connsiteY14" fmla="*/ 45511 h 2394518"/>
                  <a:gd name="connsiteX15" fmla="*/ 2155764 w 2887263"/>
                  <a:gd name="connsiteY15" fmla="*/ 45511 h 2394518"/>
                  <a:gd name="connsiteX16" fmla="*/ 2145191 w 2887263"/>
                  <a:gd name="connsiteY16" fmla="*/ 35398 h 2394518"/>
                  <a:gd name="connsiteX17" fmla="*/ 2140594 w 2887263"/>
                  <a:gd name="connsiteY17" fmla="*/ 55625 h 2394518"/>
                  <a:gd name="connsiteX18" fmla="*/ 2158982 w 2887263"/>
                  <a:gd name="connsiteY18" fmla="*/ 110790 h 2394518"/>
                  <a:gd name="connsiteX19" fmla="*/ 2254602 w 2887263"/>
                  <a:gd name="connsiteY19" fmla="*/ 414659 h 2394518"/>
                  <a:gd name="connsiteX20" fmla="*/ 2324478 w 2887263"/>
                  <a:gd name="connsiteY20" fmla="*/ 638538 h 2394518"/>
                  <a:gd name="connsiteX21" fmla="*/ 2308848 w 2887263"/>
                  <a:gd name="connsiteY21" fmla="*/ 662443 h 2394518"/>
                  <a:gd name="connsiteX22" fmla="*/ 2104277 w 2887263"/>
                  <a:gd name="connsiteY22" fmla="*/ 677154 h 2394518"/>
                  <a:gd name="connsiteX23" fmla="*/ 1870284 w 2887263"/>
                  <a:gd name="connsiteY23" fmla="*/ 685888 h 2394518"/>
                  <a:gd name="connsiteX24" fmla="*/ 1704328 w 2887263"/>
                  <a:gd name="connsiteY24" fmla="*/ 683130 h 2394518"/>
                  <a:gd name="connsiteX25" fmla="*/ 1686859 w 2887263"/>
                  <a:gd name="connsiteY25" fmla="*/ 664282 h 2394518"/>
                  <a:gd name="connsiteX26" fmla="*/ 1684561 w 2887263"/>
                  <a:gd name="connsiteY26" fmla="*/ 566823 h 2394518"/>
                  <a:gd name="connsiteX27" fmla="*/ 1677205 w 2887263"/>
                  <a:gd name="connsiteY27" fmla="*/ 255599 h 2394518"/>
                  <a:gd name="connsiteX28" fmla="*/ 1672608 w 2887263"/>
                  <a:gd name="connsiteY28" fmla="*/ 74013 h 2394518"/>
                  <a:gd name="connsiteX29" fmla="*/ 1669390 w 2887263"/>
                  <a:gd name="connsiteY29" fmla="*/ 17929 h 2394518"/>
                  <a:gd name="connsiteX30" fmla="*/ 1659736 w 2887263"/>
                  <a:gd name="connsiteY30" fmla="*/ 0 h 2394518"/>
                  <a:gd name="connsiteX31" fmla="*/ 1593998 w 2887263"/>
                  <a:gd name="connsiteY31" fmla="*/ 70336 h 2394518"/>
                  <a:gd name="connsiteX32" fmla="*/ 1593998 w 2887263"/>
                  <a:gd name="connsiteY32" fmla="*/ 70336 h 2394518"/>
                  <a:gd name="connsiteX33" fmla="*/ 1538832 w 2887263"/>
                  <a:gd name="connsiteY33" fmla="*/ 111250 h 2394518"/>
                  <a:gd name="connsiteX34" fmla="*/ 1398621 w 2887263"/>
                  <a:gd name="connsiteY34" fmla="*/ 184804 h 2394518"/>
                  <a:gd name="connsiteX35" fmla="*/ 1238182 w 2887263"/>
                  <a:gd name="connsiteY35" fmla="*/ 268931 h 2394518"/>
                  <a:gd name="connsiteX36" fmla="*/ 1145780 w 2887263"/>
                  <a:gd name="connsiteY36" fmla="*/ 403626 h 2394518"/>
                  <a:gd name="connsiteX37" fmla="*/ 1096131 w 2887263"/>
                  <a:gd name="connsiteY37" fmla="*/ 563605 h 2394518"/>
                  <a:gd name="connsiteX38" fmla="*/ 1003729 w 2887263"/>
                  <a:gd name="connsiteY38" fmla="*/ 770935 h 2394518"/>
                  <a:gd name="connsiteX39" fmla="*/ 888342 w 2887263"/>
                  <a:gd name="connsiteY39" fmla="*/ 992056 h 2394518"/>
                  <a:gd name="connsiteX40" fmla="*/ 835935 w 2887263"/>
                  <a:gd name="connsiteY40" fmla="*/ 1090894 h 2394518"/>
                  <a:gd name="connsiteX41" fmla="*/ 783528 w 2887263"/>
                  <a:gd name="connsiteY41" fmla="*/ 1153874 h 2394518"/>
                  <a:gd name="connsiteX42" fmla="*/ 576658 w 2887263"/>
                  <a:gd name="connsiteY42" fmla="*/ 1290868 h 2394518"/>
                  <a:gd name="connsiteX43" fmla="*/ 418058 w 2887263"/>
                  <a:gd name="connsiteY43" fmla="*/ 1379592 h 2394518"/>
                  <a:gd name="connsiteX44" fmla="*/ 378063 w 2887263"/>
                  <a:gd name="connsiteY44" fmla="*/ 1395682 h 2394518"/>
                  <a:gd name="connsiteX45" fmla="*/ 308187 w 2887263"/>
                  <a:gd name="connsiteY45" fmla="*/ 1425563 h 2394518"/>
                  <a:gd name="connsiteX46" fmla="*/ 48450 w 2887263"/>
                  <a:gd name="connsiteY46" fmla="*/ 1513368 h 2394518"/>
                  <a:gd name="connsiteX47" fmla="*/ 1100 w 2887263"/>
                  <a:gd name="connsiteY47" fmla="*/ 1532675 h 2394518"/>
                  <a:gd name="connsiteX48" fmla="*/ 5237 w 2887263"/>
                  <a:gd name="connsiteY48" fmla="*/ 1553822 h 2394518"/>
                  <a:gd name="connsiteX49" fmla="*/ 15811 w 2887263"/>
                  <a:gd name="connsiteY49" fmla="*/ 1578647 h 2394518"/>
                  <a:gd name="connsiteX50" fmla="*/ 61322 w 2887263"/>
                  <a:gd name="connsiteY50" fmla="*/ 1699550 h 2394518"/>
                  <a:gd name="connsiteX51" fmla="*/ 77872 w 2887263"/>
                  <a:gd name="connsiteY51" fmla="*/ 1724375 h 2394518"/>
                  <a:gd name="connsiteX52" fmla="*/ 82929 w 2887263"/>
                  <a:gd name="connsiteY52" fmla="*/ 1728512 h 2394518"/>
                  <a:gd name="connsiteX53" fmla="*/ 104995 w 2887263"/>
                  <a:gd name="connsiteY53" fmla="*/ 1745521 h 2394518"/>
                  <a:gd name="connsiteX54" fmla="*/ 272789 w 2887263"/>
                  <a:gd name="connsiteY54" fmla="*/ 1732650 h 2394518"/>
                  <a:gd name="connsiteX55" fmla="*/ 387717 w 2887263"/>
                  <a:gd name="connsiteY55" fmla="*/ 1718399 h 2394518"/>
                  <a:gd name="connsiteX56" fmla="*/ 494829 w 2887263"/>
                  <a:gd name="connsiteY56" fmla="*/ 1694494 h 2394518"/>
                  <a:gd name="connsiteX57" fmla="*/ 766059 w 2887263"/>
                  <a:gd name="connsiteY57" fmla="*/ 1577267 h 2394518"/>
                  <a:gd name="connsiteX58" fmla="*/ 851105 w 2887263"/>
                  <a:gd name="connsiteY58" fmla="*/ 1528538 h 2394518"/>
                  <a:gd name="connsiteX59" fmla="*/ 962355 w 2887263"/>
                  <a:gd name="connsiteY59" fmla="*/ 1447629 h 2394518"/>
                  <a:gd name="connsiteX60" fmla="*/ 1127391 w 2887263"/>
                  <a:gd name="connsiteY60" fmla="*/ 1283512 h 2394518"/>
                  <a:gd name="connsiteX61" fmla="*/ 1186694 w 2887263"/>
                  <a:gd name="connsiteY61" fmla="*/ 1203063 h 2394518"/>
                  <a:gd name="connsiteX62" fmla="*/ 1247836 w 2887263"/>
                  <a:gd name="connsiteY62" fmla="*/ 1105145 h 2394518"/>
                  <a:gd name="connsiteX63" fmla="*/ 1288750 w 2887263"/>
                  <a:gd name="connsiteY63" fmla="*/ 1027913 h 2394518"/>
                  <a:gd name="connsiteX64" fmla="*/ 1297484 w 2887263"/>
                  <a:gd name="connsiteY64" fmla="*/ 1048140 h 2394518"/>
                  <a:gd name="connsiteX65" fmla="*/ 1320470 w 2887263"/>
                  <a:gd name="connsiteY65" fmla="*/ 1153874 h 2394518"/>
                  <a:gd name="connsiteX66" fmla="*/ 1359086 w 2887263"/>
                  <a:gd name="connsiteY66" fmla="*/ 1315692 h 2394518"/>
                  <a:gd name="connsiteX67" fmla="*/ 1380692 w 2887263"/>
                  <a:gd name="connsiteY67" fmla="*/ 1411772 h 2394518"/>
                  <a:gd name="connsiteX68" fmla="*/ 1407355 w 2887263"/>
                  <a:gd name="connsiteY68" fmla="*/ 1524401 h 2394518"/>
                  <a:gd name="connsiteX69" fmla="*/ 1414711 w 2887263"/>
                  <a:gd name="connsiteY69" fmla="*/ 1532216 h 2394518"/>
                  <a:gd name="connsiteX70" fmla="*/ 1414711 w 2887263"/>
                  <a:gd name="connsiteY70" fmla="*/ 1532216 h 2394518"/>
                  <a:gd name="connsiteX71" fmla="*/ 1414711 w 2887263"/>
                  <a:gd name="connsiteY71" fmla="*/ 1532216 h 2394518"/>
                  <a:gd name="connsiteX72" fmla="*/ 1407355 w 2887263"/>
                  <a:gd name="connsiteY72" fmla="*/ 1560258 h 2394518"/>
                  <a:gd name="connsiteX73" fmla="*/ 1373796 w 2887263"/>
                  <a:gd name="connsiteY73" fmla="*/ 1660015 h 2394518"/>
                  <a:gd name="connsiteX74" fmla="*/ 1331503 w 2887263"/>
                  <a:gd name="connsiteY74" fmla="*/ 1868264 h 2394518"/>
                  <a:gd name="connsiteX75" fmla="*/ 1307598 w 2887263"/>
                  <a:gd name="connsiteY75" fmla="*/ 2024566 h 2394518"/>
                  <a:gd name="connsiteX76" fmla="*/ 1282774 w 2887263"/>
                  <a:gd name="connsiteY76" fmla="*/ 2241090 h 2394518"/>
                  <a:gd name="connsiteX77" fmla="*/ 1288584 w 2887263"/>
                  <a:gd name="connsiteY77" fmla="*/ 2361654 h 2394518"/>
                  <a:gd name="connsiteX78" fmla="*/ 2467240 w 2887263"/>
                  <a:gd name="connsiteY78" fmla="*/ 2391496 h 2394518"/>
                  <a:gd name="connsiteX79" fmla="*/ 2452278 w 2887263"/>
                  <a:gd name="connsiteY79" fmla="*/ 2068698 h 2394518"/>
                  <a:gd name="connsiteX80" fmla="*/ 2447681 w 2887263"/>
                  <a:gd name="connsiteY80" fmla="*/ 1724835 h 2394518"/>
                  <a:gd name="connsiteX81" fmla="*/ 2448600 w 2887263"/>
                  <a:gd name="connsiteY81" fmla="*/ 1582784 h 2394518"/>
                  <a:gd name="connsiteX82" fmla="*/ 2448600 w 2887263"/>
                  <a:gd name="connsiteY82" fmla="*/ 1582784 h 2394518"/>
                  <a:gd name="connsiteX83" fmla="*/ 2661446 w 2887263"/>
                  <a:gd name="connsiteY83" fmla="*/ 1484866 h 2394518"/>
                  <a:gd name="connsiteX84" fmla="*/ 2873373 w 2887263"/>
                  <a:gd name="connsiteY84" fmla="*/ 1386028 h 2394518"/>
                  <a:gd name="connsiteX85" fmla="*/ 2887164 w 2887263"/>
                  <a:gd name="connsiteY85" fmla="*/ 1365801 h 2394518"/>
                  <a:gd name="connsiteX86" fmla="*/ 2880728 w 2887263"/>
                  <a:gd name="connsiteY86" fmla="*/ 1296384 h 2394518"/>
                  <a:gd name="connsiteX87" fmla="*/ 2519396 w 2887263"/>
                  <a:gd name="connsiteY87" fmla="*/ 1208120 h 2394518"/>
                  <a:gd name="connsiteX88" fmla="*/ 2487675 w 2887263"/>
                  <a:gd name="connsiteY88" fmla="*/ 1239380 h 2394518"/>
                  <a:gd name="connsiteX89" fmla="*/ 2453197 w 2887263"/>
                  <a:gd name="connsiteY89" fmla="*/ 1276157 h 2394518"/>
                  <a:gd name="connsiteX90" fmla="*/ 2454117 w 2887263"/>
                  <a:gd name="connsiteY90" fmla="*/ 1259148 h 2394518"/>
                  <a:gd name="connsiteX91" fmla="*/ 2453657 w 2887263"/>
                  <a:gd name="connsiteY91" fmla="*/ 1255470 h 2394518"/>
                  <a:gd name="connsiteX92" fmla="*/ 2465609 w 2887263"/>
                  <a:gd name="connsiteY92" fmla="*/ 1234323 h 2394518"/>
                  <a:gd name="connsiteX93" fmla="*/ 2493192 w 2887263"/>
                  <a:gd name="connsiteY93" fmla="*/ 1121694 h 2394518"/>
                  <a:gd name="connsiteX94" fmla="*/ 2502386 w 2887263"/>
                  <a:gd name="connsiteY94" fmla="*/ 1041704 h 2394518"/>
                  <a:gd name="connsiteX95" fmla="*/ 2506983 w 2887263"/>
                  <a:gd name="connsiteY95" fmla="*/ 1070207 h 2394518"/>
                  <a:gd name="connsiteX96" fmla="*/ 2527210 w 2887263"/>
                  <a:gd name="connsiteY96" fmla="*/ 1184675 h 2394518"/>
                  <a:gd name="connsiteX97" fmla="*/ 2519396 w 2887263"/>
                  <a:gd name="connsiteY97" fmla="*/ 1208120 h 239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2887263" h="2394518">
                    <a:moveTo>
                      <a:pt x="2880728" y="1296384"/>
                    </a:moveTo>
                    <a:cubicBezTo>
                      <a:pt x="2878430" y="1266503"/>
                      <a:pt x="2874292" y="1236622"/>
                      <a:pt x="2870614" y="1206741"/>
                    </a:cubicBezTo>
                    <a:cubicBezTo>
                      <a:pt x="2864638" y="1158931"/>
                      <a:pt x="2859582" y="1111121"/>
                      <a:pt x="2853145" y="1063311"/>
                    </a:cubicBezTo>
                    <a:cubicBezTo>
                      <a:pt x="2844871" y="1002169"/>
                      <a:pt x="2837056" y="940568"/>
                      <a:pt x="2830160" y="879427"/>
                    </a:cubicBezTo>
                    <a:cubicBezTo>
                      <a:pt x="2827861" y="861038"/>
                      <a:pt x="2827861" y="841730"/>
                      <a:pt x="2823264" y="823802"/>
                    </a:cubicBezTo>
                    <a:cubicBezTo>
                      <a:pt x="2814530" y="789783"/>
                      <a:pt x="2813151" y="754845"/>
                      <a:pt x="2804876" y="720826"/>
                    </a:cubicBezTo>
                    <a:cubicBezTo>
                      <a:pt x="2795682" y="683590"/>
                      <a:pt x="2792464" y="644974"/>
                      <a:pt x="2785108" y="607278"/>
                    </a:cubicBezTo>
                    <a:cubicBezTo>
                      <a:pt x="2778672" y="572340"/>
                      <a:pt x="2771317" y="537402"/>
                      <a:pt x="2762123" y="502923"/>
                    </a:cubicBezTo>
                    <a:cubicBezTo>
                      <a:pt x="2752929" y="468445"/>
                      <a:pt x="2744194" y="433967"/>
                      <a:pt x="2731322" y="400868"/>
                    </a:cubicBezTo>
                    <a:cubicBezTo>
                      <a:pt x="2720749" y="373745"/>
                      <a:pt x="2707417" y="348461"/>
                      <a:pt x="2693166" y="323636"/>
                    </a:cubicBezTo>
                    <a:cubicBezTo>
                      <a:pt x="2674778" y="291916"/>
                      <a:pt x="2654091" y="261575"/>
                      <a:pt x="2626968" y="237670"/>
                    </a:cubicBezTo>
                    <a:cubicBezTo>
                      <a:pt x="2591570" y="205950"/>
                      <a:pt x="2552954" y="178368"/>
                      <a:pt x="2510201" y="155842"/>
                    </a:cubicBezTo>
                    <a:cubicBezTo>
                      <a:pt x="2456415" y="127340"/>
                      <a:pt x="2400330" y="106193"/>
                      <a:pt x="2343326" y="87345"/>
                    </a:cubicBezTo>
                    <a:cubicBezTo>
                      <a:pt x="2291839" y="70336"/>
                      <a:pt x="2238512" y="58843"/>
                      <a:pt x="2185645" y="45971"/>
                    </a:cubicBezTo>
                    <a:cubicBezTo>
                      <a:pt x="2176451" y="43673"/>
                      <a:pt x="2165878" y="39995"/>
                      <a:pt x="2155764" y="45511"/>
                    </a:cubicBezTo>
                    <a:lnTo>
                      <a:pt x="2155764" y="45511"/>
                    </a:lnTo>
                    <a:cubicBezTo>
                      <a:pt x="2151627" y="42753"/>
                      <a:pt x="2147489" y="39995"/>
                      <a:pt x="2145191" y="35398"/>
                    </a:cubicBezTo>
                    <a:cubicBezTo>
                      <a:pt x="2133698" y="39535"/>
                      <a:pt x="2139215" y="48729"/>
                      <a:pt x="2140594" y="55625"/>
                    </a:cubicBezTo>
                    <a:cubicBezTo>
                      <a:pt x="2144271" y="74933"/>
                      <a:pt x="2153466" y="92402"/>
                      <a:pt x="2158982" y="110790"/>
                    </a:cubicBezTo>
                    <a:cubicBezTo>
                      <a:pt x="2189323" y="212386"/>
                      <a:pt x="2222882" y="313063"/>
                      <a:pt x="2254602" y="414659"/>
                    </a:cubicBezTo>
                    <a:cubicBezTo>
                      <a:pt x="2278047" y="489132"/>
                      <a:pt x="2302872" y="563605"/>
                      <a:pt x="2324478" y="638538"/>
                    </a:cubicBezTo>
                    <a:cubicBezTo>
                      <a:pt x="2330454" y="660145"/>
                      <a:pt x="2329995" y="660604"/>
                      <a:pt x="2308848" y="662443"/>
                    </a:cubicBezTo>
                    <a:cubicBezTo>
                      <a:pt x="2240811" y="668879"/>
                      <a:pt x="2172314" y="672097"/>
                      <a:pt x="2104277" y="677154"/>
                    </a:cubicBezTo>
                    <a:cubicBezTo>
                      <a:pt x="2026126" y="682670"/>
                      <a:pt x="1947975" y="682670"/>
                      <a:pt x="1870284" y="685888"/>
                    </a:cubicBezTo>
                    <a:cubicBezTo>
                      <a:pt x="1815119" y="688187"/>
                      <a:pt x="1759493" y="684509"/>
                      <a:pt x="1704328" y="683130"/>
                    </a:cubicBezTo>
                    <a:cubicBezTo>
                      <a:pt x="1690537" y="682670"/>
                      <a:pt x="1686859" y="676694"/>
                      <a:pt x="1686859" y="664282"/>
                    </a:cubicBezTo>
                    <a:cubicBezTo>
                      <a:pt x="1686859" y="631642"/>
                      <a:pt x="1685020" y="599463"/>
                      <a:pt x="1684561" y="566823"/>
                    </a:cubicBezTo>
                    <a:cubicBezTo>
                      <a:pt x="1682722" y="462929"/>
                      <a:pt x="1678585" y="359494"/>
                      <a:pt x="1677205" y="255599"/>
                    </a:cubicBezTo>
                    <a:cubicBezTo>
                      <a:pt x="1676286" y="194917"/>
                      <a:pt x="1671689" y="134695"/>
                      <a:pt x="1672608" y="74013"/>
                    </a:cubicBezTo>
                    <a:cubicBezTo>
                      <a:pt x="1673068" y="55165"/>
                      <a:pt x="1671689" y="36317"/>
                      <a:pt x="1669390" y="17929"/>
                    </a:cubicBezTo>
                    <a:cubicBezTo>
                      <a:pt x="1668471" y="11033"/>
                      <a:pt x="1668931" y="2758"/>
                      <a:pt x="1659736" y="0"/>
                    </a:cubicBezTo>
                    <a:cubicBezTo>
                      <a:pt x="1639509" y="25284"/>
                      <a:pt x="1617903" y="48729"/>
                      <a:pt x="1593998" y="70336"/>
                    </a:cubicBezTo>
                    <a:lnTo>
                      <a:pt x="1593998" y="70336"/>
                    </a:lnTo>
                    <a:cubicBezTo>
                      <a:pt x="1577908" y="86885"/>
                      <a:pt x="1558140" y="98838"/>
                      <a:pt x="1538832" y="111250"/>
                    </a:cubicBezTo>
                    <a:cubicBezTo>
                      <a:pt x="1494240" y="139752"/>
                      <a:pt x="1445511" y="160439"/>
                      <a:pt x="1398621" y="184804"/>
                    </a:cubicBezTo>
                    <a:cubicBezTo>
                      <a:pt x="1344834" y="212386"/>
                      <a:pt x="1288290" y="233533"/>
                      <a:pt x="1238182" y="268931"/>
                    </a:cubicBezTo>
                    <a:cubicBezTo>
                      <a:pt x="1189912" y="302949"/>
                      <a:pt x="1159571" y="347082"/>
                      <a:pt x="1145780" y="403626"/>
                    </a:cubicBezTo>
                    <a:cubicBezTo>
                      <a:pt x="1132448" y="457872"/>
                      <a:pt x="1114519" y="510739"/>
                      <a:pt x="1096131" y="563605"/>
                    </a:cubicBezTo>
                    <a:cubicBezTo>
                      <a:pt x="1070847" y="634861"/>
                      <a:pt x="1038207" y="703357"/>
                      <a:pt x="1003729" y="770935"/>
                    </a:cubicBezTo>
                    <a:cubicBezTo>
                      <a:pt x="966033" y="844948"/>
                      <a:pt x="926957" y="918042"/>
                      <a:pt x="888342" y="992056"/>
                    </a:cubicBezTo>
                    <a:cubicBezTo>
                      <a:pt x="870873" y="1025155"/>
                      <a:pt x="855243" y="1059173"/>
                      <a:pt x="835935" y="1090894"/>
                    </a:cubicBezTo>
                    <a:cubicBezTo>
                      <a:pt x="821684" y="1113879"/>
                      <a:pt x="808352" y="1136865"/>
                      <a:pt x="783528" y="1153874"/>
                    </a:cubicBezTo>
                    <a:cubicBezTo>
                      <a:pt x="715491" y="1200764"/>
                      <a:pt x="646534" y="1246276"/>
                      <a:pt x="576658" y="1290868"/>
                    </a:cubicBezTo>
                    <a:cubicBezTo>
                      <a:pt x="525630" y="1323507"/>
                      <a:pt x="471844" y="1351550"/>
                      <a:pt x="418058" y="1379592"/>
                    </a:cubicBezTo>
                    <a:cubicBezTo>
                      <a:pt x="405646" y="1386028"/>
                      <a:pt x="393693" y="1396601"/>
                      <a:pt x="378063" y="1395682"/>
                    </a:cubicBezTo>
                    <a:cubicBezTo>
                      <a:pt x="355997" y="1408554"/>
                      <a:pt x="331632" y="1416369"/>
                      <a:pt x="308187" y="1425563"/>
                    </a:cubicBezTo>
                    <a:cubicBezTo>
                      <a:pt x="223140" y="1460041"/>
                      <a:pt x="135795" y="1486245"/>
                      <a:pt x="48450" y="1513368"/>
                    </a:cubicBezTo>
                    <a:cubicBezTo>
                      <a:pt x="32360" y="1518425"/>
                      <a:pt x="13512" y="1517505"/>
                      <a:pt x="1100" y="1532675"/>
                    </a:cubicBezTo>
                    <a:cubicBezTo>
                      <a:pt x="-2118" y="1540491"/>
                      <a:pt x="2479" y="1546927"/>
                      <a:pt x="5237" y="1553822"/>
                    </a:cubicBezTo>
                    <a:cubicBezTo>
                      <a:pt x="8915" y="1562097"/>
                      <a:pt x="13052" y="1569912"/>
                      <a:pt x="15811" y="1578647"/>
                    </a:cubicBezTo>
                    <a:cubicBezTo>
                      <a:pt x="28683" y="1620021"/>
                      <a:pt x="47991" y="1658636"/>
                      <a:pt x="61322" y="1699550"/>
                    </a:cubicBezTo>
                    <a:cubicBezTo>
                      <a:pt x="64540" y="1708745"/>
                      <a:pt x="67298" y="1719318"/>
                      <a:pt x="77872" y="1724375"/>
                    </a:cubicBezTo>
                    <a:cubicBezTo>
                      <a:pt x="79711" y="1725754"/>
                      <a:pt x="82929" y="1727133"/>
                      <a:pt x="82929" y="1728512"/>
                    </a:cubicBezTo>
                    <a:cubicBezTo>
                      <a:pt x="82009" y="1745062"/>
                      <a:pt x="92123" y="1745521"/>
                      <a:pt x="104995" y="1745521"/>
                    </a:cubicBezTo>
                    <a:cubicBezTo>
                      <a:pt x="161079" y="1745521"/>
                      <a:pt x="216704" y="1739545"/>
                      <a:pt x="272789" y="1732650"/>
                    </a:cubicBezTo>
                    <a:cubicBezTo>
                      <a:pt x="310945" y="1728053"/>
                      <a:pt x="349561" y="1723915"/>
                      <a:pt x="387717" y="1718399"/>
                    </a:cubicBezTo>
                    <a:cubicBezTo>
                      <a:pt x="424034" y="1713342"/>
                      <a:pt x="459891" y="1704607"/>
                      <a:pt x="494829" y="1694494"/>
                    </a:cubicBezTo>
                    <a:cubicBezTo>
                      <a:pt x="589990" y="1666911"/>
                      <a:pt x="680093" y="1626457"/>
                      <a:pt x="766059" y="1577267"/>
                    </a:cubicBezTo>
                    <a:cubicBezTo>
                      <a:pt x="794561" y="1561178"/>
                      <a:pt x="824902" y="1547386"/>
                      <a:pt x="851105" y="1528538"/>
                    </a:cubicBezTo>
                    <a:cubicBezTo>
                      <a:pt x="888342" y="1501875"/>
                      <a:pt x="926498" y="1476591"/>
                      <a:pt x="962355" y="1447629"/>
                    </a:cubicBezTo>
                    <a:cubicBezTo>
                      <a:pt x="1023497" y="1398440"/>
                      <a:pt x="1078202" y="1344194"/>
                      <a:pt x="1127391" y="1283512"/>
                    </a:cubicBezTo>
                    <a:cubicBezTo>
                      <a:pt x="1148538" y="1257769"/>
                      <a:pt x="1166467" y="1229726"/>
                      <a:pt x="1186694" y="1203063"/>
                    </a:cubicBezTo>
                    <a:cubicBezTo>
                      <a:pt x="1210139" y="1172262"/>
                      <a:pt x="1228528" y="1138244"/>
                      <a:pt x="1247836" y="1105145"/>
                    </a:cubicBezTo>
                    <a:cubicBezTo>
                      <a:pt x="1262087" y="1081240"/>
                      <a:pt x="1274039" y="1055956"/>
                      <a:pt x="1288750" y="1027913"/>
                    </a:cubicBezTo>
                    <a:cubicBezTo>
                      <a:pt x="1290589" y="1037567"/>
                      <a:pt x="1296565" y="1040785"/>
                      <a:pt x="1297484" y="1048140"/>
                    </a:cubicBezTo>
                    <a:cubicBezTo>
                      <a:pt x="1301162" y="1084458"/>
                      <a:pt x="1311276" y="1119396"/>
                      <a:pt x="1320470" y="1153874"/>
                    </a:cubicBezTo>
                    <a:cubicBezTo>
                      <a:pt x="1334721" y="1207660"/>
                      <a:pt x="1344375" y="1262366"/>
                      <a:pt x="1359086" y="1315692"/>
                    </a:cubicBezTo>
                    <a:cubicBezTo>
                      <a:pt x="1367820" y="1347412"/>
                      <a:pt x="1372877" y="1380052"/>
                      <a:pt x="1380692" y="1411772"/>
                    </a:cubicBezTo>
                    <a:cubicBezTo>
                      <a:pt x="1390346" y="1449008"/>
                      <a:pt x="1400000" y="1486704"/>
                      <a:pt x="1407355" y="1524401"/>
                    </a:cubicBezTo>
                    <a:cubicBezTo>
                      <a:pt x="1408275" y="1528998"/>
                      <a:pt x="1410113" y="1531756"/>
                      <a:pt x="1414711" y="1532216"/>
                    </a:cubicBezTo>
                    <a:lnTo>
                      <a:pt x="1414711" y="1532216"/>
                    </a:lnTo>
                    <a:lnTo>
                      <a:pt x="1414711" y="1532216"/>
                    </a:lnTo>
                    <a:cubicBezTo>
                      <a:pt x="1414251" y="1541870"/>
                      <a:pt x="1410573" y="1551064"/>
                      <a:pt x="1407355" y="1560258"/>
                    </a:cubicBezTo>
                    <a:cubicBezTo>
                      <a:pt x="1395862" y="1593357"/>
                      <a:pt x="1382991" y="1626457"/>
                      <a:pt x="1373796" y="1660015"/>
                    </a:cubicBezTo>
                    <a:cubicBezTo>
                      <a:pt x="1355408" y="1728512"/>
                      <a:pt x="1342996" y="1798388"/>
                      <a:pt x="1331503" y="1868264"/>
                    </a:cubicBezTo>
                    <a:cubicBezTo>
                      <a:pt x="1322768" y="1920212"/>
                      <a:pt x="1313574" y="1972159"/>
                      <a:pt x="1307598" y="2024566"/>
                    </a:cubicBezTo>
                    <a:cubicBezTo>
                      <a:pt x="1299323" y="2096741"/>
                      <a:pt x="1288750" y="2168915"/>
                      <a:pt x="1282774" y="2241090"/>
                    </a:cubicBezTo>
                    <a:cubicBezTo>
                      <a:pt x="1275418" y="2326596"/>
                      <a:pt x="1292721" y="2275688"/>
                      <a:pt x="1288584" y="2361654"/>
                    </a:cubicBezTo>
                    <a:cubicBezTo>
                      <a:pt x="1606157" y="2408546"/>
                      <a:pt x="2068670" y="2391496"/>
                      <a:pt x="2467240" y="2391496"/>
                    </a:cubicBezTo>
                    <a:cubicBezTo>
                      <a:pt x="2464941" y="2248526"/>
                      <a:pt x="2454117" y="2211668"/>
                      <a:pt x="2452278" y="2068698"/>
                    </a:cubicBezTo>
                    <a:cubicBezTo>
                      <a:pt x="2450899" y="1954230"/>
                      <a:pt x="2450439" y="1839303"/>
                      <a:pt x="2447681" y="1724835"/>
                    </a:cubicBezTo>
                    <a:cubicBezTo>
                      <a:pt x="2446301" y="1677484"/>
                      <a:pt x="2445382" y="1630134"/>
                      <a:pt x="2448600" y="1582784"/>
                    </a:cubicBezTo>
                    <a:lnTo>
                      <a:pt x="2448600" y="1582784"/>
                    </a:lnTo>
                    <a:lnTo>
                      <a:pt x="2661446" y="1484866"/>
                    </a:lnTo>
                    <a:cubicBezTo>
                      <a:pt x="2732242" y="1452226"/>
                      <a:pt x="2801658" y="1416369"/>
                      <a:pt x="2873373" y="1386028"/>
                    </a:cubicBezTo>
                    <a:cubicBezTo>
                      <a:pt x="2882567" y="1381890"/>
                      <a:pt x="2888083" y="1376834"/>
                      <a:pt x="2887164" y="1365801"/>
                    </a:cubicBezTo>
                    <a:cubicBezTo>
                      <a:pt x="2885325" y="1342355"/>
                      <a:pt x="2882567" y="1319370"/>
                      <a:pt x="2880728" y="1296384"/>
                    </a:cubicBezTo>
                    <a:close/>
                    <a:moveTo>
                      <a:pt x="2519396" y="1208120"/>
                    </a:moveTo>
                    <a:cubicBezTo>
                      <a:pt x="2508822" y="1218693"/>
                      <a:pt x="2498249" y="1228807"/>
                      <a:pt x="2487675" y="1239380"/>
                    </a:cubicBezTo>
                    <a:cubicBezTo>
                      <a:pt x="2476183" y="1251333"/>
                      <a:pt x="2462851" y="1262366"/>
                      <a:pt x="2453197" y="1276157"/>
                    </a:cubicBezTo>
                    <a:cubicBezTo>
                      <a:pt x="2453657" y="1270640"/>
                      <a:pt x="2455036" y="1264664"/>
                      <a:pt x="2454117" y="1259148"/>
                    </a:cubicBezTo>
                    <a:cubicBezTo>
                      <a:pt x="2454117" y="1257769"/>
                      <a:pt x="2453657" y="1256849"/>
                      <a:pt x="2453657" y="1255470"/>
                    </a:cubicBezTo>
                    <a:cubicBezTo>
                      <a:pt x="2461472" y="1251333"/>
                      <a:pt x="2462391" y="1241679"/>
                      <a:pt x="2465609" y="1234323"/>
                    </a:cubicBezTo>
                    <a:cubicBezTo>
                      <a:pt x="2480320" y="1198006"/>
                      <a:pt x="2487675" y="1159850"/>
                      <a:pt x="2493192" y="1121694"/>
                    </a:cubicBezTo>
                    <a:cubicBezTo>
                      <a:pt x="2497329" y="1094112"/>
                      <a:pt x="2504685" y="1066529"/>
                      <a:pt x="2502386" y="1041704"/>
                    </a:cubicBezTo>
                    <a:cubicBezTo>
                      <a:pt x="2503765" y="1049979"/>
                      <a:pt x="2505144" y="1060093"/>
                      <a:pt x="2506983" y="1070207"/>
                    </a:cubicBezTo>
                    <a:cubicBezTo>
                      <a:pt x="2512960" y="1108363"/>
                      <a:pt x="2522613" y="1146059"/>
                      <a:pt x="2527210" y="1184675"/>
                    </a:cubicBezTo>
                    <a:cubicBezTo>
                      <a:pt x="2528130" y="1194329"/>
                      <a:pt x="2525831" y="1201684"/>
                      <a:pt x="2519396" y="1208120"/>
                    </a:cubicBezTo>
                    <a:close/>
                  </a:path>
                </a:pathLst>
              </a:custGeom>
              <a:solidFill>
                <a:srgbClr val="86DBFC"/>
              </a:solidFill>
              <a:ln w="45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" name="Freeform: Shape 140">
                <a:extLst>
                  <a:ext uri="{FF2B5EF4-FFF2-40B4-BE49-F238E27FC236}">
                    <a16:creationId xmlns:a16="http://schemas.microsoft.com/office/drawing/2014/main" id="{02EB182D-CD4B-40CA-B79E-8CDC6F73F42C}"/>
                  </a:ext>
                </a:extLst>
              </p:cNvPr>
              <p:cNvSpPr/>
              <p:nvPr/>
            </p:nvSpPr>
            <p:spPr>
              <a:xfrm>
                <a:off x="10681631" y="4182899"/>
                <a:ext cx="379119" cy="282459"/>
              </a:xfrm>
              <a:custGeom>
                <a:avLst/>
                <a:gdLst>
                  <a:gd name="connsiteX0" fmla="*/ 104957 w 379119"/>
                  <a:gd name="connsiteY0" fmla="*/ 265589 h 282459"/>
                  <a:gd name="connsiteX1" fmla="*/ 171616 w 379119"/>
                  <a:gd name="connsiteY1" fmla="*/ 188357 h 282459"/>
                  <a:gd name="connsiteX2" fmla="*/ 185866 w 379119"/>
                  <a:gd name="connsiteY2" fmla="*/ 177784 h 282459"/>
                  <a:gd name="connsiteX3" fmla="*/ 216208 w 379119"/>
                  <a:gd name="connsiteY3" fmla="*/ 173187 h 282459"/>
                  <a:gd name="connsiteX4" fmla="*/ 248847 w 379119"/>
                  <a:gd name="connsiteY4" fmla="*/ 181462 h 282459"/>
                  <a:gd name="connsiteX5" fmla="*/ 317803 w 379119"/>
                  <a:gd name="connsiteY5" fmla="*/ 221456 h 282459"/>
                  <a:gd name="connsiteX6" fmla="*/ 369291 w 379119"/>
                  <a:gd name="connsiteY6" fmla="*/ 195713 h 282459"/>
                  <a:gd name="connsiteX7" fmla="*/ 378026 w 379119"/>
                  <a:gd name="connsiteY7" fmla="*/ 145604 h 282459"/>
                  <a:gd name="connsiteX8" fmla="*/ 364234 w 379119"/>
                  <a:gd name="connsiteY8" fmla="*/ 27918 h 282459"/>
                  <a:gd name="connsiteX9" fmla="*/ 309069 w 379119"/>
                  <a:gd name="connsiteY9" fmla="*/ 10909 h 282459"/>
                  <a:gd name="connsiteX10" fmla="*/ 249766 w 379119"/>
                  <a:gd name="connsiteY10" fmla="*/ 72051 h 282459"/>
                  <a:gd name="connsiteX11" fmla="*/ 194141 w 379119"/>
                  <a:gd name="connsiteY11" fmla="*/ 101932 h 282459"/>
                  <a:gd name="connsiteX12" fmla="*/ 182649 w 379119"/>
                  <a:gd name="connsiteY12" fmla="*/ 105150 h 282459"/>
                  <a:gd name="connsiteX13" fmla="*/ 133460 w 379119"/>
                  <a:gd name="connsiteY13" fmla="*/ 103311 h 282459"/>
                  <a:gd name="connsiteX14" fmla="*/ 54389 w 379119"/>
                  <a:gd name="connsiteY14" fmla="*/ 68373 h 282459"/>
                  <a:gd name="connsiteX15" fmla="*/ 1523 w 379119"/>
                  <a:gd name="connsiteY15" fmla="*/ 102851 h 282459"/>
                  <a:gd name="connsiteX16" fmla="*/ 26347 w 379119"/>
                  <a:gd name="connsiteY16" fmla="*/ 248580 h 282459"/>
                  <a:gd name="connsiteX17" fmla="*/ 104957 w 379119"/>
                  <a:gd name="connsiteY17" fmla="*/ 265589 h 282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9119" h="282459">
                    <a:moveTo>
                      <a:pt x="104957" y="265589"/>
                    </a:moveTo>
                    <a:cubicBezTo>
                      <a:pt x="131621" y="243523"/>
                      <a:pt x="153687" y="217779"/>
                      <a:pt x="171616" y="188357"/>
                    </a:cubicBezTo>
                    <a:cubicBezTo>
                      <a:pt x="175293" y="182381"/>
                      <a:pt x="178971" y="178703"/>
                      <a:pt x="185866" y="177784"/>
                    </a:cubicBezTo>
                    <a:cubicBezTo>
                      <a:pt x="195980" y="176405"/>
                      <a:pt x="206094" y="175485"/>
                      <a:pt x="216208" y="173187"/>
                    </a:cubicBezTo>
                    <a:cubicBezTo>
                      <a:pt x="229079" y="169969"/>
                      <a:pt x="238733" y="173647"/>
                      <a:pt x="248847" y="181462"/>
                    </a:cubicBezTo>
                    <a:cubicBezTo>
                      <a:pt x="270453" y="197092"/>
                      <a:pt x="291600" y="213641"/>
                      <a:pt x="317803" y="221456"/>
                    </a:cubicBezTo>
                    <a:cubicBezTo>
                      <a:pt x="345386" y="229731"/>
                      <a:pt x="359177" y="222836"/>
                      <a:pt x="369291" y="195713"/>
                    </a:cubicBezTo>
                    <a:cubicBezTo>
                      <a:pt x="375267" y="179623"/>
                      <a:pt x="376646" y="162614"/>
                      <a:pt x="378026" y="145604"/>
                    </a:cubicBezTo>
                    <a:cubicBezTo>
                      <a:pt x="381243" y="105609"/>
                      <a:pt x="377566" y="66074"/>
                      <a:pt x="364234" y="27918"/>
                    </a:cubicBezTo>
                    <a:cubicBezTo>
                      <a:pt x="353661" y="-2423"/>
                      <a:pt x="335272" y="-7939"/>
                      <a:pt x="309069" y="10909"/>
                    </a:cubicBezTo>
                    <a:cubicBezTo>
                      <a:pt x="285624" y="27459"/>
                      <a:pt x="266316" y="48605"/>
                      <a:pt x="249766" y="72051"/>
                    </a:cubicBezTo>
                    <a:cubicBezTo>
                      <a:pt x="235515" y="92278"/>
                      <a:pt x="216667" y="99633"/>
                      <a:pt x="194141" y="101932"/>
                    </a:cubicBezTo>
                    <a:cubicBezTo>
                      <a:pt x="190923" y="104690"/>
                      <a:pt x="187246" y="106069"/>
                      <a:pt x="182649" y="105150"/>
                    </a:cubicBezTo>
                    <a:cubicBezTo>
                      <a:pt x="166099" y="114344"/>
                      <a:pt x="150929" y="113884"/>
                      <a:pt x="133460" y="103311"/>
                    </a:cubicBezTo>
                    <a:cubicBezTo>
                      <a:pt x="109095" y="88140"/>
                      <a:pt x="82432" y="75269"/>
                      <a:pt x="54389" y="68373"/>
                    </a:cubicBezTo>
                    <a:cubicBezTo>
                      <a:pt x="25428" y="61017"/>
                      <a:pt x="4281" y="74349"/>
                      <a:pt x="1523" y="102851"/>
                    </a:cubicBezTo>
                    <a:cubicBezTo>
                      <a:pt x="-3534" y="153419"/>
                      <a:pt x="3821" y="202608"/>
                      <a:pt x="26347" y="248580"/>
                    </a:cubicBezTo>
                    <a:cubicBezTo>
                      <a:pt x="45655" y="287195"/>
                      <a:pt x="72318" y="292712"/>
                      <a:pt x="104957" y="265589"/>
                    </a:cubicBezTo>
                    <a:close/>
                  </a:path>
                </a:pathLst>
              </a:custGeom>
              <a:solidFill>
                <a:srgbClr val="86DBFC"/>
              </a:solidFill>
              <a:ln w="45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7" name="Freeform: Shape 141">
              <a:extLst>
                <a:ext uri="{FF2B5EF4-FFF2-40B4-BE49-F238E27FC236}">
                  <a16:creationId xmlns:a16="http://schemas.microsoft.com/office/drawing/2014/main" id="{D58F5E39-09BB-4FC9-A257-61EE460A1E49}"/>
                </a:ext>
              </a:extLst>
            </p:cNvPr>
            <p:cNvSpPr/>
            <p:nvPr/>
          </p:nvSpPr>
          <p:spPr>
            <a:xfrm>
              <a:off x="10161588" y="4112441"/>
              <a:ext cx="1229813" cy="2493294"/>
            </a:xfrm>
            <a:custGeom>
              <a:avLst/>
              <a:gdLst>
                <a:gd name="connsiteX0" fmla="*/ 883564 w 1206042"/>
                <a:gd name="connsiteY0" fmla="*/ 35398 h 2498067"/>
                <a:gd name="connsiteX1" fmla="*/ 894138 w 1206042"/>
                <a:gd name="connsiteY1" fmla="*/ 45511 h 2498067"/>
                <a:gd name="connsiteX2" fmla="*/ 910687 w 1206042"/>
                <a:gd name="connsiteY2" fmla="*/ 59303 h 2498067"/>
                <a:gd name="connsiteX3" fmla="*/ 1051818 w 1206042"/>
                <a:gd name="connsiteY3" fmla="*/ 291457 h 2498067"/>
                <a:gd name="connsiteX4" fmla="*/ 1185134 w 1206042"/>
                <a:gd name="connsiteY4" fmla="*/ 746570 h 2498067"/>
                <a:gd name="connsiteX5" fmla="*/ 1205361 w 1206042"/>
                <a:gd name="connsiteY5" fmla="*/ 1137324 h 2498067"/>
                <a:gd name="connsiteX6" fmla="*/ 1192490 w 1206042"/>
                <a:gd name="connsiteY6" fmla="*/ 1242138 h 2498067"/>
                <a:gd name="connsiteX7" fmla="*/ 1192030 w 1206042"/>
                <a:gd name="connsiteY7" fmla="*/ 1259148 h 2498067"/>
                <a:gd name="connsiteX8" fmla="*/ 1191570 w 1206042"/>
                <a:gd name="connsiteY8" fmla="*/ 1287190 h 2498067"/>
                <a:gd name="connsiteX9" fmla="*/ 1192490 w 1206042"/>
                <a:gd name="connsiteY9" fmla="*/ 1413610 h 2498067"/>
                <a:gd name="connsiteX10" fmla="*/ 1192490 w 1206042"/>
                <a:gd name="connsiteY10" fmla="*/ 1555201 h 2498067"/>
                <a:gd name="connsiteX11" fmla="*/ 1185594 w 1206042"/>
                <a:gd name="connsiteY11" fmla="*/ 1582784 h 2498067"/>
                <a:gd name="connsiteX12" fmla="*/ 1184675 w 1206042"/>
                <a:gd name="connsiteY12" fmla="*/ 1724835 h 2498067"/>
                <a:gd name="connsiteX13" fmla="*/ 1189272 w 1206042"/>
                <a:gd name="connsiteY13" fmla="*/ 2068698 h 2498067"/>
                <a:gd name="connsiteX14" fmla="*/ 1195708 w 1206042"/>
                <a:gd name="connsiteY14" fmla="*/ 2498068 h 2498067"/>
                <a:gd name="connsiteX15" fmla="*/ 0 w 1206042"/>
                <a:gd name="connsiteY15" fmla="*/ 2498068 h 2498067"/>
                <a:gd name="connsiteX16" fmla="*/ 19768 w 1206042"/>
                <a:gd name="connsiteY16" fmla="*/ 2241090 h 2498067"/>
                <a:gd name="connsiteX17" fmla="*/ 44592 w 1206042"/>
                <a:gd name="connsiteY17" fmla="*/ 2024566 h 2498067"/>
                <a:gd name="connsiteX18" fmla="*/ 68497 w 1206042"/>
                <a:gd name="connsiteY18" fmla="*/ 1868264 h 2498067"/>
                <a:gd name="connsiteX19" fmla="*/ 110790 w 1206042"/>
                <a:gd name="connsiteY19" fmla="*/ 1660015 h 2498067"/>
                <a:gd name="connsiteX20" fmla="*/ 144349 w 1206042"/>
                <a:gd name="connsiteY20" fmla="*/ 1560258 h 2498067"/>
                <a:gd name="connsiteX21" fmla="*/ 151705 w 1206042"/>
                <a:gd name="connsiteY21" fmla="*/ 1532216 h 2498067"/>
                <a:gd name="connsiteX22" fmla="*/ 154923 w 1206042"/>
                <a:gd name="connsiteY22" fmla="*/ 1504173 h 2498067"/>
                <a:gd name="connsiteX23" fmla="*/ 224799 w 1206042"/>
                <a:gd name="connsiteY23" fmla="*/ 1231105 h 2498067"/>
                <a:gd name="connsiteX24" fmla="*/ 265253 w 1206042"/>
                <a:gd name="connsiteY24" fmla="*/ 939649 h 2498067"/>
                <a:gd name="connsiteX25" fmla="*/ 286400 w 1206042"/>
                <a:gd name="connsiteY25" fmla="*/ 758063 h 2498067"/>
                <a:gd name="connsiteX26" fmla="*/ 309385 w 1206042"/>
                <a:gd name="connsiteY26" fmla="*/ 526828 h 2498067"/>
                <a:gd name="connsiteX27" fmla="*/ 321338 w 1206042"/>
                <a:gd name="connsiteY27" fmla="*/ 390754 h 2498067"/>
                <a:gd name="connsiteX28" fmla="*/ 325016 w 1206042"/>
                <a:gd name="connsiteY28" fmla="*/ 325935 h 2498067"/>
                <a:gd name="connsiteX29" fmla="*/ 328693 w 1206042"/>
                <a:gd name="connsiteY29" fmla="*/ 124122 h 2498067"/>
                <a:gd name="connsiteX30" fmla="*/ 331911 w 1206042"/>
                <a:gd name="connsiteY30" fmla="*/ 70336 h 2498067"/>
                <a:gd name="connsiteX31" fmla="*/ 397650 w 1206042"/>
                <a:gd name="connsiteY31" fmla="*/ 0 h 2498067"/>
                <a:gd name="connsiteX32" fmla="*/ 407304 w 1206042"/>
                <a:gd name="connsiteY32" fmla="*/ 17929 h 2498067"/>
                <a:gd name="connsiteX33" fmla="*/ 410522 w 1206042"/>
                <a:gd name="connsiteY33" fmla="*/ 74013 h 2498067"/>
                <a:gd name="connsiteX34" fmla="*/ 415119 w 1206042"/>
                <a:gd name="connsiteY34" fmla="*/ 255599 h 2498067"/>
                <a:gd name="connsiteX35" fmla="*/ 422474 w 1206042"/>
                <a:gd name="connsiteY35" fmla="*/ 566823 h 2498067"/>
                <a:gd name="connsiteX36" fmla="*/ 424773 w 1206042"/>
                <a:gd name="connsiteY36" fmla="*/ 664282 h 2498067"/>
                <a:gd name="connsiteX37" fmla="*/ 442242 w 1206042"/>
                <a:gd name="connsiteY37" fmla="*/ 683130 h 2498067"/>
                <a:gd name="connsiteX38" fmla="*/ 608197 w 1206042"/>
                <a:gd name="connsiteY38" fmla="*/ 685888 h 2498067"/>
                <a:gd name="connsiteX39" fmla="*/ 842190 w 1206042"/>
                <a:gd name="connsiteY39" fmla="*/ 677154 h 2498067"/>
                <a:gd name="connsiteX40" fmla="*/ 1046761 w 1206042"/>
                <a:gd name="connsiteY40" fmla="*/ 662443 h 2498067"/>
                <a:gd name="connsiteX41" fmla="*/ 1062392 w 1206042"/>
                <a:gd name="connsiteY41" fmla="*/ 638538 h 2498067"/>
                <a:gd name="connsiteX42" fmla="*/ 992515 w 1206042"/>
                <a:gd name="connsiteY42" fmla="*/ 414659 h 2498067"/>
                <a:gd name="connsiteX43" fmla="*/ 896896 w 1206042"/>
                <a:gd name="connsiteY43" fmla="*/ 110790 h 2498067"/>
                <a:gd name="connsiteX44" fmla="*/ 878507 w 1206042"/>
                <a:gd name="connsiteY44" fmla="*/ 55625 h 2498067"/>
                <a:gd name="connsiteX45" fmla="*/ 883564 w 1206042"/>
                <a:gd name="connsiteY45" fmla="*/ 35398 h 2498067"/>
                <a:gd name="connsiteX0" fmla="*/ 866953 w 1189431"/>
                <a:gd name="connsiteY0" fmla="*/ 35398 h 2498068"/>
                <a:gd name="connsiteX1" fmla="*/ 877527 w 1189431"/>
                <a:gd name="connsiteY1" fmla="*/ 45511 h 2498068"/>
                <a:gd name="connsiteX2" fmla="*/ 894076 w 1189431"/>
                <a:gd name="connsiteY2" fmla="*/ 59303 h 2498068"/>
                <a:gd name="connsiteX3" fmla="*/ 1035207 w 1189431"/>
                <a:gd name="connsiteY3" fmla="*/ 291457 h 2498068"/>
                <a:gd name="connsiteX4" fmla="*/ 1168523 w 1189431"/>
                <a:gd name="connsiteY4" fmla="*/ 746570 h 2498068"/>
                <a:gd name="connsiteX5" fmla="*/ 1188750 w 1189431"/>
                <a:gd name="connsiteY5" fmla="*/ 1137324 h 2498068"/>
                <a:gd name="connsiteX6" fmla="*/ 1175879 w 1189431"/>
                <a:gd name="connsiteY6" fmla="*/ 1242138 h 2498068"/>
                <a:gd name="connsiteX7" fmla="*/ 1175419 w 1189431"/>
                <a:gd name="connsiteY7" fmla="*/ 1259148 h 2498068"/>
                <a:gd name="connsiteX8" fmla="*/ 1174959 w 1189431"/>
                <a:gd name="connsiteY8" fmla="*/ 1287190 h 2498068"/>
                <a:gd name="connsiteX9" fmla="*/ 1175879 w 1189431"/>
                <a:gd name="connsiteY9" fmla="*/ 1413610 h 2498068"/>
                <a:gd name="connsiteX10" fmla="*/ 1175879 w 1189431"/>
                <a:gd name="connsiteY10" fmla="*/ 1555201 h 2498068"/>
                <a:gd name="connsiteX11" fmla="*/ 1168983 w 1189431"/>
                <a:gd name="connsiteY11" fmla="*/ 1582784 h 2498068"/>
                <a:gd name="connsiteX12" fmla="*/ 1168064 w 1189431"/>
                <a:gd name="connsiteY12" fmla="*/ 1724835 h 2498068"/>
                <a:gd name="connsiteX13" fmla="*/ 1172661 w 1189431"/>
                <a:gd name="connsiteY13" fmla="*/ 2068698 h 2498068"/>
                <a:gd name="connsiteX14" fmla="*/ 1179097 w 1189431"/>
                <a:gd name="connsiteY14" fmla="*/ 2498068 h 2498068"/>
                <a:gd name="connsiteX15" fmla="*/ 441 w 1189431"/>
                <a:gd name="connsiteY15" fmla="*/ 2382970 h 2498068"/>
                <a:gd name="connsiteX16" fmla="*/ 3157 w 1189431"/>
                <a:gd name="connsiteY16" fmla="*/ 2241090 h 2498068"/>
                <a:gd name="connsiteX17" fmla="*/ 27981 w 1189431"/>
                <a:gd name="connsiteY17" fmla="*/ 2024566 h 2498068"/>
                <a:gd name="connsiteX18" fmla="*/ 51886 w 1189431"/>
                <a:gd name="connsiteY18" fmla="*/ 1868264 h 2498068"/>
                <a:gd name="connsiteX19" fmla="*/ 94179 w 1189431"/>
                <a:gd name="connsiteY19" fmla="*/ 1660015 h 2498068"/>
                <a:gd name="connsiteX20" fmla="*/ 127738 w 1189431"/>
                <a:gd name="connsiteY20" fmla="*/ 1560258 h 2498068"/>
                <a:gd name="connsiteX21" fmla="*/ 135094 w 1189431"/>
                <a:gd name="connsiteY21" fmla="*/ 1532216 h 2498068"/>
                <a:gd name="connsiteX22" fmla="*/ 138312 w 1189431"/>
                <a:gd name="connsiteY22" fmla="*/ 1504173 h 2498068"/>
                <a:gd name="connsiteX23" fmla="*/ 208188 w 1189431"/>
                <a:gd name="connsiteY23" fmla="*/ 1231105 h 2498068"/>
                <a:gd name="connsiteX24" fmla="*/ 248642 w 1189431"/>
                <a:gd name="connsiteY24" fmla="*/ 939649 h 2498068"/>
                <a:gd name="connsiteX25" fmla="*/ 269789 w 1189431"/>
                <a:gd name="connsiteY25" fmla="*/ 758063 h 2498068"/>
                <a:gd name="connsiteX26" fmla="*/ 292774 w 1189431"/>
                <a:gd name="connsiteY26" fmla="*/ 526828 h 2498068"/>
                <a:gd name="connsiteX27" fmla="*/ 304727 w 1189431"/>
                <a:gd name="connsiteY27" fmla="*/ 390754 h 2498068"/>
                <a:gd name="connsiteX28" fmla="*/ 308405 w 1189431"/>
                <a:gd name="connsiteY28" fmla="*/ 325935 h 2498068"/>
                <a:gd name="connsiteX29" fmla="*/ 312082 w 1189431"/>
                <a:gd name="connsiteY29" fmla="*/ 124122 h 2498068"/>
                <a:gd name="connsiteX30" fmla="*/ 315300 w 1189431"/>
                <a:gd name="connsiteY30" fmla="*/ 70336 h 2498068"/>
                <a:gd name="connsiteX31" fmla="*/ 381039 w 1189431"/>
                <a:gd name="connsiteY31" fmla="*/ 0 h 2498068"/>
                <a:gd name="connsiteX32" fmla="*/ 390693 w 1189431"/>
                <a:gd name="connsiteY32" fmla="*/ 17929 h 2498068"/>
                <a:gd name="connsiteX33" fmla="*/ 393911 w 1189431"/>
                <a:gd name="connsiteY33" fmla="*/ 74013 h 2498068"/>
                <a:gd name="connsiteX34" fmla="*/ 398508 w 1189431"/>
                <a:gd name="connsiteY34" fmla="*/ 255599 h 2498068"/>
                <a:gd name="connsiteX35" fmla="*/ 405863 w 1189431"/>
                <a:gd name="connsiteY35" fmla="*/ 566823 h 2498068"/>
                <a:gd name="connsiteX36" fmla="*/ 408162 w 1189431"/>
                <a:gd name="connsiteY36" fmla="*/ 664282 h 2498068"/>
                <a:gd name="connsiteX37" fmla="*/ 425631 w 1189431"/>
                <a:gd name="connsiteY37" fmla="*/ 683130 h 2498068"/>
                <a:gd name="connsiteX38" fmla="*/ 591586 w 1189431"/>
                <a:gd name="connsiteY38" fmla="*/ 685888 h 2498068"/>
                <a:gd name="connsiteX39" fmla="*/ 825579 w 1189431"/>
                <a:gd name="connsiteY39" fmla="*/ 677154 h 2498068"/>
                <a:gd name="connsiteX40" fmla="*/ 1030150 w 1189431"/>
                <a:gd name="connsiteY40" fmla="*/ 662443 h 2498068"/>
                <a:gd name="connsiteX41" fmla="*/ 1045781 w 1189431"/>
                <a:gd name="connsiteY41" fmla="*/ 638538 h 2498068"/>
                <a:gd name="connsiteX42" fmla="*/ 975904 w 1189431"/>
                <a:gd name="connsiteY42" fmla="*/ 414659 h 2498068"/>
                <a:gd name="connsiteX43" fmla="*/ 880285 w 1189431"/>
                <a:gd name="connsiteY43" fmla="*/ 110790 h 2498068"/>
                <a:gd name="connsiteX44" fmla="*/ 861896 w 1189431"/>
                <a:gd name="connsiteY44" fmla="*/ 55625 h 2498068"/>
                <a:gd name="connsiteX45" fmla="*/ 866953 w 1189431"/>
                <a:gd name="connsiteY45" fmla="*/ 35398 h 2498068"/>
                <a:gd name="connsiteX0" fmla="*/ 892090 w 1214568"/>
                <a:gd name="connsiteY0" fmla="*/ 35398 h 2498068"/>
                <a:gd name="connsiteX1" fmla="*/ 902664 w 1214568"/>
                <a:gd name="connsiteY1" fmla="*/ 45511 h 2498068"/>
                <a:gd name="connsiteX2" fmla="*/ 919213 w 1214568"/>
                <a:gd name="connsiteY2" fmla="*/ 59303 h 2498068"/>
                <a:gd name="connsiteX3" fmla="*/ 1060344 w 1214568"/>
                <a:gd name="connsiteY3" fmla="*/ 291457 h 2498068"/>
                <a:gd name="connsiteX4" fmla="*/ 1193660 w 1214568"/>
                <a:gd name="connsiteY4" fmla="*/ 746570 h 2498068"/>
                <a:gd name="connsiteX5" fmla="*/ 1213887 w 1214568"/>
                <a:gd name="connsiteY5" fmla="*/ 1137324 h 2498068"/>
                <a:gd name="connsiteX6" fmla="*/ 1201016 w 1214568"/>
                <a:gd name="connsiteY6" fmla="*/ 1242138 h 2498068"/>
                <a:gd name="connsiteX7" fmla="*/ 1200556 w 1214568"/>
                <a:gd name="connsiteY7" fmla="*/ 1259148 h 2498068"/>
                <a:gd name="connsiteX8" fmla="*/ 1200096 w 1214568"/>
                <a:gd name="connsiteY8" fmla="*/ 1287190 h 2498068"/>
                <a:gd name="connsiteX9" fmla="*/ 1201016 w 1214568"/>
                <a:gd name="connsiteY9" fmla="*/ 1413610 h 2498068"/>
                <a:gd name="connsiteX10" fmla="*/ 1201016 w 1214568"/>
                <a:gd name="connsiteY10" fmla="*/ 1555201 h 2498068"/>
                <a:gd name="connsiteX11" fmla="*/ 1194120 w 1214568"/>
                <a:gd name="connsiteY11" fmla="*/ 1582784 h 2498068"/>
                <a:gd name="connsiteX12" fmla="*/ 1193201 w 1214568"/>
                <a:gd name="connsiteY12" fmla="*/ 1724835 h 2498068"/>
                <a:gd name="connsiteX13" fmla="*/ 1197798 w 1214568"/>
                <a:gd name="connsiteY13" fmla="*/ 2068698 h 2498068"/>
                <a:gd name="connsiteX14" fmla="*/ 1204234 w 1214568"/>
                <a:gd name="connsiteY14" fmla="*/ 2498068 h 2498068"/>
                <a:gd name="connsiteX15" fmla="*/ 0 w 1214568"/>
                <a:gd name="connsiteY15" fmla="*/ 2382971 h 2498068"/>
                <a:gd name="connsiteX16" fmla="*/ 28294 w 1214568"/>
                <a:gd name="connsiteY16" fmla="*/ 2241090 h 2498068"/>
                <a:gd name="connsiteX17" fmla="*/ 53118 w 1214568"/>
                <a:gd name="connsiteY17" fmla="*/ 2024566 h 2498068"/>
                <a:gd name="connsiteX18" fmla="*/ 77023 w 1214568"/>
                <a:gd name="connsiteY18" fmla="*/ 1868264 h 2498068"/>
                <a:gd name="connsiteX19" fmla="*/ 119316 w 1214568"/>
                <a:gd name="connsiteY19" fmla="*/ 1660015 h 2498068"/>
                <a:gd name="connsiteX20" fmla="*/ 152875 w 1214568"/>
                <a:gd name="connsiteY20" fmla="*/ 1560258 h 2498068"/>
                <a:gd name="connsiteX21" fmla="*/ 160231 w 1214568"/>
                <a:gd name="connsiteY21" fmla="*/ 1532216 h 2498068"/>
                <a:gd name="connsiteX22" fmla="*/ 163449 w 1214568"/>
                <a:gd name="connsiteY22" fmla="*/ 1504173 h 2498068"/>
                <a:gd name="connsiteX23" fmla="*/ 233325 w 1214568"/>
                <a:gd name="connsiteY23" fmla="*/ 1231105 h 2498068"/>
                <a:gd name="connsiteX24" fmla="*/ 273779 w 1214568"/>
                <a:gd name="connsiteY24" fmla="*/ 939649 h 2498068"/>
                <a:gd name="connsiteX25" fmla="*/ 294926 w 1214568"/>
                <a:gd name="connsiteY25" fmla="*/ 758063 h 2498068"/>
                <a:gd name="connsiteX26" fmla="*/ 317911 w 1214568"/>
                <a:gd name="connsiteY26" fmla="*/ 526828 h 2498068"/>
                <a:gd name="connsiteX27" fmla="*/ 329864 w 1214568"/>
                <a:gd name="connsiteY27" fmla="*/ 390754 h 2498068"/>
                <a:gd name="connsiteX28" fmla="*/ 333542 w 1214568"/>
                <a:gd name="connsiteY28" fmla="*/ 325935 h 2498068"/>
                <a:gd name="connsiteX29" fmla="*/ 337219 w 1214568"/>
                <a:gd name="connsiteY29" fmla="*/ 124122 h 2498068"/>
                <a:gd name="connsiteX30" fmla="*/ 340437 w 1214568"/>
                <a:gd name="connsiteY30" fmla="*/ 70336 h 2498068"/>
                <a:gd name="connsiteX31" fmla="*/ 406176 w 1214568"/>
                <a:gd name="connsiteY31" fmla="*/ 0 h 2498068"/>
                <a:gd name="connsiteX32" fmla="*/ 415830 w 1214568"/>
                <a:gd name="connsiteY32" fmla="*/ 17929 h 2498068"/>
                <a:gd name="connsiteX33" fmla="*/ 419048 w 1214568"/>
                <a:gd name="connsiteY33" fmla="*/ 74013 h 2498068"/>
                <a:gd name="connsiteX34" fmla="*/ 423645 w 1214568"/>
                <a:gd name="connsiteY34" fmla="*/ 255599 h 2498068"/>
                <a:gd name="connsiteX35" fmla="*/ 431000 w 1214568"/>
                <a:gd name="connsiteY35" fmla="*/ 566823 h 2498068"/>
                <a:gd name="connsiteX36" fmla="*/ 433299 w 1214568"/>
                <a:gd name="connsiteY36" fmla="*/ 664282 h 2498068"/>
                <a:gd name="connsiteX37" fmla="*/ 450768 w 1214568"/>
                <a:gd name="connsiteY37" fmla="*/ 683130 h 2498068"/>
                <a:gd name="connsiteX38" fmla="*/ 616723 w 1214568"/>
                <a:gd name="connsiteY38" fmla="*/ 685888 h 2498068"/>
                <a:gd name="connsiteX39" fmla="*/ 850716 w 1214568"/>
                <a:gd name="connsiteY39" fmla="*/ 677154 h 2498068"/>
                <a:gd name="connsiteX40" fmla="*/ 1055287 w 1214568"/>
                <a:gd name="connsiteY40" fmla="*/ 662443 h 2498068"/>
                <a:gd name="connsiteX41" fmla="*/ 1070918 w 1214568"/>
                <a:gd name="connsiteY41" fmla="*/ 638538 h 2498068"/>
                <a:gd name="connsiteX42" fmla="*/ 1001041 w 1214568"/>
                <a:gd name="connsiteY42" fmla="*/ 414659 h 2498068"/>
                <a:gd name="connsiteX43" fmla="*/ 905422 w 1214568"/>
                <a:gd name="connsiteY43" fmla="*/ 110790 h 2498068"/>
                <a:gd name="connsiteX44" fmla="*/ 887033 w 1214568"/>
                <a:gd name="connsiteY44" fmla="*/ 55625 h 2498068"/>
                <a:gd name="connsiteX45" fmla="*/ 892090 w 1214568"/>
                <a:gd name="connsiteY45" fmla="*/ 35398 h 2498068"/>
                <a:gd name="connsiteX0" fmla="*/ 892090 w 1214568"/>
                <a:gd name="connsiteY0" fmla="*/ 35398 h 2498068"/>
                <a:gd name="connsiteX1" fmla="*/ 902664 w 1214568"/>
                <a:gd name="connsiteY1" fmla="*/ 45511 h 2498068"/>
                <a:gd name="connsiteX2" fmla="*/ 919213 w 1214568"/>
                <a:gd name="connsiteY2" fmla="*/ 59303 h 2498068"/>
                <a:gd name="connsiteX3" fmla="*/ 1060344 w 1214568"/>
                <a:gd name="connsiteY3" fmla="*/ 291457 h 2498068"/>
                <a:gd name="connsiteX4" fmla="*/ 1193660 w 1214568"/>
                <a:gd name="connsiteY4" fmla="*/ 746570 h 2498068"/>
                <a:gd name="connsiteX5" fmla="*/ 1213887 w 1214568"/>
                <a:gd name="connsiteY5" fmla="*/ 1137324 h 2498068"/>
                <a:gd name="connsiteX6" fmla="*/ 1201016 w 1214568"/>
                <a:gd name="connsiteY6" fmla="*/ 1242138 h 2498068"/>
                <a:gd name="connsiteX7" fmla="*/ 1200556 w 1214568"/>
                <a:gd name="connsiteY7" fmla="*/ 1259148 h 2498068"/>
                <a:gd name="connsiteX8" fmla="*/ 1200096 w 1214568"/>
                <a:gd name="connsiteY8" fmla="*/ 1287190 h 2498068"/>
                <a:gd name="connsiteX9" fmla="*/ 1201016 w 1214568"/>
                <a:gd name="connsiteY9" fmla="*/ 1413610 h 2498068"/>
                <a:gd name="connsiteX10" fmla="*/ 1201016 w 1214568"/>
                <a:gd name="connsiteY10" fmla="*/ 1555201 h 2498068"/>
                <a:gd name="connsiteX11" fmla="*/ 1194120 w 1214568"/>
                <a:gd name="connsiteY11" fmla="*/ 1582784 h 2498068"/>
                <a:gd name="connsiteX12" fmla="*/ 1193201 w 1214568"/>
                <a:gd name="connsiteY12" fmla="*/ 1724835 h 2498068"/>
                <a:gd name="connsiteX13" fmla="*/ 1197798 w 1214568"/>
                <a:gd name="connsiteY13" fmla="*/ 2068698 h 2498068"/>
                <a:gd name="connsiteX14" fmla="*/ 1204234 w 1214568"/>
                <a:gd name="connsiteY14" fmla="*/ 2498068 h 2498068"/>
                <a:gd name="connsiteX15" fmla="*/ 0 w 1214568"/>
                <a:gd name="connsiteY15" fmla="*/ 2382971 h 2498068"/>
                <a:gd name="connsiteX16" fmla="*/ 28294 w 1214568"/>
                <a:gd name="connsiteY16" fmla="*/ 2241090 h 2498068"/>
                <a:gd name="connsiteX17" fmla="*/ 53118 w 1214568"/>
                <a:gd name="connsiteY17" fmla="*/ 2024566 h 2498068"/>
                <a:gd name="connsiteX18" fmla="*/ 77023 w 1214568"/>
                <a:gd name="connsiteY18" fmla="*/ 1868264 h 2498068"/>
                <a:gd name="connsiteX19" fmla="*/ 119316 w 1214568"/>
                <a:gd name="connsiteY19" fmla="*/ 1660015 h 2498068"/>
                <a:gd name="connsiteX20" fmla="*/ 152875 w 1214568"/>
                <a:gd name="connsiteY20" fmla="*/ 1560258 h 2498068"/>
                <a:gd name="connsiteX21" fmla="*/ 160231 w 1214568"/>
                <a:gd name="connsiteY21" fmla="*/ 1532216 h 2498068"/>
                <a:gd name="connsiteX22" fmla="*/ 163449 w 1214568"/>
                <a:gd name="connsiteY22" fmla="*/ 1504173 h 2498068"/>
                <a:gd name="connsiteX23" fmla="*/ 233325 w 1214568"/>
                <a:gd name="connsiteY23" fmla="*/ 1231105 h 2498068"/>
                <a:gd name="connsiteX24" fmla="*/ 273779 w 1214568"/>
                <a:gd name="connsiteY24" fmla="*/ 939649 h 2498068"/>
                <a:gd name="connsiteX25" fmla="*/ 294926 w 1214568"/>
                <a:gd name="connsiteY25" fmla="*/ 758063 h 2498068"/>
                <a:gd name="connsiteX26" fmla="*/ 317911 w 1214568"/>
                <a:gd name="connsiteY26" fmla="*/ 526828 h 2498068"/>
                <a:gd name="connsiteX27" fmla="*/ 329864 w 1214568"/>
                <a:gd name="connsiteY27" fmla="*/ 390754 h 2498068"/>
                <a:gd name="connsiteX28" fmla="*/ 333542 w 1214568"/>
                <a:gd name="connsiteY28" fmla="*/ 325935 h 2498068"/>
                <a:gd name="connsiteX29" fmla="*/ 337219 w 1214568"/>
                <a:gd name="connsiteY29" fmla="*/ 124122 h 2498068"/>
                <a:gd name="connsiteX30" fmla="*/ 340437 w 1214568"/>
                <a:gd name="connsiteY30" fmla="*/ 70336 h 2498068"/>
                <a:gd name="connsiteX31" fmla="*/ 406176 w 1214568"/>
                <a:gd name="connsiteY31" fmla="*/ 0 h 2498068"/>
                <a:gd name="connsiteX32" fmla="*/ 415830 w 1214568"/>
                <a:gd name="connsiteY32" fmla="*/ 17929 h 2498068"/>
                <a:gd name="connsiteX33" fmla="*/ 419048 w 1214568"/>
                <a:gd name="connsiteY33" fmla="*/ 74013 h 2498068"/>
                <a:gd name="connsiteX34" fmla="*/ 423645 w 1214568"/>
                <a:gd name="connsiteY34" fmla="*/ 255599 h 2498068"/>
                <a:gd name="connsiteX35" fmla="*/ 431000 w 1214568"/>
                <a:gd name="connsiteY35" fmla="*/ 566823 h 2498068"/>
                <a:gd name="connsiteX36" fmla="*/ 433299 w 1214568"/>
                <a:gd name="connsiteY36" fmla="*/ 664282 h 2498068"/>
                <a:gd name="connsiteX37" fmla="*/ 450768 w 1214568"/>
                <a:gd name="connsiteY37" fmla="*/ 683130 h 2498068"/>
                <a:gd name="connsiteX38" fmla="*/ 616723 w 1214568"/>
                <a:gd name="connsiteY38" fmla="*/ 685888 h 2498068"/>
                <a:gd name="connsiteX39" fmla="*/ 850716 w 1214568"/>
                <a:gd name="connsiteY39" fmla="*/ 677154 h 2498068"/>
                <a:gd name="connsiteX40" fmla="*/ 1055287 w 1214568"/>
                <a:gd name="connsiteY40" fmla="*/ 662443 h 2498068"/>
                <a:gd name="connsiteX41" fmla="*/ 1070918 w 1214568"/>
                <a:gd name="connsiteY41" fmla="*/ 638538 h 2498068"/>
                <a:gd name="connsiteX42" fmla="*/ 1001041 w 1214568"/>
                <a:gd name="connsiteY42" fmla="*/ 414659 h 2498068"/>
                <a:gd name="connsiteX43" fmla="*/ 905422 w 1214568"/>
                <a:gd name="connsiteY43" fmla="*/ 110790 h 2498068"/>
                <a:gd name="connsiteX44" fmla="*/ 887033 w 1214568"/>
                <a:gd name="connsiteY44" fmla="*/ 55625 h 2498068"/>
                <a:gd name="connsiteX45" fmla="*/ 892090 w 1214568"/>
                <a:gd name="connsiteY45" fmla="*/ 35398 h 2498068"/>
                <a:gd name="connsiteX0" fmla="*/ 892090 w 1229813"/>
                <a:gd name="connsiteY0" fmla="*/ 35398 h 2382971"/>
                <a:gd name="connsiteX1" fmla="*/ 902664 w 1229813"/>
                <a:gd name="connsiteY1" fmla="*/ 45511 h 2382971"/>
                <a:gd name="connsiteX2" fmla="*/ 919213 w 1229813"/>
                <a:gd name="connsiteY2" fmla="*/ 59303 h 2382971"/>
                <a:gd name="connsiteX3" fmla="*/ 1060344 w 1229813"/>
                <a:gd name="connsiteY3" fmla="*/ 291457 h 2382971"/>
                <a:gd name="connsiteX4" fmla="*/ 1193660 w 1229813"/>
                <a:gd name="connsiteY4" fmla="*/ 746570 h 2382971"/>
                <a:gd name="connsiteX5" fmla="*/ 1213887 w 1229813"/>
                <a:gd name="connsiteY5" fmla="*/ 1137324 h 2382971"/>
                <a:gd name="connsiteX6" fmla="*/ 1201016 w 1229813"/>
                <a:gd name="connsiteY6" fmla="*/ 1242138 h 2382971"/>
                <a:gd name="connsiteX7" fmla="*/ 1200556 w 1229813"/>
                <a:gd name="connsiteY7" fmla="*/ 1259148 h 2382971"/>
                <a:gd name="connsiteX8" fmla="*/ 1200096 w 1229813"/>
                <a:gd name="connsiteY8" fmla="*/ 1287190 h 2382971"/>
                <a:gd name="connsiteX9" fmla="*/ 1201016 w 1229813"/>
                <a:gd name="connsiteY9" fmla="*/ 1413610 h 2382971"/>
                <a:gd name="connsiteX10" fmla="*/ 1201016 w 1229813"/>
                <a:gd name="connsiteY10" fmla="*/ 1555201 h 2382971"/>
                <a:gd name="connsiteX11" fmla="*/ 1194120 w 1229813"/>
                <a:gd name="connsiteY11" fmla="*/ 1582784 h 2382971"/>
                <a:gd name="connsiteX12" fmla="*/ 1193201 w 1229813"/>
                <a:gd name="connsiteY12" fmla="*/ 1724835 h 2382971"/>
                <a:gd name="connsiteX13" fmla="*/ 1197798 w 1229813"/>
                <a:gd name="connsiteY13" fmla="*/ 2068698 h 2382971"/>
                <a:gd name="connsiteX14" fmla="*/ 1229813 w 1229813"/>
                <a:gd name="connsiteY14" fmla="*/ 2378707 h 2382971"/>
                <a:gd name="connsiteX15" fmla="*/ 0 w 1229813"/>
                <a:gd name="connsiteY15" fmla="*/ 2382971 h 2382971"/>
                <a:gd name="connsiteX16" fmla="*/ 28294 w 1229813"/>
                <a:gd name="connsiteY16" fmla="*/ 2241090 h 2382971"/>
                <a:gd name="connsiteX17" fmla="*/ 53118 w 1229813"/>
                <a:gd name="connsiteY17" fmla="*/ 2024566 h 2382971"/>
                <a:gd name="connsiteX18" fmla="*/ 77023 w 1229813"/>
                <a:gd name="connsiteY18" fmla="*/ 1868264 h 2382971"/>
                <a:gd name="connsiteX19" fmla="*/ 119316 w 1229813"/>
                <a:gd name="connsiteY19" fmla="*/ 1660015 h 2382971"/>
                <a:gd name="connsiteX20" fmla="*/ 152875 w 1229813"/>
                <a:gd name="connsiteY20" fmla="*/ 1560258 h 2382971"/>
                <a:gd name="connsiteX21" fmla="*/ 160231 w 1229813"/>
                <a:gd name="connsiteY21" fmla="*/ 1532216 h 2382971"/>
                <a:gd name="connsiteX22" fmla="*/ 163449 w 1229813"/>
                <a:gd name="connsiteY22" fmla="*/ 1504173 h 2382971"/>
                <a:gd name="connsiteX23" fmla="*/ 233325 w 1229813"/>
                <a:gd name="connsiteY23" fmla="*/ 1231105 h 2382971"/>
                <a:gd name="connsiteX24" fmla="*/ 273779 w 1229813"/>
                <a:gd name="connsiteY24" fmla="*/ 939649 h 2382971"/>
                <a:gd name="connsiteX25" fmla="*/ 294926 w 1229813"/>
                <a:gd name="connsiteY25" fmla="*/ 758063 h 2382971"/>
                <a:gd name="connsiteX26" fmla="*/ 317911 w 1229813"/>
                <a:gd name="connsiteY26" fmla="*/ 526828 h 2382971"/>
                <a:gd name="connsiteX27" fmla="*/ 329864 w 1229813"/>
                <a:gd name="connsiteY27" fmla="*/ 390754 h 2382971"/>
                <a:gd name="connsiteX28" fmla="*/ 333542 w 1229813"/>
                <a:gd name="connsiteY28" fmla="*/ 325935 h 2382971"/>
                <a:gd name="connsiteX29" fmla="*/ 337219 w 1229813"/>
                <a:gd name="connsiteY29" fmla="*/ 124122 h 2382971"/>
                <a:gd name="connsiteX30" fmla="*/ 340437 w 1229813"/>
                <a:gd name="connsiteY30" fmla="*/ 70336 h 2382971"/>
                <a:gd name="connsiteX31" fmla="*/ 406176 w 1229813"/>
                <a:gd name="connsiteY31" fmla="*/ 0 h 2382971"/>
                <a:gd name="connsiteX32" fmla="*/ 415830 w 1229813"/>
                <a:gd name="connsiteY32" fmla="*/ 17929 h 2382971"/>
                <a:gd name="connsiteX33" fmla="*/ 419048 w 1229813"/>
                <a:gd name="connsiteY33" fmla="*/ 74013 h 2382971"/>
                <a:gd name="connsiteX34" fmla="*/ 423645 w 1229813"/>
                <a:gd name="connsiteY34" fmla="*/ 255599 h 2382971"/>
                <a:gd name="connsiteX35" fmla="*/ 431000 w 1229813"/>
                <a:gd name="connsiteY35" fmla="*/ 566823 h 2382971"/>
                <a:gd name="connsiteX36" fmla="*/ 433299 w 1229813"/>
                <a:gd name="connsiteY36" fmla="*/ 664282 h 2382971"/>
                <a:gd name="connsiteX37" fmla="*/ 450768 w 1229813"/>
                <a:gd name="connsiteY37" fmla="*/ 683130 h 2382971"/>
                <a:gd name="connsiteX38" fmla="*/ 616723 w 1229813"/>
                <a:gd name="connsiteY38" fmla="*/ 685888 h 2382971"/>
                <a:gd name="connsiteX39" fmla="*/ 850716 w 1229813"/>
                <a:gd name="connsiteY39" fmla="*/ 677154 h 2382971"/>
                <a:gd name="connsiteX40" fmla="*/ 1055287 w 1229813"/>
                <a:gd name="connsiteY40" fmla="*/ 662443 h 2382971"/>
                <a:gd name="connsiteX41" fmla="*/ 1070918 w 1229813"/>
                <a:gd name="connsiteY41" fmla="*/ 638538 h 2382971"/>
                <a:gd name="connsiteX42" fmla="*/ 1001041 w 1229813"/>
                <a:gd name="connsiteY42" fmla="*/ 414659 h 2382971"/>
                <a:gd name="connsiteX43" fmla="*/ 905422 w 1229813"/>
                <a:gd name="connsiteY43" fmla="*/ 110790 h 2382971"/>
                <a:gd name="connsiteX44" fmla="*/ 887033 w 1229813"/>
                <a:gd name="connsiteY44" fmla="*/ 55625 h 2382971"/>
                <a:gd name="connsiteX45" fmla="*/ 892090 w 1229813"/>
                <a:gd name="connsiteY45" fmla="*/ 35398 h 2382971"/>
                <a:gd name="connsiteX0" fmla="*/ 892090 w 1229813"/>
                <a:gd name="connsiteY0" fmla="*/ 35398 h 2491917"/>
                <a:gd name="connsiteX1" fmla="*/ 902664 w 1229813"/>
                <a:gd name="connsiteY1" fmla="*/ 45511 h 2491917"/>
                <a:gd name="connsiteX2" fmla="*/ 919213 w 1229813"/>
                <a:gd name="connsiteY2" fmla="*/ 59303 h 2491917"/>
                <a:gd name="connsiteX3" fmla="*/ 1060344 w 1229813"/>
                <a:gd name="connsiteY3" fmla="*/ 291457 h 2491917"/>
                <a:gd name="connsiteX4" fmla="*/ 1193660 w 1229813"/>
                <a:gd name="connsiteY4" fmla="*/ 746570 h 2491917"/>
                <a:gd name="connsiteX5" fmla="*/ 1213887 w 1229813"/>
                <a:gd name="connsiteY5" fmla="*/ 1137324 h 2491917"/>
                <a:gd name="connsiteX6" fmla="*/ 1201016 w 1229813"/>
                <a:gd name="connsiteY6" fmla="*/ 1242138 h 2491917"/>
                <a:gd name="connsiteX7" fmla="*/ 1200556 w 1229813"/>
                <a:gd name="connsiteY7" fmla="*/ 1259148 h 2491917"/>
                <a:gd name="connsiteX8" fmla="*/ 1200096 w 1229813"/>
                <a:gd name="connsiteY8" fmla="*/ 1287190 h 2491917"/>
                <a:gd name="connsiteX9" fmla="*/ 1201016 w 1229813"/>
                <a:gd name="connsiteY9" fmla="*/ 1413610 h 2491917"/>
                <a:gd name="connsiteX10" fmla="*/ 1201016 w 1229813"/>
                <a:gd name="connsiteY10" fmla="*/ 1555201 h 2491917"/>
                <a:gd name="connsiteX11" fmla="*/ 1194120 w 1229813"/>
                <a:gd name="connsiteY11" fmla="*/ 1582784 h 2491917"/>
                <a:gd name="connsiteX12" fmla="*/ 1193201 w 1229813"/>
                <a:gd name="connsiteY12" fmla="*/ 1724835 h 2491917"/>
                <a:gd name="connsiteX13" fmla="*/ 1197798 w 1229813"/>
                <a:gd name="connsiteY13" fmla="*/ 2068698 h 2491917"/>
                <a:gd name="connsiteX14" fmla="*/ 1229813 w 1229813"/>
                <a:gd name="connsiteY14" fmla="*/ 2378707 h 2491917"/>
                <a:gd name="connsiteX15" fmla="*/ 0 w 1229813"/>
                <a:gd name="connsiteY15" fmla="*/ 2382971 h 2491917"/>
                <a:gd name="connsiteX16" fmla="*/ 28294 w 1229813"/>
                <a:gd name="connsiteY16" fmla="*/ 2241090 h 2491917"/>
                <a:gd name="connsiteX17" fmla="*/ 53118 w 1229813"/>
                <a:gd name="connsiteY17" fmla="*/ 2024566 h 2491917"/>
                <a:gd name="connsiteX18" fmla="*/ 77023 w 1229813"/>
                <a:gd name="connsiteY18" fmla="*/ 1868264 h 2491917"/>
                <a:gd name="connsiteX19" fmla="*/ 119316 w 1229813"/>
                <a:gd name="connsiteY19" fmla="*/ 1660015 h 2491917"/>
                <a:gd name="connsiteX20" fmla="*/ 152875 w 1229813"/>
                <a:gd name="connsiteY20" fmla="*/ 1560258 h 2491917"/>
                <a:gd name="connsiteX21" fmla="*/ 160231 w 1229813"/>
                <a:gd name="connsiteY21" fmla="*/ 1532216 h 2491917"/>
                <a:gd name="connsiteX22" fmla="*/ 163449 w 1229813"/>
                <a:gd name="connsiteY22" fmla="*/ 1504173 h 2491917"/>
                <a:gd name="connsiteX23" fmla="*/ 233325 w 1229813"/>
                <a:gd name="connsiteY23" fmla="*/ 1231105 h 2491917"/>
                <a:gd name="connsiteX24" fmla="*/ 273779 w 1229813"/>
                <a:gd name="connsiteY24" fmla="*/ 939649 h 2491917"/>
                <a:gd name="connsiteX25" fmla="*/ 294926 w 1229813"/>
                <a:gd name="connsiteY25" fmla="*/ 758063 h 2491917"/>
                <a:gd name="connsiteX26" fmla="*/ 317911 w 1229813"/>
                <a:gd name="connsiteY26" fmla="*/ 526828 h 2491917"/>
                <a:gd name="connsiteX27" fmla="*/ 329864 w 1229813"/>
                <a:gd name="connsiteY27" fmla="*/ 390754 h 2491917"/>
                <a:gd name="connsiteX28" fmla="*/ 333542 w 1229813"/>
                <a:gd name="connsiteY28" fmla="*/ 325935 h 2491917"/>
                <a:gd name="connsiteX29" fmla="*/ 337219 w 1229813"/>
                <a:gd name="connsiteY29" fmla="*/ 124122 h 2491917"/>
                <a:gd name="connsiteX30" fmla="*/ 340437 w 1229813"/>
                <a:gd name="connsiteY30" fmla="*/ 70336 h 2491917"/>
                <a:gd name="connsiteX31" fmla="*/ 406176 w 1229813"/>
                <a:gd name="connsiteY31" fmla="*/ 0 h 2491917"/>
                <a:gd name="connsiteX32" fmla="*/ 415830 w 1229813"/>
                <a:gd name="connsiteY32" fmla="*/ 17929 h 2491917"/>
                <a:gd name="connsiteX33" fmla="*/ 419048 w 1229813"/>
                <a:gd name="connsiteY33" fmla="*/ 74013 h 2491917"/>
                <a:gd name="connsiteX34" fmla="*/ 423645 w 1229813"/>
                <a:gd name="connsiteY34" fmla="*/ 255599 h 2491917"/>
                <a:gd name="connsiteX35" fmla="*/ 431000 w 1229813"/>
                <a:gd name="connsiteY35" fmla="*/ 566823 h 2491917"/>
                <a:gd name="connsiteX36" fmla="*/ 433299 w 1229813"/>
                <a:gd name="connsiteY36" fmla="*/ 664282 h 2491917"/>
                <a:gd name="connsiteX37" fmla="*/ 450768 w 1229813"/>
                <a:gd name="connsiteY37" fmla="*/ 683130 h 2491917"/>
                <a:gd name="connsiteX38" fmla="*/ 616723 w 1229813"/>
                <a:gd name="connsiteY38" fmla="*/ 685888 h 2491917"/>
                <a:gd name="connsiteX39" fmla="*/ 850716 w 1229813"/>
                <a:gd name="connsiteY39" fmla="*/ 677154 h 2491917"/>
                <a:gd name="connsiteX40" fmla="*/ 1055287 w 1229813"/>
                <a:gd name="connsiteY40" fmla="*/ 662443 h 2491917"/>
                <a:gd name="connsiteX41" fmla="*/ 1070918 w 1229813"/>
                <a:gd name="connsiteY41" fmla="*/ 638538 h 2491917"/>
                <a:gd name="connsiteX42" fmla="*/ 1001041 w 1229813"/>
                <a:gd name="connsiteY42" fmla="*/ 414659 h 2491917"/>
                <a:gd name="connsiteX43" fmla="*/ 905422 w 1229813"/>
                <a:gd name="connsiteY43" fmla="*/ 110790 h 2491917"/>
                <a:gd name="connsiteX44" fmla="*/ 887033 w 1229813"/>
                <a:gd name="connsiteY44" fmla="*/ 55625 h 2491917"/>
                <a:gd name="connsiteX45" fmla="*/ 892090 w 1229813"/>
                <a:gd name="connsiteY45" fmla="*/ 35398 h 2491917"/>
                <a:gd name="connsiteX0" fmla="*/ 892090 w 1229813"/>
                <a:gd name="connsiteY0" fmla="*/ 35398 h 2527736"/>
                <a:gd name="connsiteX1" fmla="*/ 902664 w 1229813"/>
                <a:gd name="connsiteY1" fmla="*/ 45511 h 2527736"/>
                <a:gd name="connsiteX2" fmla="*/ 919213 w 1229813"/>
                <a:gd name="connsiteY2" fmla="*/ 59303 h 2527736"/>
                <a:gd name="connsiteX3" fmla="*/ 1060344 w 1229813"/>
                <a:gd name="connsiteY3" fmla="*/ 291457 h 2527736"/>
                <a:gd name="connsiteX4" fmla="*/ 1193660 w 1229813"/>
                <a:gd name="connsiteY4" fmla="*/ 746570 h 2527736"/>
                <a:gd name="connsiteX5" fmla="*/ 1213887 w 1229813"/>
                <a:gd name="connsiteY5" fmla="*/ 1137324 h 2527736"/>
                <a:gd name="connsiteX6" fmla="*/ 1201016 w 1229813"/>
                <a:gd name="connsiteY6" fmla="*/ 1242138 h 2527736"/>
                <a:gd name="connsiteX7" fmla="*/ 1200556 w 1229813"/>
                <a:gd name="connsiteY7" fmla="*/ 1259148 h 2527736"/>
                <a:gd name="connsiteX8" fmla="*/ 1200096 w 1229813"/>
                <a:gd name="connsiteY8" fmla="*/ 1287190 h 2527736"/>
                <a:gd name="connsiteX9" fmla="*/ 1201016 w 1229813"/>
                <a:gd name="connsiteY9" fmla="*/ 1413610 h 2527736"/>
                <a:gd name="connsiteX10" fmla="*/ 1201016 w 1229813"/>
                <a:gd name="connsiteY10" fmla="*/ 1555201 h 2527736"/>
                <a:gd name="connsiteX11" fmla="*/ 1194120 w 1229813"/>
                <a:gd name="connsiteY11" fmla="*/ 1582784 h 2527736"/>
                <a:gd name="connsiteX12" fmla="*/ 1193201 w 1229813"/>
                <a:gd name="connsiteY12" fmla="*/ 1724835 h 2527736"/>
                <a:gd name="connsiteX13" fmla="*/ 1197798 w 1229813"/>
                <a:gd name="connsiteY13" fmla="*/ 2068698 h 2527736"/>
                <a:gd name="connsiteX14" fmla="*/ 1229813 w 1229813"/>
                <a:gd name="connsiteY14" fmla="*/ 2378707 h 2527736"/>
                <a:gd name="connsiteX15" fmla="*/ 0 w 1229813"/>
                <a:gd name="connsiteY15" fmla="*/ 2382971 h 2527736"/>
                <a:gd name="connsiteX16" fmla="*/ 28294 w 1229813"/>
                <a:gd name="connsiteY16" fmla="*/ 2241090 h 2527736"/>
                <a:gd name="connsiteX17" fmla="*/ 53118 w 1229813"/>
                <a:gd name="connsiteY17" fmla="*/ 2024566 h 2527736"/>
                <a:gd name="connsiteX18" fmla="*/ 77023 w 1229813"/>
                <a:gd name="connsiteY18" fmla="*/ 1868264 h 2527736"/>
                <a:gd name="connsiteX19" fmla="*/ 119316 w 1229813"/>
                <a:gd name="connsiteY19" fmla="*/ 1660015 h 2527736"/>
                <a:gd name="connsiteX20" fmla="*/ 152875 w 1229813"/>
                <a:gd name="connsiteY20" fmla="*/ 1560258 h 2527736"/>
                <a:gd name="connsiteX21" fmla="*/ 160231 w 1229813"/>
                <a:gd name="connsiteY21" fmla="*/ 1532216 h 2527736"/>
                <a:gd name="connsiteX22" fmla="*/ 163449 w 1229813"/>
                <a:gd name="connsiteY22" fmla="*/ 1504173 h 2527736"/>
                <a:gd name="connsiteX23" fmla="*/ 233325 w 1229813"/>
                <a:gd name="connsiteY23" fmla="*/ 1231105 h 2527736"/>
                <a:gd name="connsiteX24" fmla="*/ 273779 w 1229813"/>
                <a:gd name="connsiteY24" fmla="*/ 939649 h 2527736"/>
                <a:gd name="connsiteX25" fmla="*/ 294926 w 1229813"/>
                <a:gd name="connsiteY25" fmla="*/ 758063 h 2527736"/>
                <a:gd name="connsiteX26" fmla="*/ 317911 w 1229813"/>
                <a:gd name="connsiteY26" fmla="*/ 526828 h 2527736"/>
                <a:gd name="connsiteX27" fmla="*/ 329864 w 1229813"/>
                <a:gd name="connsiteY27" fmla="*/ 390754 h 2527736"/>
                <a:gd name="connsiteX28" fmla="*/ 333542 w 1229813"/>
                <a:gd name="connsiteY28" fmla="*/ 325935 h 2527736"/>
                <a:gd name="connsiteX29" fmla="*/ 337219 w 1229813"/>
                <a:gd name="connsiteY29" fmla="*/ 124122 h 2527736"/>
                <a:gd name="connsiteX30" fmla="*/ 340437 w 1229813"/>
                <a:gd name="connsiteY30" fmla="*/ 70336 h 2527736"/>
                <a:gd name="connsiteX31" fmla="*/ 406176 w 1229813"/>
                <a:gd name="connsiteY31" fmla="*/ 0 h 2527736"/>
                <a:gd name="connsiteX32" fmla="*/ 415830 w 1229813"/>
                <a:gd name="connsiteY32" fmla="*/ 17929 h 2527736"/>
                <a:gd name="connsiteX33" fmla="*/ 419048 w 1229813"/>
                <a:gd name="connsiteY33" fmla="*/ 74013 h 2527736"/>
                <a:gd name="connsiteX34" fmla="*/ 423645 w 1229813"/>
                <a:gd name="connsiteY34" fmla="*/ 255599 h 2527736"/>
                <a:gd name="connsiteX35" fmla="*/ 431000 w 1229813"/>
                <a:gd name="connsiteY35" fmla="*/ 566823 h 2527736"/>
                <a:gd name="connsiteX36" fmla="*/ 433299 w 1229813"/>
                <a:gd name="connsiteY36" fmla="*/ 664282 h 2527736"/>
                <a:gd name="connsiteX37" fmla="*/ 450768 w 1229813"/>
                <a:gd name="connsiteY37" fmla="*/ 683130 h 2527736"/>
                <a:gd name="connsiteX38" fmla="*/ 616723 w 1229813"/>
                <a:gd name="connsiteY38" fmla="*/ 685888 h 2527736"/>
                <a:gd name="connsiteX39" fmla="*/ 850716 w 1229813"/>
                <a:gd name="connsiteY39" fmla="*/ 677154 h 2527736"/>
                <a:gd name="connsiteX40" fmla="*/ 1055287 w 1229813"/>
                <a:gd name="connsiteY40" fmla="*/ 662443 h 2527736"/>
                <a:gd name="connsiteX41" fmla="*/ 1070918 w 1229813"/>
                <a:gd name="connsiteY41" fmla="*/ 638538 h 2527736"/>
                <a:gd name="connsiteX42" fmla="*/ 1001041 w 1229813"/>
                <a:gd name="connsiteY42" fmla="*/ 414659 h 2527736"/>
                <a:gd name="connsiteX43" fmla="*/ 905422 w 1229813"/>
                <a:gd name="connsiteY43" fmla="*/ 110790 h 2527736"/>
                <a:gd name="connsiteX44" fmla="*/ 887033 w 1229813"/>
                <a:gd name="connsiteY44" fmla="*/ 55625 h 2527736"/>
                <a:gd name="connsiteX45" fmla="*/ 892090 w 1229813"/>
                <a:gd name="connsiteY45" fmla="*/ 35398 h 2527736"/>
                <a:gd name="connsiteX0" fmla="*/ 892090 w 1229813"/>
                <a:gd name="connsiteY0" fmla="*/ 35398 h 2513627"/>
                <a:gd name="connsiteX1" fmla="*/ 902664 w 1229813"/>
                <a:gd name="connsiteY1" fmla="*/ 45511 h 2513627"/>
                <a:gd name="connsiteX2" fmla="*/ 919213 w 1229813"/>
                <a:gd name="connsiteY2" fmla="*/ 59303 h 2513627"/>
                <a:gd name="connsiteX3" fmla="*/ 1060344 w 1229813"/>
                <a:gd name="connsiteY3" fmla="*/ 291457 h 2513627"/>
                <a:gd name="connsiteX4" fmla="*/ 1193660 w 1229813"/>
                <a:gd name="connsiteY4" fmla="*/ 746570 h 2513627"/>
                <a:gd name="connsiteX5" fmla="*/ 1213887 w 1229813"/>
                <a:gd name="connsiteY5" fmla="*/ 1137324 h 2513627"/>
                <a:gd name="connsiteX6" fmla="*/ 1201016 w 1229813"/>
                <a:gd name="connsiteY6" fmla="*/ 1242138 h 2513627"/>
                <a:gd name="connsiteX7" fmla="*/ 1200556 w 1229813"/>
                <a:gd name="connsiteY7" fmla="*/ 1259148 h 2513627"/>
                <a:gd name="connsiteX8" fmla="*/ 1200096 w 1229813"/>
                <a:gd name="connsiteY8" fmla="*/ 1287190 h 2513627"/>
                <a:gd name="connsiteX9" fmla="*/ 1201016 w 1229813"/>
                <a:gd name="connsiteY9" fmla="*/ 1413610 h 2513627"/>
                <a:gd name="connsiteX10" fmla="*/ 1201016 w 1229813"/>
                <a:gd name="connsiteY10" fmla="*/ 1555201 h 2513627"/>
                <a:gd name="connsiteX11" fmla="*/ 1194120 w 1229813"/>
                <a:gd name="connsiteY11" fmla="*/ 1582784 h 2513627"/>
                <a:gd name="connsiteX12" fmla="*/ 1193201 w 1229813"/>
                <a:gd name="connsiteY12" fmla="*/ 1724835 h 2513627"/>
                <a:gd name="connsiteX13" fmla="*/ 1197798 w 1229813"/>
                <a:gd name="connsiteY13" fmla="*/ 2068698 h 2513627"/>
                <a:gd name="connsiteX14" fmla="*/ 1229813 w 1229813"/>
                <a:gd name="connsiteY14" fmla="*/ 2378707 h 2513627"/>
                <a:gd name="connsiteX15" fmla="*/ 0 w 1229813"/>
                <a:gd name="connsiteY15" fmla="*/ 2382971 h 2513627"/>
                <a:gd name="connsiteX16" fmla="*/ 28294 w 1229813"/>
                <a:gd name="connsiteY16" fmla="*/ 2241090 h 2513627"/>
                <a:gd name="connsiteX17" fmla="*/ 53118 w 1229813"/>
                <a:gd name="connsiteY17" fmla="*/ 2024566 h 2513627"/>
                <a:gd name="connsiteX18" fmla="*/ 77023 w 1229813"/>
                <a:gd name="connsiteY18" fmla="*/ 1868264 h 2513627"/>
                <a:gd name="connsiteX19" fmla="*/ 119316 w 1229813"/>
                <a:gd name="connsiteY19" fmla="*/ 1660015 h 2513627"/>
                <a:gd name="connsiteX20" fmla="*/ 152875 w 1229813"/>
                <a:gd name="connsiteY20" fmla="*/ 1560258 h 2513627"/>
                <a:gd name="connsiteX21" fmla="*/ 160231 w 1229813"/>
                <a:gd name="connsiteY21" fmla="*/ 1532216 h 2513627"/>
                <a:gd name="connsiteX22" fmla="*/ 163449 w 1229813"/>
                <a:gd name="connsiteY22" fmla="*/ 1504173 h 2513627"/>
                <a:gd name="connsiteX23" fmla="*/ 233325 w 1229813"/>
                <a:gd name="connsiteY23" fmla="*/ 1231105 h 2513627"/>
                <a:gd name="connsiteX24" fmla="*/ 273779 w 1229813"/>
                <a:gd name="connsiteY24" fmla="*/ 939649 h 2513627"/>
                <a:gd name="connsiteX25" fmla="*/ 294926 w 1229813"/>
                <a:gd name="connsiteY25" fmla="*/ 758063 h 2513627"/>
                <a:gd name="connsiteX26" fmla="*/ 317911 w 1229813"/>
                <a:gd name="connsiteY26" fmla="*/ 526828 h 2513627"/>
                <a:gd name="connsiteX27" fmla="*/ 329864 w 1229813"/>
                <a:gd name="connsiteY27" fmla="*/ 390754 h 2513627"/>
                <a:gd name="connsiteX28" fmla="*/ 333542 w 1229813"/>
                <a:gd name="connsiteY28" fmla="*/ 325935 h 2513627"/>
                <a:gd name="connsiteX29" fmla="*/ 337219 w 1229813"/>
                <a:gd name="connsiteY29" fmla="*/ 124122 h 2513627"/>
                <a:gd name="connsiteX30" fmla="*/ 340437 w 1229813"/>
                <a:gd name="connsiteY30" fmla="*/ 70336 h 2513627"/>
                <a:gd name="connsiteX31" fmla="*/ 406176 w 1229813"/>
                <a:gd name="connsiteY31" fmla="*/ 0 h 2513627"/>
                <a:gd name="connsiteX32" fmla="*/ 415830 w 1229813"/>
                <a:gd name="connsiteY32" fmla="*/ 17929 h 2513627"/>
                <a:gd name="connsiteX33" fmla="*/ 419048 w 1229813"/>
                <a:gd name="connsiteY33" fmla="*/ 74013 h 2513627"/>
                <a:gd name="connsiteX34" fmla="*/ 423645 w 1229813"/>
                <a:gd name="connsiteY34" fmla="*/ 255599 h 2513627"/>
                <a:gd name="connsiteX35" fmla="*/ 431000 w 1229813"/>
                <a:gd name="connsiteY35" fmla="*/ 566823 h 2513627"/>
                <a:gd name="connsiteX36" fmla="*/ 433299 w 1229813"/>
                <a:gd name="connsiteY36" fmla="*/ 664282 h 2513627"/>
                <a:gd name="connsiteX37" fmla="*/ 450768 w 1229813"/>
                <a:gd name="connsiteY37" fmla="*/ 683130 h 2513627"/>
                <a:gd name="connsiteX38" fmla="*/ 616723 w 1229813"/>
                <a:gd name="connsiteY38" fmla="*/ 685888 h 2513627"/>
                <a:gd name="connsiteX39" fmla="*/ 850716 w 1229813"/>
                <a:gd name="connsiteY39" fmla="*/ 677154 h 2513627"/>
                <a:gd name="connsiteX40" fmla="*/ 1055287 w 1229813"/>
                <a:gd name="connsiteY40" fmla="*/ 662443 h 2513627"/>
                <a:gd name="connsiteX41" fmla="*/ 1070918 w 1229813"/>
                <a:gd name="connsiteY41" fmla="*/ 638538 h 2513627"/>
                <a:gd name="connsiteX42" fmla="*/ 1001041 w 1229813"/>
                <a:gd name="connsiteY42" fmla="*/ 414659 h 2513627"/>
                <a:gd name="connsiteX43" fmla="*/ 905422 w 1229813"/>
                <a:gd name="connsiteY43" fmla="*/ 110790 h 2513627"/>
                <a:gd name="connsiteX44" fmla="*/ 887033 w 1229813"/>
                <a:gd name="connsiteY44" fmla="*/ 55625 h 2513627"/>
                <a:gd name="connsiteX45" fmla="*/ 892090 w 1229813"/>
                <a:gd name="connsiteY45" fmla="*/ 35398 h 2513627"/>
                <a:gd name="connsiteX0" fmla="*/ 892090 w 1229813"/>
                <a:gd name="connsiteY0" fmla="*/ 35398 h 2498913"/>
                <a:gd name="connsiteX1" fmla="*/ 902664 w 1229813"/>
                <a:gd name="connsiteY1" fmla="*/ 45511 h 2498913"/>
                <a:gd name="connsiteX2" fmla="*/ 919213 w 1229813"/>
                <a:gd name="connsiteY2" fmla="*/ 59303 h 2498913"/>
                <a:gd name="connsiteX3" fmla="*/ 1060344 w 1229813"/>
                <a:gd name="connsiteY3" fmla="*/ 291457 h 2498913"/>
                <a:gd name="connsiteX4" fmla="*/ 1193660 w 1229813"/>
                <a:gd name="connsiteY4" fmla="*/ 746570 h 2498913"/>
                <a:gd name="connsiteX5" fmla="*/ 1213887 w 1229813"/>
                <a:gd name="connsiteY5" fmla="*/ 1137324 h 2498913"/>
                <a:gd name="connsiteX6" fmla="*/ 1201016 w 1229813"/>
                <a:gd name="connsiteY6" fmla="*/ 1242138 h 2498913"/>
                <a:gd name="connsiteX7" fmla="*/ 1200556 w 1229813"/>
                <a:gd name="connsiteY7" fmla="*/ 1259148 h 2498913"/>
                <a:gd name="connsiteX8" fmla="*/ 1200096 w 1229813"/>
                <a:gd name="connsiteY8" fmla="*/ 1287190 h 2498913"/>
                <a:gd name="connsiteX9" fmla="*/ 1201016 w 1229813"/>
                <a:gd name="connsiteY9" fmla="*/ 1413610 h 2498913"/>
                <a:gd name="connsiteX10" fmla="*/ 1201016 w 1229813"/>
                <a:gd name="connsiteY10" fmla="*/ 1555201 h 2498913"/>
                <a:gd name="connsiteX11" fmla="*/ 1194120 w 1229813"/>
                <a:gd name="connsiteY11" fmla="*/ 1582784 h 2498913"/>
                <a:gd name="connsiteX12" fmla="*/ 1193201 w 1229813"/>
                <a:gd name="connsiteY12" fmla="*/ 1724835 h 2498913"/>
                <a:gd name="connsiteX13" fmla="*/ 1197798 w 1229813"/>
                <a:gd name="connsiteY13" fmla="*/ 2068698 h 2498913"/>
                <a:gd name="connsiteX14" fmla="*/ 1229813 w 1229813"/>
                <a:gd name="connsiteY14" fmla="*/ 2378707 h 2498913"/>
                <a:gd name="connsiteX15" fmla="*/ 0 w 1229813"/>
                <a:gd name="connsiteY15" fmla="*/ 2382971 h 2498913"/>
                <a:gd name="connsiteX16" fmla="*/ 28294 w 1229813"/>
                <a:gd name="connsiteY16" fmla="*/ 2241090 h 2498913"/>
                <a:gd name="connsiteX17" fmla="*/ 53118 w 1229813"/>
                <a:gd name="connsiteY17" fmla="*/ 2024566 h 2498913"/>
                <a:gd name="connsiteX18" fmla="*/ 77023 w 1229813"/>
                <a:gd name="connsiteY18" fmla="*/ 1868264 h 2498913"/>
                <a:gd name="connsiteX19" fmla="*/ 119316 w 1229813"/>
                <a:gd name="connsiteY19" fmla="*/ 1660015 h 2498913"/>
                <a:gd name="connsiteX20" fmla="*/ 152875 w 1229813"/>
                <a:gd name="connsiteY20" fmla="*/ 1560258 h 2498913"/>
                <a:gd name="connsiteX21" fmla="*/ 160231 w 1229813"/>
                <a:gd name="connsiteY21" fmla="*/ 1532216 h 2498913"/>
                <a:gd name="connsiteX22" fmla="*/ 163449 w 1229813"/>
                <a:gd name="connsiteY22" fmla="*/ 1504173 h 2498913"/>
                <a:gd name="connsiteX23" fmla="*/ 233325 w 1229813"/>
                <a:gd name="connsiteY23" fmla="*/ 1231105 h 2498913"/>
                <a:gd name="connsiteX24" fmla="*/ 273779 w 1229813"/>
                <a:gd name="connsiteY24" fmla="*/ 939649 h 2498913"/>
                <a:gd name="connsiteX25" fmla="*/ 294926 w 1229813"/>
                <a:gd name="connsiteY25" fmla="*/ 758063 h 2498913"/>
                <a:gd name="connsiteX26" fmla="*/ 317911 w 1229813"/>
                <a:gd name="connsiteY26" fmla="*/ 526828 h 2498913"/>
                <a:gd name="connsiteX27" fmla="*/ 329864 w 1229813"/>
                <a:gd name="connsiteY27" fmla="*/ 390754 h 2498913"/>
                <a:gd name="connsiteX28" fmla="*/ 333542 w 1229813"/>
                <a:gd name="connsiteY28" fmla="*/ 325935 h 2498913"/>
                <a:gd name="connsiteX29" fmla="*/ 337219 w 1229813"/>
                <a:gd name="connsiteY29" fmla="*/ 124122 h 2498913"/>
                <a:gd name="connsiteX30" fmla="*/ 340437 w 1229813"/>
                <a:gd name="connsiteY30" fmla="*/ 70336 h 2498913"/>
                <a:gd name="connsiteX31" fmla="*/ 406176 w 1229813"/>
                <a:gd name="connsiteY31" fmla="*/ 0 h 2498913"/>
                <a:gd name="connsiteX32" fmla="*/ 415830 w 1229813"/>
                <a:gd name="connsiteY32" fmla="*/ 17929 h 2498913"/>
                <a:gd name="connsiteX33" fmla="*/ 419048 w 1229813"/>
                <a:gd name="connsiteY33" fmla="*/ 74013 h 2498913"/>
                <a:gd name="connsiteX34" fmla="*/ 423645 w 1229813"/>
                <a:gd name="connsiteY34" fmla="*/ 255599 h 2498913"/>
                <a:gd name="connsiteX35" fmla="*/ 431000 w 1229813"/>
                <a:gd name="connsiteY35" fmla="*/ 566823 h 2498913"/>
                <a:gd name="connsiteX36" fmla="*/ 433299 w 1229813"/>
                <a:gd name="connsiteY36" fmla="*/ 664282 h 2498913"/>
                <a:gd name="connsiteX37" fmla="*/ 450768 w 1229813"/>
                <a:gd name="connsiteY37" fmla="*/ 683130 h 2498913"/>
                <a:gd name="connsiteX38" fmla="*/ 616723 w 1229813"/>
                <a:gd name="connsiteY38" fmla="*/ 685888 h 2498913"/>
                <a:gd name="connsiteX39" fmla="*/ 850716 w 1229813"/>
                <a:gd name="connsiteY39" fmla="*/ 677154 h 2498913"/>
                <a:gd name="connsiteX40" fmla="*/ 1055287 w 1229813"/>
                <a:gd name="connsiteY40" fmla="*/ 662443 h 2498913"/>
                <a:gd name="connsiteX41" fmla="*/ 1070918 w 1229813"/>
                <a:gd name="connsiteY41" fmla="*/ 638538 h 2498913"/>
                <a:gd name="connsiteX42" fmla="*/ 1001041 w 1229813"/>
                <a:gd name="connsiteY42" fmla="*/ 414659 h 2498913"/>
                <a:gd name="connsiteX43" fmla="*/ 905422 w 1229813"/>
                <a:gd name="connsiteY43" fmla="*/ 110790 h 2498913"/>
                <a:gd name="connsiteX44" fmla="*/ 887033 w 1229813"/>
                <a:gd name="connsiteY44" fmla="*/ 55625 h 2498913"/>
                <a:gd name="connsiteX45" fmla="*/ 892090 w 1229813"/>
                <a:gd name="connsiteY45" fmla="*/ 35398 h 2498913"/>
                <a:gd name="connsiteX0" fmla="*/ 892090 w 1229813"/>
                <a:gd name="connsiteY0" fmla="*/ 35398 h 2504052"/>
                <a:gd name="connsiteX1" fmla="*/ 902664 w 1229813"/>
                <a:gd name="connsiteY1" fmla="*/ 45511 h 2504052"/>
                <a:gd name="connsiteX2" fmla="*/ 919213 w 1229813"/>
                <a:gd name="connsiteY2" fmla="*/ 59303 h 2504052"/>
                <a:gd name="connsiteX3" fmla="*/ 1060344 w 1229813"/>
                <a:gd name="connsiteY3" fmla="*/ 291457 h 2504052"/>
                <a:gd name="connsiteX4" fmla="*/ 1193660 w 1229813"/>
                <a:gd name="connsiteY4" fmla="*/ 746570 h 2504052"/>
                <a:gd name="connsiteX5" fmla="*/ 1213887 w 1229813"/>
                <a:gd name="connsiteY5" fmla="*/ 1137324 h 2504052"/>
                <a:gd name="connsiteX6" fmla="*/ 1201016 w 1229813"/>
                <a:gd name="connsiteY6" fmla="*/ 1242138 h 2504052"/>
                <a:gd name="connsiteX7" fmla="*/ 1200556 w 1229813"/>
                <a:gd name="connsiteY7" fmla="*/ 1259148 h 2504052"/>
                <a:gd name="connsiteX8" fmla="*/ 1200096 w 1229813"/>
                <a:gd name="connsiteY8" fmla="*/ 1287190 h 2504052"/>
                <a:gd name="connsiteX9" fmla="*/ 1201016 w 1229813"/>
                <a:gd name="connsiteY9" fmla="*/ 1413610 h 2504052"/>
                <a:gd name="connsiteX10" fmla="*/ 1201016 w 1229813"/>
                <a:gd name="connsiteY10" fmla="*/ 1555201 h 2504052"/>
                <a:gd name="connsiteX11" fmla="*/ 1194120 w 1229813"/>
                <a:gd name="connsiteY11" fmla="*/ 1582784 h 2504052"/>
                <a:gd name="connsiteX12" fmla="*/ 1193201 w 1229813"/>
                <a:gd name="connsiteY12" fmla="*/ 1724835 h 2504052"/>
                <a:gd name="connsiteX13" fmla="*/ 1197798 w 1229813"/>
                <a:gd name="connsiteY13" fmla="*/ 2068698 h 2504052"/>
                <a:gd name="connsiteX14" fmla="*/ 1229813 w 1229813"/>
                <a:gd name="connsiteY14" fmla="*/ 2378707 h 2504052"/>
                <a:gd name="connsiteX15" fmla="*/ 0 w 1229813"/>
                <a:gd name="connsiteY15" fmla="*/ 2382971 h 2504052"/>
                <a:gd name="connsiteX16" fmla="*/ 28294 w 1229813"/>
                <a:gd name="connsiteY16" fmla="*/ 2241090 h 2504052"/>
                <a:gd name="connsiteX17" fmla="*/ 53118 w 1229813"/>
                <a:gd name="connsiteY17" fmla="*/ 2024566 h 2504052"/>
                <a:gd name="connsiteX18" fmla="*/ 77023 w 1229813"/>
                <a:gd name="connsiteY18" fmla="*/ 1868264 h 2504052"/>
                <a:gd name="connsiteX19" fmla="*/ 119316 w 1229813"/>
                <a:gd name="connsiteY19" fmla="*/ 1660015 h 2504052"/>
                <a:gd name="connsiteX20" fmla="*/ 152875 w 1229813"/>
                <a:gd name="connsiteY20" fmla="*/ 1560258 h 2504052"/>
                <a:gd name="connsiteX21" fmla="*/ 160231 w 1229813"/>
                <a:gd name="connsiteY21" fmla="*/ 1532216 h 2504052"/>
                <a:gd name="connsiteX22" fmla="*/ 163449 w 1229813"/>
                <a:gd name="connsiteY22" fmla="*/ 1504173 h 2504052"/>
                <a:gd name="connsiteX23" fmla="*/ 233325 w 1229813"/>
                <a:gd name="connsiteY23" fmla="*/ 1231105 h 2504052"/>
                <a:gd name="connsiteX24" fmla="*/ 273779 w 1229813"/>
                <a:gd name="connsiteY24" fmla="*/ 939649 h 2504052"/>
                <a:gd name="connsiteX25" fmla="*/ 294926 w 1229813"/>
                <a:gd name="connsiteY25" fmla="*/ 758063 h 2504052"/>
                <a:gd name="connsiteX26" fmla="*/ 317911 w 1229813"/>
                <a:gd name="connsiteY26" fmla="*/ 526828 h 2504052"/>
                <a:gd name="connsiteX27" fmla="*/ 329864 w 1229813"/>
                <a:gd name="connsiteY27" fmla="*/ 390754 h 2504052"/>
                <a:gd name="connsiteX28" fmla="*/ 333542 w 1229813"/>
                <a:gd name="connsiteY28" fmla="*/ 325935 h 2504052"/>
                <a:gd name="connsiteX29" fmla="*/ 337219 w 1229813"/>
                <a:gd name="connsiteY29" fmla="*/ 124122 h 2504052"/>
                <a:gd name="connsiteX30" fmla="*/ 340437 w 1229813"/>
                <a:gd name="connsiteY30" fmla="*/ 70336 h 2504052"/>
                <a:gd name="connsiteX31" fmla="*/ 406176 w 1229813"/>
                <a:gd name="connsiteY31" fmla="*/ 0 h 2504052"/>
                <a:gd name="connsiteX32" fmla="*/ 415830 w 1229813"/>
                <a:gd name="connsiteY32" fmla="*/ 17929 h 2504052"/>
                <a:gd name="connsiteX33" fmla="*/ 419048 w 1229813"/>
                <a:gd name="connsiteY33" fmla="*/ 74013 h 2504052"/>
                <a:gd name="connsiteX34" fmla="*/ 423645 w 1229813"/>
                <a:gd name="connsiteY34" fmla="*/ 255599 h 2504052"/>
                <a:gd name="connsiteX35" fmla="*/ 431000 w 1229813"/>
                <a:gd name="connsiteY35" fmla="*/ 566823 h 2504052"/>
                <a:gd name="connsiteX36" fmla="*/ 433299 w 1229813"/>
                <a:gd name="connsiteY36" fmla="*/ 664282 h 2504052"/>
                <a:gd name="connsiteX37" fmla="*/ 450768 w 1229813"/>
                <a:gd name="connsiteY37" fmla="*/ 683130 h 2504052"/>
                <a:gd name="connsiteX38" fmla="*/ 616723 w 1229813"/>
                <a:gd name="connsiteY38" fmla="*/ 685888 h 2504052"/>
                <a:gd name="connsiteX39" fmla="*/ 850716 w 1229813"/>
                <a:gd name="connsiteY39" fmla="*/ 677154 h 2504052"/>
                <a:gd name="connsiteX40" fmla="*/ 1055287 w 1229813"/>
                <a:gd name="connsiteY40" fmla="*/ 662443 h 2504052"/>
                <a:gd name="connsiteX41" fmla="*/ 1070918 w 1229813"/>
                <a:gd name="connsiteY41" fmla="*/ 638538 h 2504052"/>
                <a:gd name="connsiteX42" fmla="*/ 1001041 w 1229813"/>
                <a:gd name="connsiteY42" fmla="*/ 414659 h 2504052"/>
                <a:gd name="connsiteX43" fmla="*/ 905422 w 1229813"/>
                <a:gd name="connsiteY43" fmla="*/ 110790 h 2504052"/>
                <a:gd name="connsiteX44" fmla="*/ 887033 w 1229813"/>
                <a:gd name="connsiteY44" fmla="*/ 55625 h 2504052"/>
                <a:gd name="connsiteX45" fmla="*/ 892090 w 1229813"/>
                <a:gd name="connsiteY45" fmla="*/ 35398 h 2504052"/>
                <a:gd name="connsiteX0" fmla="*/ 892090 w 1229813"/>
                <a:gd name="connsiteY0" fmla="*/ 35398 h 2493292"/>
                <a:gd name="connsiteX1" fmla="*/ 902664 w 1229813"/>
                <a:gd name="connsiteY1" fmla="*/ 45511 h 2493292"/>
                <a:gd name="connsiteX2" fmla="*/ 919213 w 1229813"/>
                <a:gd name="connsiteY2" fmla="*/ 59303 h 2493292"/>
                <a:gd name="connsiteX3" fmla="*/ 1060344 w 1229813"/>
                <a:gd name="connsiteY3" fmla="*/ 291457 h 2493292"/>
                <a:gd name="connsiteX4" fmla="*/ 1193660 w 1229813"/>
                <a:gd name="connsiteY4" fmla="*/ 746570 h 2493292"/>
                <a:gd name="connsiteX5" fmla="*/ 1213887 w 1229813"/>
                <a:gd name="connsiteY5" fmla="*/ 1137324 h 2493292"/>
                <a:gd name="connsiteX6" fmla="*/ 1201016 w 1229813"/>
                <a:gd name="connsiteY6" fmla="*/ 1242138 h 2493292"/>
                <a:gd name="connsiteX7" fmla="*/ 1200556 w 1229813"/>
                <a:gd name="connsiteY7" fmla="*/ 1259148 h 2493292"/>
                <a:gd name="connsiteX8" fmla="*/ 1200096 w 1229813"/>
                <a:gd name="connsiteY8" fmla="*/ 1287190 h 2493292"/>
                <a:gd name="connsiteX9" fmla="*/ 1201016 w 1229813"/>
                <a:gd name="connsiteY9" fmla="*/ 1413610 h 2493292"/>
                <a:gd name="connsiteX10" fmla="*/ 1201016 w 1229813"/>
                <a:gd name="connsiteY10" fmla="*/ 1555201 h 2493292"/>
                <a:gd name="connsiteX11" fmla="*/ 1194120 w 1229813"/>
                <a:gd name="connsiteY11" fmla="*/ 1582784 h 2493292"/>
                <a:gd name="connsiteX12" fmla="*/ 1193201 w 1229813"/>
                <a:gd name="connsiteY12" fmla="*/ 1724835 h 2493292"/>
                <a:gd name="connsiteX13" fmla="*/ 1197798 w 1229813"/>
                <a:gd name="connsiteY13" fmla="*/ 2068698 h 2493292"/>
                <a:gd name="connsiteX14" fmla="*/ 1229813 w 1229813"/>
                <a:gd name="connsiteY14" fmla="*/ 2378707 h 2493292"/>
                <a:gd name="connsiteX15" fmla="*/ 0 w 1229813"/>
                <a:gd name="connsiteY15" fmla="*/ 2382971 h 2493292"/>
                <a:gd name="connsiteX16" fmla="*/ 28294 w 1229813"/>
                <a:gd name="connsiteY16" fmla="*/ 2241090 h 2493292"/>
                <a:gd name="connsiteX17" fmla="*/ 53118 w 1229813"/>
                <a:gd name="connsiteY17" fmla="*/ 2024566 h 2493292"/>
                <a:gd name="connsiteX18" fmla="*/ 77023 w 1229813"/>
                <a:gd name="connsiteY18" fmla="*/ 1868264 h 2493292"/>
                <a:gd name="connsiteX19" fmla="*/ 119316 w 1229813"/>
                <a:gd name="connsiteY19" fmla="*/ 1660015 h 2493292"/>
                <a:gd name="connsiteX20" fmla="*/ 152875 w 1229813"/>
                <a:gd name="connsiteY20" fmla="*/ 1560258 h 2493292"/>
                <a:gd name="connsiteX21" fmla="*/ 160231 w 1229813"/>
                <a:gd name="connsiteY21" fmla="*/ 1532216 h 2493292"/>
                <a:gd name="connsiteX22" fmla="*/ 163449 w 1229813"/>
                <a:gd name="connsiteY22" fmla="*/ 1504173 h 2493292"/>
                <a:gd name="connsiteX23" fmla="*/ 233325 w 1229813"/>
                <a:gd name="connsiteY23" fmla="*/ 1231105 h 2493292"/>
                <a:gd name="connsiteX24" fmla="*/ 273779 w 1229813"/>
                <a:gd name="connsiteY24" fmla="*/ 939649 h 2493292"/>
                <a:gd name="connsiteX25" fmla="*/ 294926 w 1229813"/>
                <a:gd name="connsiteY25" fmla="*/ 758063 h 2493292"/>
                <a:gd name="connsiteX26" fmla="*/ 317911 w 1229813"/>
                <a:gd name="connsiteY26" fmla="*/ 526828 h 2493292"/>
                <a:gd name="connsiteX27" fmla="*/ 329864 w 1229813"/>
                <a:gd name="connsiteY27" fmla="*/ 390754 h 2493292"/>
                <a:gd name="connsiteX28" fmla="*/ 333542 w 1229813"/>
                <a:gd name="connsiteY28" fmla="*/ 325935 h 2493292"/>
                <a:gd name="connsiteX29" fmla="*/ 337219 w 1229813"/>
                <a:gd name="connsiteY29" fmla="*/ 124122 h 2493292"/>
                <a:gd name="connsiteX30" fmla="*/ 340437 w 1229813"/>
                <a:gd name="connsiteY30" fmla="*/ 70336 h 2493292"/>
                <a:gd name="connsiteX31" fmla="*/ 406176 w 1229813"/>
                <a:gd name="connsiteY31" fmla="*/ 0 h 2493292"/>
                <a:gd name="connsiteX32" fmla="*/ 415830 w 1229813"/>
                <a:gd name="connsiteY32" fmla="*/ 17929 h 2493292"/>
                <a:gd name="connsiteX33" fmla="*/ 419048 w 1229813"/>
                <a:gd name="connsiteY33" fmla="*/ 74013 h 2493292"/>
                <a:gd name="connsiteX34" fmla="*/ 423645 w 1229813"/>
                <a:gd name="connsiteY34" fmla="*/ 255599 h 2493292"/>
                <a:gd name="connsiteX35" fmla="*/ 431000 w 1229813"/>
                <a:gd name="connsiteY35" fmla="*/ 566823 h 2493292"/>
                <a:gd name="connsiteX36" fmla="*/ 433299 w 1229813"/>
                <a:gd name="connsiteY36" fmla="*/ 664282 h 2493292"/>
                <a:gd name="connsiteX37" fmla="*/ 450768 w 1229813"/>
                <a:gd name="connsiteY37" fmla="*/ 683130 h 2493292"/>
                <a:gd name="connsiteX38" fmla="*/ 616723 w 1229813"/>
                <a:gd name="connsiteY38" fmla="*/ 685888 h 2493292"/>
                <a:gd name="connsiteX39" fmla="*/ 850716 w 1229813"/>
                <a:gd name="connsiteY39" fmla="*/ 677154 h 2493292"/>
                <a:gd name="connsiteX40" fmla="*/ 1055287 w 1229813"/>
                <a:gd name="connsiteY40" fmla="*/ 662443 h 2493292"/>
                <a:gd name="connsiteX41" fmla="*/ 1070918 w 1229813"/>
                <a:gd name="connsiteY41" fmla="*/ 638538 h 2493292"/>
                <a:gd name="connsiteX42" fmla="*/ 1001041 w 1229813"/>
                <a:gd name="connsiteY42" fmla="*/ 414659 h 2493292"/>
                <a:gd name="connsiteX43" fmla="*/ 905422 w 1229813"/>
                <a:gd name="connsiteY43" fmla="*/ 110790 h 2493292"/>
                <a:gd name="connsiteX44" fmla="*/ 887033 w 1229813"/>
                <a:gd name="connsiteY44" fmla="*/ 55625 h 2493292"/>
                <a:gd name="connsiteX45" fmla="*/ 892090 w 1229813"/>
                <a:gd name="connsiteY45" fmla="*/ 35398 h 249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29813" h="2493292">
                  <a:moveTo>
                    <a:pt x="892090" y="35398"/>
                  </a:moveTo>
                  <a:cubicBezTo>
                    <a:pt x="893929" y="40455"/>
                    <a:pt x="898526" y="42753"/>
                    <a:pt x="902664" y="45511"/>
                  </a:cubicBezTo>
                  <a:cubicBezTo>
                    <a:pt x="910938" y="46890"/>
                    <a:pt x="914616" y="53326"/>
                    <a:pt x="919213" y="59303"/>
                  </a:cubicBezTo>
                  <a:cubicBezTo>
                    <a:pt x="974838" y="131477"/>
                    <a:pt x="1021269" y="209168"/>
                    <a:pt x="1060344" y="291457"/>
                  </a:cubicBezTo>
                  <a:cubicBezTo>
                    <a:pt x="1128841" y="436266"/>
                    <a:pt x="1169755" y="588889"/>
                    <a:pt x="1193660" y="746570"/>
                  </a:cubicBezTo>
                  <a:cubicBezTo>
                    <a:pt x="1213428" y="876209"/>
                    <a:pt x="1216186" y="1006766"/>
                    <a:pt x="1213887" y="1137324"/>
                  </a:cubicBezTo>
                  <a:cubicBezTo>
                    <a:pt x="1213428" y="1172722"/>
                    <a:pt x="1208371" y="1207660"/>
                    <a:pt x="1201016" y="1242138"/>
                  </a:cubicBezTo>
                  <a:cubicBezTo>
                    <a:pt x="1199637" y="1248115"/>
                    <a:pt x="1199637" y="1253171"/>
                    <a:pt x="1200556" y="1259148"/>
                  </a:cubicBezTo>
                  <a:cubicBezTo>
                    <a:pt x="1201935" y="1268342"/>
                    <a:pt x="1197798" y="1277996"/>
                    <a:pt x="1200096" y="1287190"/>
                  </a:cubicBezTo>
                  <a:cubicBezTo>
                    <a:pt x="1202395" y="1329483"/>
                    <a:pt x="1200556" y="1371317"/>
                    <a:pt x="1201016" y="1413610"/>
                  </a:cubicBezTo>
                  <a:cubicBezTo>
                    <a:pt x="1201476" y="1460961"/>
                    <a:pt x="1201016" y="1508311"/>
                    <a:pt x="1201016" y="1555201"/>
                  </a:cubicBezTo>
                  <a:cubicBezTo>
                    <a:pt x="1201016" y="1565315"/>
                    <a:pt x="1200096" y="1574509"/>
                    <a:pt x="1194120" y="1582784"/>
                  </a:cubicBezTo>
                  <a:cubicBezTo>
                    <a:pt x="1190902" y="1630134"/>
                    <a:pt x="1192281" y="1677484"/>
                    <a:pt x="1193201" y="1724835"/>
                  </a:cubicBezTo>
                  <a:cubicBezTo>
                    <a:pt x="1196419" y="1839303"/>
                    <a:pt x="1196419" y="1954230"/>
                    <a:pt x="1197798" y="2068698"/>
                  </a:cubicBezTo>
                  <a:cubicBezTo>
                    <a:pt x="1199637" y="2211668"/>
                    <a:pt x="1227514" y="2235737"/>
                    <a:pt x="1229813" y="2378707"/>
                  </a:cubicBezTo>
                  <a:cubicBezTo>
                    <a:pt x="772984" y="2571957"/>
                    <a:pt x="290575" y="2483861"/>
                    <a:pt x="0" y="2382971"/>
                  </a:cubicBezTo>
                  <a:cubicBezTo>
                    <a:pt x="3678" y="2297005"/>
                    <a:pt x="20938" y="2326596"/>
                    <a:pt x="28294" y="2241090"/>
                  </a:cubicBezTo>
                  <a:cubicBezTo>
                    <a:pt x="34270" y="2168455"/>
                    <a:pt x="44843" y="2096741"/>
                    <a:pt x="53118" y="2024566"/>
                  </a:cubicBezTo>
                  <a:cubicBezTo>
                    <a:pt x="59094" y="1972159"/>
                    <a:pt x="68288" y="1920212"/>
                    <a:pt x="77023" y="1868264"/>
                  </a:cubicBezTo>
                  <a:cubicBezTo>
                    <a:pt x="88516" y="1798388"/>
                    <a:pt x="100928" y="1728512"/>
                    <a:pt x="119316" y="1660015"/>
                  </a:cubicBezTo>
                  <a:cubicBezTo>
                    <a:pt x="128511" y="1625997"/>
                    <a:pt x="141382" y="1593357"/>
                    <a:pt x="152875" y="1560258"/>
                  </a:cubicBezTo>
                  <a:cubicBezTo>
                    <a:pt x="156093" y="1551064"/>
                    <a:pt x="159771" y="1542329"/>
                    <a:pt x="160231" y="1532216"/>
                  </a:cubicBezTo>
                  <a:cubicBezTo>
                    <a:pt x="156093" y="1522102"/>
                    <a:pt x="160231" y="1512908"/>
                    <a:pt x="163449" y="1504173"/>
                  </a:cubicBezTo>
                  <a:cubicBezTo>
                    <a:pt x="197467" y="1415909"/>
                    <a:pt x="218154" y="1323967"/>
                    <a:pt x="233325" y="1231105"/>
                  </a:cubicBezTo>
                  <a:cubicBezTo>
                    <a:pt x="248955" y="1134106"/>
                    <a:pt x="262286" y="1037107"/>
                    <a:pt x="273779" y="939649"/>
                  </a:cubicBezTo>
                  <a:cubicBezTo>
                    <a:pt x="280675" y="878967"/>
                    <a:pt x="287570" y="818285"/>
                    <a:pt x="294926" y="758063"/>
                  </a:cubicBezTo>
                  <a:cubicBezTo>
                    <a:pt x="303660" y="680832"/>
                    <a:pt x="312395" y="604060"/>
                    <a:pt x="317911" y="526828"/>
                  </a:cubicBezTo>
                  <a:cubicBezTo>
                    <a:pt x="321129" y="481317"/>
                    <a:pt x="322509" y="435806"/>
                    <a:pt x="329864" y="390754"/>
                  </a:cubicBezTo>
                  <a:cubicBezTo>
                    <a:pt x="333082" y="369607"/>
                    <a:pt x="333082" y="347541"/>
                    <a:pt x="333542" y="325935"/>
                  </a:cubicBezTo>
                  <a:cubicBezTo>
                    <a:pt x="336300" y="258817"/>
                    <a:pt x="339977" y="191240"/>
                    <a:pt x="337219" y="124122"/>
                  </a:cubicBezTo>
                  <a:cubicBezTo>
                    <a:pt x="336300" y="106193"/>
                    <a:pt x="332622" y="87805"/>
                    <a:pt x="340437" y="70336"/>
                  </a:cubicBezTo>
                  <a:cubicBezTo>
                    <a:pt x="364342" y="48729"/>
                    <a:pt x="385949" y="25284"/>
                    <a:pt x="406176" y="0"/>
                  </a:cubicBezTo>
                  <a:cubicBezTo>
                    <a:pt x="415370" y="2758"/>
                    <a:pt x="414910" y="11033"/>
                    <a:pt x="415830" y="17929"/>
                  </a:cubicBezTo>
                  <a:cubicBezTo>
                    <a:pt x="418128" y="36777"/>
                    <a:pt x="419048" y="55625"/>
                    <a:pt x="419048" y="74013"/>
                  </a:cubicBezTo>
                  <a:cubicBezTo>
                    <a:pt x="418128" y="134695"/>
                    <a:pt x="422725" y="194917"/>
                    <a:pt x="423645" y="255599"/>
                  </a:cubicBezTo>
                  <a:cubicBezTo>
                    <a:pt x="425024" y="359494"/>
                    <a:pt x="429161" y="462929"/>
                    <a:pt x="431000" y="566823"/>
                  </a:cubicBezTo>
                  <a:cubicBezTo>
                    <a:pt x="431460" y="599463"/>
                    <a:pt x="433299" y="631643"/>
                    <a:pt x="433299" y="664282"/>
                  </a:cubicBezTo>
                  <a:cubicBezTo>
                    <a:pt x="433299" y="676694"/>
                    <a:pt x="436976" y="682670"/>
                    <a:pt x="450768" y="683130"/>
                  </a:cubicBezTo>
                  <a:cubicBezTo>
                    <a:pt x="505933" y="684969"/>
                    <a:pt x="561558" y="688647"/>
                    <a:pt x="616723" y="685888"/>
                  </a:cubicBezTo>
                  <a:cubicBezTo>
                    <a:pt x="694874" y="682211"/>
                    <a:pt x="773025" y="682211"/>
                    <a:pt x="850716" y="677154"/>
                  </a:cubicBezTo>
                  <a:cubicBezTo>
                    <a:pt x="918753" y="672557"/>
                    <a:pt x="987250" y="668879"/>
                    <a:pt x="1055287" y="662443"/>
                  </a:cubicBezTo>
                  <a:cubicBezTo>
                    <a:pt x="1076434" y="660604"/>
                    <a:pt x="1077354" y="660145"/>
                    <a:pt x="1070918" y="638538"/>
                  </a:cubicBezTo>
                  <a:cubicBezTo>
                    <a:pt x="1049311" y="563605"/>
                    <a:pt x="1024027" y="489132"/>
                    <a:pt x="1001041" y="414659"/>
                  </a:cubicBezTo>
                  <a:cubicBezTo>
                    <a:pt x="969322" y="313523"/>
                    <a:pt x="935762" y="212846"/>
                    <a:pt x="905422" y="110790"/>
                  </a:cubicBezTo>
                  <a:cubicBezTo>
                    <a:pt x="899905" y="92402"/>
                    <a:pt x="890711" y="74473"/>
                    <a:pt x="887033" y="55625"/>
                  </a:cubicBezTo>
                  <a:cubicBezTo>
                    <a:pt x="885654" y="48729"/>
                    <a:pt x="880597" y="39535"/>
                    <a:pt x="892090" y="35398"/>
                  </a:cubicBezTo>
                  <a:close/>
                </a:path>
              </a:pathLst>
            </a:custGeom>
            <a:solidFill>
              <a:srgbClr val="000000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42">
              <a:extLst>
                <a:ext uri="{FF2B5EF4-FFF2-40B4-BE49-F238E27FC236}">
                  <a16:creationId xmlns:a16="http://schemas.microsoft.com/office/drawing/2014/main" id="{E23EBDBE-C783-44DF-9B24-84F5C5AD90EC}"/>
                </a:ext>
              </a:extLst>
            </p:cNvPr>
            <p:cNvSpPr/>
            <p:nvPr/>
          </p:nvSpPr>
          <p:spPr>
            <a:xfrm>
              <a:off x="10437870" y="3345000"/>
              <a:ext cx="621374" cy="946726"/>
            </a:xfrm>
            <a:custGeom>
              <a:avLst/>
              <a:gdLst>
                <a:gd name="connsiteX0" fmla="*/ 564782 w 621374"/>
                <a:gd name="connsiteY0" fmla="*/ 229578 h 946726"/>
                <a:gd name="connsiteX1" fmla="*/ 590526 w 621374"/>
                <a:gd name="connsiteY1" fmla="*/ 217166 h 946726"/>
                <a:gd name="connsiteX2" fmla="*/ 610294 w 621374"/>
                <a:gd name="connsiteY2" fmla="*/ 246127 h 946726"/>
                <a:gd name="connsiteX3" fmla="*/ 621326 w 621374"/>
                <a:gd name="connsiteY3" fmla="*/ 321980 h 946726"/>
                <a:gd name="connsiteX4" fmla="*/ 608914 w 621374"/>
                <a:gd name="connsiteY4" fmla="*/ 428173 h 946726"/>
                <a:gd name="connsiteX5" fmla="*/ 586388 w 621374"/>
                <a:gd name="connsiteY5" fmla="*/ 448400 h 946726"/>
                <a:gd name="connsiteX6" fmla="*/ 574896 w 621374"/>
                <a:gd name="connsiteY6" fmla="*/ 463111 h 946726"/>
                <a:gd name="connsiteX7" fmla="*/ 574896 w 621374"/>
                <a:gd name="connsiteY7" fmla="*/ 490234 h 946726"/>
                <a:gd name="connsiteX8" fmla="*/ 560645 w 621374"/>
                <a:gd name="connsiteY8" fmla="*/ 593209 h 946726"/>
                <a:gd name="connsiteX9" fmla="*/ 545015 w 621374"/>
                <a:gd name="connsiteY9" fmla="*/ 618953 h 946726"/>
                <a:gd name="connsiteX10" fmla="*/ 541796 w 621374"/>
                <a:gd name="connsiteY10" fmla="*/ 629986 h 946726"/>
                <a:gd name="connsiteX11" fmla="*/ 547773 w 621374"/>
                <a:gd name="connsiteY11" fmla="*/ 734340 h 946726"/>
                <a:gd name="connsiteX12" fmla="*/ 553749 w 621374"/>
                <a:gd name="connsiteY12" fmla="*/ 750430 h 946726"/>
                <a:gd name="connsiteX13" fmla="*/ 555128 w 621374"/>
                <a:gd name="connsiteY13" fmla="*/ 808354 h 946726"/>
                <a:gd name="connsiteX14" fmla="*/ 448935 w 621374"/>
                <a:gd name="connsiteY14" fmla="*/ 935693 h 946726"/>
                <a:gd name="connsiteX15" fmla="*/ 441120 w 621374"/>
                <a:gd name="connsiteY15" fmla="*/ 942129 h 946726"/>
                <a:gd name="connsiteX16" fmla="*/ 428708 w 621374"/>
                <a:gd name="connsiteY16" fmla="*/ 946727 h 946726"/>
                <a:gd name="connsiteX17" fmla="*/ 387334 w 621374"/>
                <a:gd name="connsiteY17" fmla="*/ 931556 h 946726"/>
                <a:gd name="connsiteX18" fmla="*/ 252638 w 621374"/>
                <a:gd name="connsiteY18" fmla="*/ 858002 h 946726"/>
                <a:gd name="connsiteX19" fmla="*/ 164374 w 621374"/>
                <a:gd name="connsiteY19" fmla="*/ 774795 h 946726"/>
                <a:gd name="connsiteX20" fmla="*/ 157019 w 621374"/>
                <a:gd name="connsiteY20" fmla="*/ 755947 h 946726"/>
                <a:gd name="connsiteX21" fmla="*/ 136332 w 621374"/>
                <a:gd name="connsiteY21" fmla="*/ 659867 h 946726"/>
                <a:gd name="connsiteX22" fmla="*/ 94958 w 621374"/>
                <a:gd name="connsiteY22" fmla="*/ 550916 h 946726"/>
                <a:gd name="connsiteX23" fmla="*/ 78408 w 621374"/>
                <a:gd name="connsiteY23" fmla="*/ 537124 h 946726"/>
                <a:gd name="connsiteX24" fmla="*/ 53124 w 621374"/>
                <a:gd name="connsiteY24" fmla="*/ 521494 h 946726"/>
                <a:gd name="connsiteX25" fmla="*/ 8992 w 621374"/>
                <a:gd name="connsiteY25" fmla="*/ 431391 h 946726"/>
                <a:gd name="connsiteX26" fmla="*/ 6693 w 621374"/>
                <a:gd name="connsiteY26" fmla="*/ 414841 h 946726"/>
                <a:gd name="connsiteX27" fmla="*/ 1636 w 621374"/>
                <a:gd name="connsiteY27" fmla="*/ 378064 h 946726"/>
                <a:gd name="connsiteX28" fmla="*/ 30138 w 621374"/>
                <a:gd name="connsiteY28" fmla="*/ 323819 h 946726"/>
                <a:gd name="connsiteX29" fmla="*/ 56802 w 621374"/>
                <a:gd name="connsiteY29" fmla="*/ 363813 h 946726"/>
                <a:gd name="connsiteX30" fmla="*/ 54043 w 621374"/>
                <a:gd name="connsiteY30" fmla="*/ 150967 h 946726"/>
                <a:gd name="connsiteX31" fmla="*/ 139550 w 621374"/>
                <a:gd name="connsiteY31" fmla="*/ 82470 h 946726"/>
                <a:gd name="connsiteX32" fmla="*/ 266430 w 621374"/>
                <a:gd name="connsiteY32" fmla="*/ 52130 h 946726"/>
                <a:gd name="connsiteX33" fmla="*/ 360670 w 621374"/>
                <a:gd name="connsiteY33" fmla="*/ 4320 h 946726"/>
                <a:gd name="connsiteX34" fmla="*/ 440201 w 621374"/>
                <a:gd name="connsiteY34" fmla="*/ 21329 h 946726"/>
                <a:gd name="connsiteX35" fmla="*/ 490309 w 621374"/>
                <a:gd name="connsiteY35" fmla="*/ 89826 h 946726"/>
                <a:gd name="connsiteX36" fmla="*/ 549612 w 621374"/>
                <a:gd name="connsiteY36" fmla="*/ 258540 h 946726"/>
                <a:gd name="connsiteX37" fmla="*/ 564782 w 621374"/>
                <a:gd name="connsiteY37" fmla="*/ 229578 h 94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21374" h="946726">
                  <a:moveTo>
                    <a:pt x="564782" y="229578"/>
                  </a:moveTo>
                  <a:cubicBezTo>
                    <a:pt x="572137" y="222682"/>
                    <a:pt x="578573" y="212109"/>
                    <a:pt x="590526" y="217166"/>
                  </a:cubicBezTo>
                  <a:cubicBezTo>
                    <a:pt x="602018" y="222222"/>
                    <a:pt x="606616" y="232796"/>
                    <a:pt x="610294" y="246127"/>
                  </a:cubicBezTo>
                  <a:cubicBezTo>
                    <a:pt x="617189" y="271412"/>
                    <a:pt x="620867" y="297155"/>
                    <a:pt x="621326" y="321980"/>
                  </a:cubicBezTo>
                  <a:cubicBezTo>
                    <a:pt x="621786" y="357377"/>
                    <a:pt x="619028" y="393695"/>
                    <a:pt x="608914" y="428173"/>
                  </a:cubicBezTo>
                  <a:cubicBezTo>
                    <a:pt x="605696" y="438746"/>
                    <a:pt x="598341" y="447481"/>
                    <a:pt x="586388" y="448400"/>
                  </a:cubicBezTo>
                  <a:cubicBezTo>
                    <a:pt x="575815" y="449320"/>
                    <a:pt x="574436" y="454836"/>
                    <a:pt x="574896" y="463111"/>
                  </a:cubicBezTo>
                  <a:cubicBezTo>
                    <a:pt x="574896" y="472305"/>
                    <a:pt x="574896" y="481499"/>
                    <a:pt x="574896" y="490234"/>
                  </a:cubicBezTo>
                  <a:cubicBezTo>
                    <a:pt x="575355" y="525172"/>
                    <a:pt x="566621" y="559190"/>
                    <a:pt x="560645" y="593209"/>
                  </a:cubicBezTo>
                  <a:cubicBezTo>
                    <a:pt x="558806" y="602863"/>
                    <a:pt x="548233" y="608839"/>
                    <a:pt x="545015" y="618953"/>
                  </a:cubicBezTo>
                  <a:cubicBezTo>
                    <a:pt x="543635" y="622631"/>
                    <a:pt x="540417" y="625848"/>
                    <a:pt x="541796" y="629986"/>
                  </a:cubicBezTo>
                  <a:cubicBezTo>
                    <a:pt x="554209" y="664464"/>
                    <a:pt x="545015" y="699862"/>
                    <a:pt x="547773" y="734340"/>
                  </a:cubicBezTo>
                  <a:cubicBezTo>
                    <a:pt x="548233" y="740316"/>
                    <a:pt x="545474" y="747212"/>
                    <a:pt x="553749" y="750430"/>
                  </a:cubicBezTo>
                  <a:cubicBezTo>
                    <a:pt x="565702" y="769278"/>
                    <a:pt x="563863" y="790425"/>
                    <a:pt x="555128" y="808354"/>
                  </a:cubicBezTo>
                  <a:cubicBezTo>
                    <a:pt x="530763" y="859382"/>
                    <a:pt x="497664" y="904433"/>
                    <a:pt x="448935" y="935693"/>
                  </a:cubicBezTo>
                  <a:cubicBezTo>
                    <a:pt x="446177" y="937532"/>
                    <a:pt x="443418" y="939831"/>
                    <a:pt x="441120" y="942129"/>
                  </a:cubicBezTo>
                  <a:cubicBezTo>
                    <a:pt x="437442" y="944888"/>
                    <a:pt x="433305" y="946267"/>
                    <a:pt x="428708" y="946727"/>
                  </a:cubicBezTo>
                  <a:cubicBezTo>
                    <a:pt x="413537" y="945807"/>
                    <a:pt x="400206" y="937992"/>
                    <a:pt x="387334" y="931556"/>
                  </a:cubicBezTo>
                  <a:cubicBezTo>
                    <a:pt x="340903" y="909950"/>
                    <a:pt x="294012" y="889722"/>
                    <a:pt x="252638" y="858002"/>
                  </a:cubicBezTo>
                  <a:cubicBezTo>
                    <a:pt x="219999" y="833178"/>
                    <a:pt x="193795" y="802377"/>
                    <a:pt x="164374" y="774795"/>
                  </a:cubicBezTo>
                  <a:cubicBezTo>
                    <a:pt x="159317" y="770198"/>
                    <a:pt x="151962" y="765141"/>
                    <a:pt x="157019" y="755947"/>
                  </a:cubicBezTo>
                  <a:cubicBezTo>
                    <a:pt x="145526" y="725146"/>
                    <a:pt x="156559" y="688829"/>
                    <a:pt x="136332" y="659867"/>
                  </a:cubicBezTo>
                  <a:cubicBezTo>
                    <a:pt x="113346" y="626768"/>
                    <a:pt x="103232" y="589531"/>
                    <a:pt x="94958" y="550916"/>
                  </a:cubicBezTo>
                  <a:cubicBezTo>
                    <a:pt x="93119" y="542181"/>
                    <a:pt x="87602" y="536665"/>
                    <a:pt x="78408" y="537124"/>
                  </a:cubicBezTo>
                  <a:cubicBezTo>
                    <a:pt x="65996" y="537584"/>
                    <a:pt x="60939" y="529769"/>
                    <a:pt x="53124" y="521494"/>
                  </a:cubicBezTo>
                  <a:cubicBezTo>
                    <a:pt x="27840" y="496210"/>
                    <a:pt x="25541" y="460812"/>
                    <a:pt x="8992" y="431391"/>
                  </a:cubicBezTo>
                  <a:cubicBezTo>
                    <a:pt x="6233" y="426794"/>
                    <a:pt x="7153" y="420358"/>
                    <a:pt x="6693" y="414841"/>
                  </a:cubicBezTo>
                  <a:cubicBezTo>
                    <a:pt x="5314" y="402889"/>
                    <a:pt x="7153" y="390477"/>
                    <a:pt x="1636" y="378064"/>
                  </a:cubicBezTo>
                  <a:cubicBezTo>
                    <a:pt x="-5719" y="362434"/>
                    <a:pt x="13129" y="329335"/>
                    <a:pt x="30138" y="323819"/>
                  </a:cubicBezTo>
                  <a:cubicBezTo>
                    <a:pt x="52205" y="330254"/>
                    <a:pt x="50825" y="351401"/>
                    <a:pt x="56802" y="363813"/>
                  </a:cubicBezTo>
                  <a:cubicBezTo>
                    <a:pt x="54963" y="295316"/>
                    <a:pt x="42551" y="223602"/>
                    <a:pt x="54043" y="150967"/>
                  </a:cubicBezTo>
                  <a:cubicBezTo>
                    <a:pt x="63238" y="93963"/>
                    <a:pt x="82545" y="75575"/>
                    <a:pt x="139550" y="82470"/>
                  </a:cubicBezTo>
                  <a:cubicBezTo>
                    <a:pt x="185980" y="88447"/>
                    <a:pt x="226895" y="75575"/>
                    <a:pt x="266430" y="52130"/>
                  </a:cubicBezTo>
                  <a:cubicBezTo>
                    <a:pt x="296771" y="34201"/>
                    <a:pt x="326652" y="15353"/>
                    <a:pt x="360670" y="4320"/>
                  </a:cubicBezTo>
                  <a:cubicBezTo>
                    <a:pt x="391011" y="-5334"/>
                    <a:pt x="416755" y="1561"/>
                    <a:pt x="440201" y="21329"/>
                  </a:cubicBezTo>
                  <a:cubicBezTo>
                    <a:pt x="462267" y="40177"/>
                    <a:pt x="477897" y="64082"/>
                    <a:pt x="490309" y="89826"/>
                  </a:cubicBezTo>
                  <a:cubicBezTo>
                    <a:pt x="516053" y="144072"/>
                    <a:pt x="536280" y="200156"/>
                    <a:pt x="549612" y="258540"/>
                  </a:cubicBezTo>
                  <a:cubicBezTo>
                    <a:pt x="553289" y="250265"/>
                    <a:pt x="551450" y="236014"/>
                    <a:pt x="564782" y="22957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43">
              <a:extLst>
                <a:ext uri="{FF2B5EF4-FFF2-40B4-BE49-F238E27FC236}">
                  <a16:creationId xmlns:a16="http://schemas.microsoft.com/office/drawing/2014/main" id="{66832DD6-D0E2-4C3D-8B80-7D5167DBCAAB}"/>
                </a:ext>
              </a:extLst>
            </p:cNvPr>
            <p:cNvSpPr/>
            <p:nvPr/>
          </p:nvSpPr>
          <p:spPr>
            <a:xfrm>
              <a:off x="10569605" y="4043483"/>
              <a:ext cx="678957" cy="760706"/>
            </a:xfrm>
            <a:custGeom>
              <a:avLst/>
              <a:gdLst>
                <a:gd name="connsiteX0" fmla="*/ 25284 w 678957"/>
                <a:gd name="connsiteY0" fmla="*/ 58843 h 760706"/>
                <a:gd name="connsiteX1" fmla="*/ 117226 w 678957"/>
                <a:gd name="connsiteY1" fmla="*/ 149866 h 760706"/>
                <a:gd name="connsiteX2" fmla="*/ 251462 w 678957"/>
                <a:gd name="connsiteY2" fmla="*/ 225718 h 760706"/>
                <a:gd name="connsiteX3" fmla="*/ 295594 w 678957"/>
                <a:gd name="connsiteY3" fmla="*/ 244566 h 760706"/>
                <a:gd name="connsiteX4" fmla="*/ 253301 w 678957"/>
                <a:gd name="connsiteY4" fmla="*/ 251921 h 760706"/>
                <a:gd name="connsiteX5" fmla="*/ 190320 w 678957"/>
                <a:gd name="connsiteY5" fmla="*/ 221121 h 760706"/>
                <a:gd name="connsiteX6" fmla="*/ 157681 w 678957"/>
                <a:gd name="connsiteY6" fmla="*/ 212386 h 760706"/>
                <a:gd name="connsiteX7" fmla="*/ 122743 w 678957"/>
                <a:gd name="connsiteY7" fmla="*/ 238130 h 760706"/>
                <a:gd name="connsiteX8" fmla="*/ 155382 w 678957"/>
                <a:gd name="connsiteY8" fmla="*/ 400408 h 760706"/>
                <a:gd name="connsiteX9" fmla="*/ 191240 w 678957"/>
                <a:gd name="connsiteY9" fmla="*/ 411901 h 760706"/>
                <a:gd name="connsiteX10" fmla="*/ 223420 w 678957"/>
                <a:gd name="connsiteY10" fmla="*/ 393053 h 760706"/>
                <a:gd name="connsiteX11" fmla="*/ 275367 w 678957"/>
                <a:gd name="connsiteY11" fmla="*/ 331911 h 760706"/>
                <a:gd name="connsiteX12" fmla="*/ 309845 w 678957"/>
                <a:gd name="connsiteY12" fmla="*/ 309845 h 760706"/>
                <a:gd name="connsiteX13" fmla="*/ 379261 w 678957"/>
                <a:gd name="connsiteY13" fmla="*/ 325935 h 760706"/>
                <a:gd name="connsiteX14" fmla="*/ 429830 w 678957"/>
                <a:gd name="connsiteY14" fmla="*/ 354437 h 760706"/>
                <a:gd name="connsiteX15" fmla="*/ 477180 w 678957"/>
                <a:gd name="connsiteY15" fmla="*/ 330992 h 760706"/>
                <a:gd name="connsiteX16" fmla="*/ 470744 w 678957"/>
                <a:gd name="connsiteY16" fmla="*/ 167794 h 760706"/>
                <a:gd name="connsiteX17" fmla="*/ 429830 w 678957"/>
                <a:gd name="connsiteY17" fmla="*/ 153543 h 760706"/>
                <a:gd name="connsiteX18" fmla="*/ 386157 w 678957"/>
                <a:gd name="connsiteY18" fmla="*/ 193998 h 760706"/>
                <a:gd name="connsiteX19" fmla="*/ 358115 w 678957"/>
                <a:gd name="connsiteY19" fmla="*/ 226178 h 760706"/>
                <a:gd name="connsiteX20" fmla="*/ 308006 w 678957"/>
                <a:gd name="connsiteY20" fmla="*/ 241348 h 760706"/>
                <a:gd name="connsiteX21" fmla="*/ 358574 w 678957"/>
                <a:gd name="connsiteY21" fmla="*/ 197216 h 760706"/>
                <a:gd name="connsiteX22" fmla="*/ 421555 w 678957"/>
                <a:gd name="connsiteY22" fmla="*/ 104354 h 760706"/>
                <a:gd name="connsiteX23" fmla="*/ 423394 w 678957"/>
                <a:gd name="connsiteY23" fmla="*/ 51947 h 760706"/>
                <a:gd name="connsiteX24" fmla="*/ 422934 w 678957"/>
                <a:gd name="connsiteY24" fmla="*/ 0 h 760706"/>
                <a:gd name="connsiteX25" fmla="*/ 485455 w 678957"/>
                <a:gd name="connsiteY25" fmla="*/ 103435 h 760706"/>
                <a:gd name="connsiteX26" fmla="*/ 489132 w 678957"/>
                <a:gd name="connsiteY26" fmla="*/ 126880 h 760706"/>
                <a:gd name="connsiteX27" fmla="*/ 644974 w 678957"/>
                <a:gd name="connsiteY27" fmla="*/ 620609 h 760706"/>
                <a:gd name="connsiteX28" fmla="*/ 677154 w 678957"/>
                <a:gd name="connsiteY28" fmla="*/ 721286 h 760706"/>
                <a:gd name="connsiteX29" fmla="*/ 667960 w 678957"/>
                <a:gd name="connsiteY29" fmla="*/ 735077 h 760706"/>
                <a:gd name="connsiteX30" fmla="*/ 511198 w 678957"/>
                <a:gd name="connsiteY30" fmla="*/ 747030 h 760706"/>
                <a:gd name="connsiteX31" fmla="*/ 229396 w 678957"/>
                <a:gd name="connsiteY31" fmla="*/ 759902 h 760706"/>
                <a:gd name="connsiteX32" fmla="*/ 32639 w 678957"/>
                <a:gd name="connsiteY32" fmla="*/ 757603 h 760706"/>
                <a:gd name="connsiteX33" fmla="*/ 20687 w 678957"/>
                <a:gd name="connsiteY33" fmla="*/ 744272 h 760706"/>
                <a:gd name="connsiteX34" fmla="*/ 5057 w 678957"/>
                <a:gd name="connsiteY34" fmla="*/ 124582 h 760706"/>
                <a:gd name="connsiteX35" fmla="*/ 4597 w 678957"/>
                <a:gd name="connsiteY35" fmla="*/ 79990 h 760706"/>
                <a:gd name="connsiteX36" fmla="*/ 0 w 678957"/>
                <a:gd name="connsiteY36" fmla="*/ 66658 h 760706"/>
                <a:gd name="connsiteX37" fmla="*/ 25284 w 678957"/>
                <a:gd name="connsiteY37" fmla="*/ 58843 h 76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8957" h="760706">
                  <a:moveTo>
                    <a:pt x="25284" y="58843"/>
                  </a:moveTo>
                  <a:cubicBezTo>
                    <a:pt x="53326" y="91942"/>
                    <a:pt x="83667" y="122283"/>
                    <a:pt x="117226" y="149866"/>
                  </a:cubicBezTo>
                  <a:cubicBezTo>
                    <a:pt x="157681" y="183425"/>
                    <a:pt x="205031" y="203652"/>
                    <a:pt x="251462" y="225718"/>
                  </a:cubicBezTo>
                  <a:cubicBezTo>
                    <a:pt x="265713" y="232614"/>
                    <a:pt x="280883" y="238590"/>
                    <a:pt x="295594" y="244566"/>
                  </a:cubicBezTo>
                  <a:cubicBezTo>
                    <a:pt x="286400" y="258357"/>
                    <a:pt x="270770" y="262035"/>
                    <a:pt x="253301" y="251921"/>
                  </a:cubicBezTo>
                  <a:cubicBezTo>
                    <a:pt x="233073" y="240429"/>
                    <a:pt x="211467" y="230775"/>
                    <a:pt x="190320" y="221121"/>
                  </a:cubicBezTo>
                  <a:cubicBezTo>
                    <a:pt x="179747" y="216524"/>
                    <a:pt x="169173" y="212846"/>
                    <a:pt x="157681" y="212386"/>
                  </a:cubicBezTo>
                  <a:cubicBezTo>
                    <a:pt x="139292" y="211467"/>
                    <a:pt x="125501" y="220201"/>
                    <a:pt x="122743" y="238130"/>
                  </a:cubicBezTo>
                  <a:cubicBezTo>
                    <a:pt x="114468" y="295594"/>
                    <a:pt x="123202" y="350759"/>
                    <a:pt x="155382" y="400408"/>
                  </a:cubicBezTo>
                  <a:cubicBezTo>
                    <a:pt x="164117" y="413740"/>
                    <a:pt x="176069" y="416498"/>
                    <a:pt x="191240" y="411901"/>
                  </a:cubicBezTo>
                  <a:cubicBezTo>
                    <a:pt x="203652" y="408223"/>
                    <a:pt x="213765" y="401787"/>
                    <a:pt x="223420" y="393053"/>
                  </a:cubicBezTo>
                  <a:cubicBezTo>
                    <a:pt x="243187" y="374664"/>
                    <a:pt x="260656" y="354437"/>
                    <a:pt x="275367" y="331911"/>
                  </a:cubicBezTo>
                  <a:cubicBezTo>
                    <a:pt x="283642" y="319039"/>
                    <a:pt x="295134" y="313063"/>
                    <a:pt x="309845" y="309845"/>
                  </a:cubicBezTo>
                  <a:cubicBezTo>
                    <a:pt x="336508" y="303409"/>
                    <a:pt x="358574" y="308006"/>
                    <a:pt x="379261" y="325935"/>
                  </a:cubicBezTo>
                  <a:cubicBezTo>
                    <a:pt x="393972" y="338347"/>
                    <a:pt x="410982" y="348001"/>
                    <a:pt x="429830" y="354437"/>
                  </a:cubicBezTo>
                  <a:cubicBezTo>
                    <a:pt x="454654" y="363171"/>
                    <a:pt x="470284" y="356276"/>
                    <a:pt x="477180" y="330992"/>
                  </a:cubicBezTo>
                  <a:cubicBezTo>
                    <a:pt x="492350" y="276286"/>
                    <a:pt x="489132" y="221121"/>
                    <a:pt x="470744" y="167794"/>
                  </a:cubicBezTo>
                  <a:cubicBezTo>
                    <a:pt x="462929" y="144809"/>
                    <a:pt x="450517" y="141591"/>
                    <a:pt x="429830" y="153543"/>
                  </a:cubicBezTo>
                  <a:cubicBezTo>
                    <a:pt x="411901" y="163657"/>
                    <a:pt x="399029" y="178827"/>
                    <a:pt x="386157" y="193998"/>
                  </a:cubicBezTo>
                  <a:cubicBezTo>
                    <a:pt x="376963" y="204571"/>
                    <a:pt x="368228" y="216064"/>
                    <a:pt x="358115" y="226178"/>
                  </a:cubicBezTo>
                  <a:cubicBezTo>
                    <a:pt x="344323" y="239969"/>
                    <a:pt x="328234" y="249163"/>
                    <a:pt x="308006" y="241348"/>
                  </a:cubicBezTo>
                  <a:cubicBezTo>
                    <a:pt x="325016" y="227097"/>
                    <a:pt x="342944" y="213306"/>
                    <a:pt x="358574" y="197216"/>
                  </a:cubicBezTo>
                  <a:cubicBezTo>
                    <a:pt x="385238" y="170093"/>
                    <a:pt x="404545" y="137913"/>
                    <a:pt x="421555" y="104354"/>
                  </a:cubicBezTo>
                  <a:cubicBezTo>
                    <a:pt x="429370" y="88724"/>
                    <a:pt x="423394" y="69416"/>
                    <a:pt x="423394" y="51947"/>
                  </a:cubicBezTo>
                  <a:cubicBezTo>
                    <a:pt x="423853" y="35857"/>
                    <a:pt x="417877" y="19768"/>
                    <a:pt x="422934" y="0"/>
                  </a:cubicBezTo>
                  <a:cubicBezTo>
                    <a:pt x="448218" y="34478"/>
                    <a:pt x="460171" y="73094"/>
                    <a:pt x="485455" y="103435"/>
                  </a:cubicBezTo>
                  <a:cubicBezTo>
                    <a:pt x="480398" y="112169"/>
                    <a:pt x="486834" y="119525"/>
                    <a:pt x="489132" y="126880"/>
                  </a:cubicBezTo>
                  <a:cubicBezTo>
                    <a:pt x="541080" y="291457"/>
                    <a:pt x="593027" y="456033"/>
                    <a:pt x="644974" y="620609"/>
                  </a:cubicBezTo>
                  <a:cubicBezTo>
                    <a:pt x="655548" y="654168"/>
                    <a:pt x="664742" y="688187"/>
                    <a:pt x="677154" y="721286"/>
                  </a:cubicBezTo>
                  <a:cubicBezTo>
                    <a:pt x="681751" y="734158"/>
                    <a:pt x="677154" y="734158"/>
                    <a:pt x="667960" y="735077"/>
                  </a:cubicBezTo>
                  <a:cubicBezTo>
                    <a:pt x="615553" y="739215"/>
                    <a:pt x="563146" y="742892"/>
                    <a:pt x="511198" y="747030"/>
                  </a:cubicBezTo>
                  <a:cubicBezTo>
                    <a:pt x="417417" y="754385"/>
                    <a:pt x="323177" y="757144"/>
                    <a:pt x="229396" y="759902"/>
                  </a:cubicBezTo>
                  <a:cubicBezTo>
                    <a:pt x="163657" y="762200"/>
                    <a:pt x="97918" y="758982"/>
                    <a:pt x="32639" y="757603"/>
                  </a:cubicBezTo>
                  <a:cubicBezTo>
                    <a:pt x="22526" y="757603"/>
                    <a:pt x="20687" y="753466"/>
                    <a:pt x="20687" y="744272"/>
                  </a:cubicBezTo>
                  <a:cubicBezTo>
                    <a:pt x="15630" y="537861"/>
                    <a:pt x="10573" y="331451"/>
                    <a:pt x="5057" y="124582"/>
                  </a:cubicBezTo>
                  <a:cubicBezTo>
                    <a:pt x="4597" y="109871"/>
                    <a:pt x="5057" y="94700"/>
                    <a:pt x="4597" y="79990"/>
                  </a:cubicBezTo>
                  <a:cubicBezTo>
                    <a:pt x="4597" y="75393"/>
                    <a:pt x="6896" y="69416"/>
                    <a:pt x="0" y="66658"/>
                  </a:cubicBezTo>
                  <a:cubicBezTo>
                    <a:pt x="5976" y="61601"/>
                    <a:pt x="11493" y="48270"/>
                    <a:pt x="25284" y="58843"/>
                  </a:cubicBezTo>
                  <a:close/>
                </a:path>
              </a:pathLst>
            </a:custGeom>
            <a:solidFill>
              <a:srgbClr val="86DBFC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44">
              <a:extLst>
                <a:ext uri="{FF2B5EF4-FFF2-40B4-BE49-F238E27FC236}">
                  <a16:creationId xmlns:a16="http://schemas.microsoft.com/office/drawing/2014/main" id="{30D3F2DD-C28D-45A3-BE3E-48144F05423A}"/>
                </a:ext>
              </a:extLst>
            </p:cNvPr>
            <p:cNvSpPr/>
            <p:nvPr/>
          </p:nvSpPr>
          <p:spPr>
            <a:xfrm>
              <a:off x="8275988" y="5582127"/>
              <a:ext cx="709453" cy="322803"/>
            </a:xfrm>
            <a:custGeom>
              <a:avLst/>
              <a:gdLst>
                <a:gd name="connsiteX0" fmla="*/ 633141 w 709453"/>
                <a:gd name="connsiteY0" fmla="*/ 62528 h 322803"/>
                <a:gd name="connsiteX1" fmla="*/ 672676 w 709453"/>
                <a:gd name="connsiteY1" fmla="*/ 155849 h 322803"/>
                <a:gd name="connsiteX2" fmla="*/ 707614 w 709453"/>
                <a:gd name="connsiteY2" fmla="*/ 245493 h 322803"/>
                <a:gd name="connsiteX3" fmla="*/ 709453 w 709453"/>
                <a:gd name="connsiteY3" fmla="*/ 253768 h 322803"/>
                <a:gd name="connsiteX4" fmla="*/ 694283 w 709453"/>
                <a:gd name="connsiteY4" fmla="*/ 261123 h 322803"/>
                <a:gd name="connsiteX5" fmla="*/ 629464 w 709453"/>
                <a:gd name="connsiteY5" fmla="*/ 261583 h 322803"/>
                <a:gd name="connsiteX6" fmla="*/ 550393 w 709453"/>
                <a:gd name="connsiteY6" fmla="*/ 285947 h 322803"/>
                <a:gd name="connsiteX7" fmla="*/ 430409 w 709453"/>
                <a:gd name="connsiteY7" fmla="*/ 317208 h 322803"/>
                <a:gd name="connsiteX8" fmla="*/ 296173 w 709453"/>
                <a:gd name="connsiteY8" fmla="*/ 322724 h 322803"/>
                <a:gd name="connsiteX9" fmla="*/ 210207 w 709453"/>
                <a:gd name="connsiteY9" fmla="*/ 313990 h 322803"/>
                <a:gd name="connsiteX10" fmla="*/ 63560 w 709453"/>
                <a:gd name="connsiteY10" fmla="*/ 280431 h 322803"/>
                <a:gd name="connsiteX11" fmla="*/ 7935 w 709453"/>
                <a:gd name="connsiteY11" fmla="*/ 248711 h 322803"/>
                <a:gd name="connsiteX12" fmla="*/ 1499 w 709453"/>
                <a:gd name="connsiteY12" fmla="*/ 222507 h 322803"/>
                <a:gd name="connsiteX13" fmla="*/ 18508 w 709453"/>
                <a:gd name="connsiteY13" fmla="*/ 212853 h 322803"/>
                <a:gd name="connsiteX14" fmla="*/ 178028 w 709453"/>
                <a:gd name="connsiteY14" fmla="*/ 191707 h 322803"/>
                <a:gd name="connsiteX15" fmla="*/ 276865 w 709453"/>
                <a:gd name="connsiteY15" fmla="*/ 152171 h 322803"/>
                <a:gd name="connsiteX16" fmla="*/ 374784 w 709453"/>
                <a:gd name="connsiteY16" fmla="*/ 95627 h 322803"/>
                <a:gd name="connsiteX17" fmla="*/ 383518 w 709453"/>
                <a:gd name="connsiteY17" fmla="*/ 82755 h 322803"/>
                <a:gd name="connsiteX18" fmla="*/ 348580 w 709453"/>
                <a:gd name="connsiteY18" fmla="*/ 82296 h 322803"/>
                <a:gd name="connsiteX19" fmla="*/ 256638 w 709453"/>
                <a:gd name="connsiteY19" fmla="*/ 62988 h 322803"/>
                <a:gd name="connsiteX20" fmla="*/ 231354 w 709453"/>
                <a:gd name="connsiteY20" fmla="*/ 43680 h 322803"/>
                <a:gd name="connsiteX21" fmla="*/ 246065 w 709453"/>
                <a:gd name="connsiteY21" fmla="*/ 2306 h 322803"/>
                <a:gd name="connsiteX22" fmla="*/ 310424 w 709453"/>
                <a:gd name="connsiteY22" fmla="*/ 5983 h 322803"/>
                <a:gd name="connsiteX23" fmla="*/ 320538 w 709453"/>
                <a:gd name="connsiteY23" fmla="*/ 7822 h 322803"/>
                <a:gd name="connsiteX24" fmla="*/ 483735 w 709453"/>
                <a:gd name="connsiteY24" fmla="*/ 14258 h 322803"/>
                <a:gd name="connsiteX25" fmla="*/ 587170 w 709453"/>
                <a:gd name="connsiteY25" fmla="*/ 48736 h 322803"/>
                <a:gd name="connsiteX26" fmla="*/ 633141 w 709453"/>
                <a:gd name="connsiteY26" fmla="*/ 62528 h 32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09453" h="322803">
                  <a:moveTo>
                    <a:pt x="633141" y="62528"/>
                  </a:moveTo>
                  <a:cubicBezTo>
                    <a:pt x="651530" y="91490"/>
                    <a:pt x="658885" y="125049"/>
                    <a:pt x="672676" y="155849"/>
                  </a:cubicBezTo>
                  <a:cubicBezTo>
                    <a:pt x="685548" y="185271"/>
                    <a:pt x="693823" y="216531"/>
                    <a:pt x="707614" y="245493"/>
                  </a:cubicBezTo>
                  <a:cubicBezTo>
                    <a:pt x="708994" y="247791"/>
                    <a:pt x="708994" y="251009"/>
                    <a:pt x="709453" y="253768"/>
                  </a:cubicBezTo>
                  <a:cubicBezTo>
                    <a:pt x="707155" y="262042"/>
                    <a:pt x="700259" y="261123"/>
                    <a:pt x="694283" y="261123"/>
                  </a:cubicBezTo>
                  <a:cubicBezTo>
                    <a:pt x="672676" y="261123"/>
                    <a:pt x="651070" y="261583"/>
                    <a:pt x="629464" y="261583"/>
                  </a:cubicBezTo>
                  <a:cubicBezTo>
                    <a:pt x="598203" y="253768"/>
                    <a:pt x="576137" y="275834"/>
                    <a:pt x="550393" y="285947"/>
                  </a:cubicBezTo>
                  <a:cubicBezTo>
                    <a:pt x="511778" y="301118"/>
                    <a:pt x="472242" y="311231"/>
                    <a:pt x="430409" y="317208"/>
                  </a:cubicBezTo>
                  <a:cubicBezTo>
                    <a:pt x="385357" y="323644"/>
                    <a:pt x="340765" y="321345"/>
                    <a:pt x="296173" y="322724"/>
                  </a:cubicBezTo>
                  <a:cubicBezTo>
                    <a:pt x="267212" y="323644"/>
                    <a:pt x="239169" y="316288"/>
                    <a:pt x="210207" y="313990"/>
                  </a:cubicBezTo>
                  <a:cubicBezTo>
                    <a:pt x="160099" y="309852"/>
                    <a:pt x="111370" y="295601"/>
                    <a:pt x="63560" y="280431"/>
                  </a:cubicBezTo>
                  <a:cubicBezTo>
                    <a:pt x="43792" y="273995"/>
                    <a:pt x="25863" y="260203"/>
                    <a:pt x="7935" y="248711"/>
                  </a:cubicBezTo>
                  <a:cubicBezTo>
                    <a:pt x="-800" y="242734"/>
                    <a:pt x="-1260" y="233081"/>
                    <a:pt x="1499" y="222507"/>
                  </a:cubicBezTo>
                  <a:cubicBezTo>
                    <a:pt x="4257" y="211934"/>
                    <a:pt x="12072" y="214692"/>
                    <a:pt x="18508" y="212853"/>
                  </a:cubicBezTo>
                  <a:cubicBezTo>
                    <a:pt x="70915" y="199522"/>
                    <a:pt x="125621" y="201820"/>
                    <a:pt x="178028" y="191707"/>
                  </a:cubicBezTo>
                  <a:cubicBezTo>
                    <a:pt x="212966" y="184811"/>
                    <a:pt x="245605" y="170100"/>
                    <a:pt x="276865" y="152171"/>
                  </a:cubicBezTo>
                  <a:cubicBezTo>
                    <a:pt x="309505" y="133323"/>
                    <a:pt x="342144" y="114475"/>
                    <a:pt x="374784" y="95627"/>
                  </a:cubicBezTo>
                  <a:cubicBezTo>
                    <a:pt x="378462" y="93328"/>
                    <a:pt x="381220" y="89651"/>
                    <a:pt x="383518" y="82755"/>
                  </a:cubicBezTo>
                  <a:cubicBezTo>
                    <a:pt x="372026" y="82755"/>
                    <a:pt x="360073" y="84134"/>
                    <a:pt x="348580" y="82296"/>
                  </a:cubicBezTo>
                  <a:cubicBezTo>
                    <a:pt x="317780" y="77239"/>
                    <a:pt x="286060" y="74021"/>
                    <a:pt x="256638" y="62988"/>
                  </a:cubicBezTo>
                  <a:cubicBezTo>
                    <a:pt x="246065" y="58850"/>
                    <a:pt x="238250" y="51495"/>
                    <a:pt x="231354" y="43680"/>
                  </a:cubicBezTo>
                  <a:cubicBezTo>
                    <a:pt x="214804" y="24372"/>
                    <a:pt x="220781" y="5064"/>
                    <a:pt x="246065" y="2306"/>
                  </a:cubicBezTo>
                  <a:cubicBezTo>
                    <a:pt x="267212" y="7"/>
                    <a:pt x="289278" y="-2751"/>
                    <a:pt x="310424" y="5983"/>
                  </a:cubicBezTo>
                  <a:cubicBezTo>
                    <a:pt x="313642" y="7363"/>
                    <a:pt x="316860" y="7363"/>
                    <a:pt x="320538" y="7822"/>
                  </a:cubicBezTo>
                  <a:cubicBezTo>
                    <a:pt x="374784" y="17017"/>
                    <a:pt x="429489" y="16557"/>
                    <a:pt x="483735" y="14258"/>
                  </a:cubicBezTo>
                  <a:cubicBezTo>
                    <a:pt x="523730" y="12420"/>
                    <a:pt x="556370" y="27590"/>
                    <a:pt x="587170" y="48736"/>
                  </a:cubicBezTo>
                  <a:cubicBezTo>
                    <a:pt x="601881" y="57931"/>
                    <a:pt x="616132" y="63907"/>
                    <a:pt x="633141" y="6252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5">
              <a:extLst>
                <a:ext uri="{FF2B5EF4-FFF2-40B4-BE49-F238E27FC236}">
                  <a16:creationId xmlns:a16="http://schemas.microsoft.com/office/drawing/2014/main" id="{4F4AD1D6-4B94-498F-B0E8-AD50D5B1C25C}"/>
                </a:ext>
              </a:extLst>
            </p:cNvPr>
            <p:cNvSpPr/>
            <p:nvPr/>
          </p:nvSpPr>
          <p:spPr>
            <a:xfrm>
              <a:off x="10438661" y="3173191"/>
              <a:ext cx="563991" cy="563664"/>
            </a:xfrm>
            <a:custGeom>
              <a:avLst/>
              <a:gdLst>
                <a:gd name="connsiteX0" fmla="*/ 563992 w 563991"/>
                <a:gd name="connsiteY0" fmla="*/ 401387 h 563664"/>
                <a:gd name="connsiteX1" fmla="*/ 551579 w 563991"/>
                <a:gd name="connsiteY1" fmla="*/ 454713 h 563664"/>
                <a:gd name="connsiteX2" fmla="*/ 536868 w 563991"/>
                <a:gd name="connsiteY2" fmla="*/ 409662 h 563664"/>
                <a:gd name="connsiteX3" fmla="*/ 461936 w 563991"/>
                <a:gd name="connsiteY3" fmla="*/ 229455 h 563664"/>
                <a:gd name="connsiteX4" fmla="*/ 327240 w 563991"/>
                <a:gd name="connsiteY4" fmla="*/ 197735 h 563664"/>
                <a:gd name="connsiteX5" fmla="*/ 259203 w 563991"/>
                <a:gd name="connsiteY5" fmla="*/ 236810 h 563664"/>
                <a:gd name="connsiteX6" fmla="*/ 144735 w 563991"/>
                <a:gd name="connsiteY6" fmla="*/ 262554 h 563664"/>
                <a:gd name="connsiteX7" fmla="*/ 110717 w 563991"/>
                <a:gd name="connsiteY7" fmla="*/ 260256 h 563664"/>
                <a:gd name="connsiteX8" fmla="*/ 67044 w 563991"/>
                <a:gd name="connsiteY8" fmla="*/ 291516 h 563664"/>
                <a:gd name="connsiteX9" fmla="*/ 55551 w 563991"/>
                <a:gd name="connsiteY9" fmla="*/ 373804 h 563664"/>
                <a:gd name="connsiteX10" fmla="*/ 62907 w 563991"/>
                <a:gd name="connsiteY10" fmla="*/ 551253 h 563664"/>
                <a:gd name="connsiteX11" fmla="*/ 61068 w 563991"/>
                <a:gd name="connsiteY11" fmla="*/ 563665 h 563664"/>
                <a:gd name="connsiteX12" fmla="*/ 29348 w 563991"/>
                <a:gd name="connsiteY12" fmla="*/ 497926 h 563664"/>
                <a:gd name="connsiteX13" fmla="*/ 2225 w 563991"/>
                <a:gd name="connsiteY13" fmla="*/ 371965 h 563664"/>
                <a:gd name="connsiteX14" fmla="*/ 16936 w 563991"/>
                <a:gd name="connsiteY14" fmla="*/ 292435 h 563664"/>
                <a:gd name="connsiteX15" fmla="*/ 17395 w 563991"/>
                <a:gd name="connsiteY15" fmla="*/ 279563 h 563664"/>
                <a:gd name="connsiteX16" fmla="*/ 10500 w 563991"/>
                <a:gd name="connsiteY16" fmla="*/ 202332 h 563664"/>
                <a:gd name="connsiteX17" fmla="*/ 44978 w 563991"/>
                <a:gd name="connsiteY17" fmla="*/ 142570 h 563664"/>
                <a:gd name="connsiteX18" fmla="*/ 168640 w 563991"/>
                <a:gd name="connsiteY18" fmla="*/ 34538 h 563664"/>
                <a:gd name="connsiteX19" fmla="*/ 369534 w 563991"/>
                <a:gd name="connsiteY19" fmla="*/ 35457 h 563664"/>
                <a:gd name="connsiteX20" fmla="*/ 413206 w 563991"/>
                <a:gd name="connsiteY20" fmla="*/ 104873 h 563664"/>
                <a:gd name="connsiteX21" fmla="*/ 422860 w 563991"/>
                <a:gd name="connsiteY21" fmla="*/ 115447 h 563664"/>
                <a:gd name="connsiteX22" fmla="*/ 528134 w 563991"/>
                <a:gd name="connsiteY22" fmla="*/ 200953 h 563664"/>
                <a:gd name="connsiteX23" fmla="*/ 559854 w 563991"/>
                <a:gd name="connsiteY23" fmla="*/ 382079 h 563664"/>
                <a:gd name="connsiteX24" fmla="*/ 563992 w 563991"/>
                <a:gd name="connsiteY24" fmla="*/ 401387 h 56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3991" h="563664">
                  <a:moveTo>
                    <a:pt x="563992" y="401387"/>
                  </a:moveTo>
                  <a:cubicBezTo>
                    <a:pt x="557555" y="418396"/>
                    <a:pt x="551579" y="435865"/>
                    <a:pt x="551579" y="454713"/>
                  </a:cubicBezTo>
                  <a:cubicBezTo>
                    <a:pt x="542845" y="440922"/>
                    <a:pt x="541466" y="424832"/>
                    <a:pt x="536868" y="409662"/>
                  </a:cubicBezTo>
                  <a:cubicBezTo>
                    <a:pt x="518020" y="346681"/>
                    <a:pt x="498713" y="284620"/>
                    <a:pt x="461936" y="229455"/>
                  </a:cubicBezTo>
                  <a:cubicBezTo>
                    <a:pt x="425159" y="175209"/>
                    <a:pt x="385164" y="165555"/>
                    <a:pt x="327240" y="197735"/>
                  </a:cubicBezTo>
                  <a:cubicBezTo>
                    <a:pt x="304255" y="210607"/>
                    <a:pt x="281269" y="223019"/>
                    <a:pt x="259203" y="236810"/>
                  </a:cubicBezTo>
                  <a:cubicBezTo>
                    <a:pt x="223806" y="258417"/>
                    <a:pt x="185650" y="265772"/>
                    <a:pt x="144735" y="262554"/>
                  </a:cubicBezTo>
                  <a:cubicBezTo>
                    <a:pt x="133243" y="261635"/>
                    <a:pt x="122209" y="260256"/>
                    <a:pt x="110717" y="260256"/>
                  </a:cubicBezTo>
                  <a:cubicBezTo>
                    <a:pt x="89110" y="260256"/>
                    <a:pt x="73940" y="270829"/>
                    <a:pt x="67044" y="291516"/>
                  </a:cubicBezTo>
                  <a:cubicBezTo>
                    <a:pt x="57850" y="318179"/>
                    <a:pt x="56011" y="346222"/>
                    <a:pt x="55551" y="373804"/>
                  </a:cubicBezTo>
                  <a:cubicBezTo>
                    <a:pt x="54172" y="433107"/>
                    <a:pt x="56931" y="492410"/>
                    <a:pt x="62907" y="551253"/>
                  </a:cubicBezTo>
                  <a:cubicBezTo>
                    <a:pt x="63367" y="554930"/>
                    <a:pt x="64746" y="558608"/>
                    <a:pt x="61068" y="563665"/>
                  </a:cubicBezTo>
                  <a:cubicBezTo>
                    <a:pt x="51414" y="540679"/>
                    <a:pt x="45438" y="516774"/>
                    <a:pt x="29348" y="497926"/>
                  </a:cubicBezTo>
                  <a:cubicBezTo>
                    <a:pt x="21073" y="455633"/>
                    <a:pt x="7282" y="414718"/>
                    <a:pt x="2225" y="371965"/>
                  </a:cubicBezTo>
                  <a:cubicBezTo>
                    <a:pt x="-993" y="343923"/>
                    <a:pt x="-3751" y="315881"/>
                    <a:pt x="16936" y="292435"/>
                  </a:cubicBezTo>
                  <a:cubicBezTo>
                    <a:pt x="20613" y="288298"/>
                    <a:pt x="17855" y="284161"/>
                    <a:pt x="17395" y="279563"/>
                  </a:cubicBezTo>
                  <a:cubicBezTo>
                    <a:pt x="12798" y="253820"/>
                    <a:pt x="5903" y="228536"/>
                    <a:pt x="10500" y="202332"/>
                  </a:cubicBezTo>
                  <a:cubicBezTo>
                    <a:pt x="14637" y="178427"/>
                    <a:pt x="27509" y="158660"/>
                    <a:pt x="44978" y="142570"/>
                  </a:cubicBezTo>
                  <a:cubicBezTo>
                    <a:pt x="85433" y="105793"/>
                    <a:pt x="124968" y="67637"/>
                    <a:pt x="168640" y="34538"/>
                  </a:cubicBezTo>
                  <a:cubicBezTo>
                    <a:pt x="229782" y="-11893"/>
                    <a:pt x="309312" y="-11433"/>
                    <a:pt x="369534" y="35457"/>
                  </a:cubicBezTo>
                  <a:cubicBezTo>
                    <a:pt x="392519" y="53386"/>
                    <a:pt x="406311" y="76831"/>
                    <a:pt x="413206" y="104873"/>
                  </a:cubicBezTo>
                  <a:cubicBezTo>
                    <a:pt x="414586" y="110850"/>
                    <a:pt x="414586" y="116366"/>
                    <a:pt x="422860" y="115447"/>
                  </a:cubicBezTo>
                  <a:cubicBezTo>
                    <a:pt x="491357" y="108091"/>
                    <a:pt x="511584" y="145328"/>
                    <a:pt x="528134" y="200953"/>
                  </a:cubicBezTo>
                  <a:cubicBezTo>
                    <a:pt x="545603" y="259796"/>
                    <a:pt x="552958" y="320937"/>
                    <a:pt x="559854" y="382079"/>
                  </a:cubicBezTo>
                  <a:cubicBezTo>
                    <a:pt x="560773" y="388515"/>
                    <a:pt x="559394" y="395870"/>
                    <a:pt x="563992" y="401387"/>
                  </a:cubicBezTo>
                  <a:close/>
                </a:path>
              </a:pathLst>
            </a:custGeom>
            <a:solidFill>
              <a:srgbClr val="000000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6">
              <a:extLst>
                <a:ext uri="{FF2B5EF4-FFF2-40B4-BE49-F238E27FC236}">
                  <a16:creationId xmlns:a16="http://schemas.microsoft.com/office/drawing/2014/main" id="{31DC4392-9D95-4974-BF5C-28652BA0DB3F}"/>
                </a:ext>
              </a:extLst>
            </p:cNvPr>
            <p:cNvSpPr/>
            <p:nvPr/>
          </p:nvSpPr>
          <p:spPr>
            <a:xfrm>
              <a:off x="10682550" y="4182899"/>
              <a:ext cx="378659" cy="282321"/>
            </a:xfrm>
            <a:custGeom>
              <a:avLst/>
              <a:gdLst>
                <a:gd name="connsiteX0" fmla="*/ 193682 w 378659"/>
                <a:gd name="connsiteY0" fmla="*/ 101932 h 282321"/>
                <a:gd name="connsiteX1" fmla="*/ 249307 w 378659"/>
                <a:gd name="connsiteY1" fmla="*/ 72051 h 282321"/>
                <a:gd name="connsiteX2" fmla="*/ 308609 w 378659"/>
                <a:gd name="connsiteY2" fmla="*/ 10909 h 282321"/>
                <a:gd name="connsiteX3" fmla="*/ 363775 w 378659"/>
                <a:gd name="connsiteY3" fmla="*/ 27918 h 282321"/>
                <a:gd name="connsiteX4" fmla="*/ 377566 w 378659"/>
                <a:gd name="connsiteY4" fmla="*/ 145604 h 282321"/>
                <a:gd name="connsiteX5" fmla="*/ 368831 w 378659"/>
                <a:gd name="connsiteY5" fmla="*/ 195713 h 282321"/>
                <a:gd name="connsiteX6" fmla="*/ 317344 w 378659"/>
                <a:gd name="connsiteY6" fmla="*/ 221456 h 282321"/>
                <a:gd name="connsiteX7" fmla="*/ 248387 w 378659"/>
                <a:gd name="connsiteY7" fmla="*/ 181462 h 282321"/>
                <a:gd name="connsiteX8" fmla="*/ 215748 w 378659"/>
                <a:gd name="connsiteY8" fmla="*/ 173187 h 282321"/>
                <a:gd name="connsiteX9" fmla="*/ 185407 w 378659"/>
                <a:gd name="connsiteY9" fmla="*/ 177784 h 282321"/>
                <a:gd name="connsiteX10" fmla="*/ 171156 w 378659"/>
                <a:gd name="connsiteY10" fmla="*/ 188357 h 282321"/>
                <a:gd name="connsiteX11" fmla="*/ 104498 w 378659"/>
                <a:gd name="connsiteY11" fmla="*/ 265589 h 282321"/>
                <a:gd name="connsiteX12" fmla="*/ 26347 w 378659"/>
                <a:gd name="connsiteY12" fmla="*/ 248580 h 282321"/>
                <a:gd name="connsiteX13" fmla="*/ 1523 w 378659"/>
                <a:gd name="connsiteY13" fmla="*/ 102851 h 282321"/>
                <a:gd name="connsiteX14" fmla="*/ 54389 w 378659"/>
                <a:gd name="connsiteY14" fmla="*/ 68373 h 282321"/>
                <a:gd name="connsiteX15" fmla="*/ 133460 w 378659"/>
                <a:gd name="connsiteY15" fmla="*/ 103311 h 282321"/>
                <a:gd name="connsiteX16" fmla="*/ 182649 w 378659"/>
                <a:gd name="connsiteY16" fmla="*/ 105150 h 282321"/>
                <a:gd name="connsiteX17" fmla="*/ 193682 w 378659"/>
                <a:gd name="connsiteY17" fmla="*/ 101932 h 28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8659" h="282321">
                  <a:moveTo>
                    <a:pt x="193682" y="101932"/>
                  </a:moveTo>
                  <a:cubicBezTo>
                    <a:pt x="216208" y="99633"/>
                    <a:pt x="235056" y="92278"/>
                    <a:pt x="249307" y="72051"/>
                  </a:cubicBezTo>
                  <a:cubicBezTo>
                    <a:pt x="265396" y="48605"/>
                    <a:pt x="285164" y="27918"/>
                    <a:pt x="308609" y="10909"/>
                  </a:cubicBezTo>
                  <a:cubicBezTo>
                    <a:pt x="334813" y="-7939"/>
                    <a:pt x="353201" y="-2423"/>
                    <a:pt x="363775" y="27918"/>
                  </a:cubicBezTo>
                  <a:cubicBezTo>
                    <a:pt x="377106" y="66074"/>
                    <a:pt x="380784" y="105609"/>
                    <a:pt x="377566" y="145604"/>
                  </a:cubicBezTo>
                  <a:cubicBezTo>
                    <a:pt x="376187" y="162614"/>
                    <a:pt x="374808" y="179623"/>
                    <a:pt x="368831" y="195713"/>
                  </a:cubicBezTo>
                  <a:cubicBezTo>
                    <a:pt x="358718" y="222836"/>
                    <a:pt x="344927" y="230191"/>
                    <a:pt x="317344" y="221456"/>
                  </a:cubicBezTo>
                  <a:cubicBezTo>
                    <a:pt x="291140" y="213641"/>
                    <a:pt x="269994" y="197092"/>
                    <a:pt x="248387" y="181462"/>
                  </a:cubicBezTo>
                  <a:cubicBezTo>
                    <a:pt x="237814" y="173647"/>
                    <a:pt x="228160" y="169969"/>
                    <a:pt x="215748" y="173187"/>
                  </a:cubicBezTo>
                  <a:cubicBezTo>
                    <a:pt x="205634" y="175485"/>
                    <a:pt x="195521" y="176405"/>
                    <a:pt x="185407" y="177784"/>
                  </a:cubicBezTo>
                  <a:cubicBezTo>
                    <a:pt x="178511" y="178703"/>
                    <a:pt x="174834" y="182381"/>
                    <a:pt x="171156" y="188357"/>
                  </a:cubicBezTo>
                  <a:cubicBezTo>
                    <a:pt x="153227" y="217779"/>
                    <a:pt x="131161" y="243982"/>
                    <a:pt x="104498" y="265589"/>
                  </a:cubicBezTo>
                  <a:cubicBezTo>
                    <a:pt x="71399" y="292712"/>
                    <a:pt x="45195" y="286735"/>
                    <a:pt x="26347" y="248580"/>
                  </a:cubicBezTo>
                  <a:cubicBezTo>
                    <a:pt x="3821" y="202608"/>
                    <a:pt x="-3534" y="153419"/>
                    <a:pt x="1523" y="102851"/>
                  </a:cubicBezTo>
                  <a:cubicBezTo>
                    <a:pt x="4281" y="74349"/>
                    <a:pt x="25428" y="61017"/>
                    <a:pt x="54389" y="68373"/>
                  </a:cubicBezTo>
                  <a:cubicBezTo>
                    <a:pt x="82892" y="75728"/>
                    <a:pt x="109095" y="88140"/>
                    <a:pt x="133460" y="103311"/>
                  </a:cubicBezTo>
                  <a:cubicBezTo>
                    <a:pt x="150469" y="113884"/>
                    <a:pt x="165639" y="114344"/>
                    <a:pt x="182649" y="105150"/>
                  </a:cubicBezTo>
                  <a:cubicBezTo>
                    <a:pt x="186786" y="106069"/>
                    <a:pt x="190464" y="105150"/>
                    <a:pt x="193682" y="101932"/>
                  </a:cubicBezTo>
                  <a:close/>
                </a:path>
              </a:pathLst>
            </a:custGeom>
            <a:solidFill>
              <a:srgbClr val="000000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1">
            <a:extLst>
              <a:ext uri="{FF2B5EF4-FFF2-40B4-BE49-F238E27FC236}">
                <a16:creationId xmlns:a16="http://schemas.microsoft.com/office/drawing/2014/main" id="{CC678313-C6C7-47DA-9081-C721F780AF03}"/>
              </a:ext>
            </a:extLst>
          </p:cNvPr>
          <p:cNvGrpSpPr/>
          <p:nvPr/>
        </p:nvGrpSpPr>
        <p:grpSpPr>
          <a:xfrm>
            <a:off x="4258769" y="1951892"/>
            <a:ext cx="3702715" cy="4059575"/>
            <a:chOff x="8073436" y="0"/>
            <a:chExt cx="3702715" cy="4059575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4DDBC905-BC6E-460B-AE1B-6017FB2CC9D1}"/>
                </a:ext>
              </a:extLst>
            </p:cNvPr>
            <p:cNvSpPr/>
            <p:nvPr/>
          </p:nvSpPr>
          <p:spPr>
            <a:xfrm>
              <a:off x="8073855" y="1676925"/>
              <a:ext cx="547269" cy="2097549"/>
            </a:xfrm>
            <a:custGeom>
              <a:avLst/>
              <a:gdLst>
                <a:gd name="connsiteX0" fmla="*/ 0 w 547269"/>
                <a:gd name="connsiteY0" fmla="*/ 2 h 2097549"/>
                <a:gd name="connsiteX1" fmla="*/ 152600 w 547269"/>
                <a:gd name="connsiteY1" fmla="*/ 337394 h 2097549"/>
                <a:gd name="connsiteX2" fmla="*/ 543925 w 547269"/>
                <a:gd name="connsiteY2" fmla="*/ 653464 h 2097549"/>
                <a:gd name="connsiteX3" fmla="*/ 547269 w 547269"/>
                <a:gd name="connsiteY3" fmla="*/ 2097520 h 2097549"/>
                <a:gd name="connsiteX4" fmla="*/ 298929 w 547269"/>
                <a:gd name="connsiteY4" fmla="*/ 1929451 h 2097549"/>
                <a:gd name="connsiteX5" fmla="*/ 146329 w 547269"/>
                <a:gd name="connsiteY5" fmla="*/ 1787303 h 2097549"/>
                <a:gd name="connsiteX6" fmla="*/ 20904 w 547269"/>
                <a:gd name="connsiteY6" fmla="*/ 1554013 h 2097549"/>
                <a:gd name="connsiteX7" fmla="*/ 1254 w 547269"/>
                <a:gd name="connsiteY7" fmla="*/ 1462453 h 2097549"/>
                <a:gd name="connsiteX8" fmla="*/ 0 w 547269"/>
                <a:gd name="connsiteY8" fmla="*/ 2 h 209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269" h="2097549">
                  <a:moveTo>
                    <a:pt x="0" y="2"/>
                  </a:moveTo>
                  <a:cubicBezTo>
                    <a:pt x="11288" y="-834"/>
                    <a:pt x="98249" y="270501"/>
                    <a:pt x="152600" y="337394"/>
                  </a:cubicBezTo>
                  <a:cubicBezTo>
                    <a:pt x="252103" y="460310"/>
                    <a:pt x="406794" y="577373"/>
                    <a:pt x="543925" y="653464"/>
                  </a:cubicBezTo>
                  <a:cubicBezTo>
                    <a:pt x="543925" y="872957"/>
                    <a:pt x="542671" y="1768907"/>
                    <a:pt x="547269" y="2097520"/>
                  </a:cubicBezTo>
                  <a:cubicBezTo>
                    <a:pt x="547269" y="2099610"/>
                    <a:pt x="373765" y="1990491"/>
                    <a:pt x="298929" y="1929451"/>
                  </a:cubicBezTo>
                  <a:cubicBezTo>
                    <a:pt x="239561" y="1880953"/>
                    <a:pt x="193572" y="1848343"/>
                    <a:pt x="146329" y="1787303"/>
                  </a:cubicBezTo>
                  <a:cubicBezTo>
                    <a:pt x="93232" y="1718319"/>
                    <a:pt x="43481" y="1638466"/>
                    <a:pt x="20904" y="1554013"/>
                  </a:cubicBezTo>
                  <a:cubicBezTo>
                    <a:pt x="13379" y="1526420"/>
                    <a:pt x="2927" y="1490883"/>
                    <a:pt x="1254" y="1462453"/>
                  </a:cubicBezTo>
                  <a:cubicBezTo>
                    <a:pt x="1254" y="1454927"/>
                    <a:pt x="0" y="480378"/>
                    <a:pt x="0" y="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17661A3F-8B52-4461-857D-48A2FBB904A8}"/>
                </a:ext>
              </a:extLst>
            </p:cNvPr>
            <p:cNvSpPr/>
            <p:nvPr/>
          </p:nvSpPr>
          <p:spPr>
            <a:xfrm>
              <a:off x="8074250" y="568173"/>
              <a:ext cx="1850454" cy="694437"/>
            </a:xfrm>
            <a:custGeom>
              <a:avLst/>
              <a:gdLst>
                <a:gd name="connsiteX0" fmla="*/ 7966 w 1850454"/>
                <a:gd name="connsiteY0" fmla="*/ 602456 h 694437"/>
                <a:gd name="connsiteX1" fmla="*/ 168092 w 1850454"/>
                <a:gd name="connsiteY1" fmla="*/ 288059 h 694437"/>
                <a:gd name="connsiteX2" fmla="*/ 543530 w 1850454"/>
                <a:gd name="connsiteY2" fmla="*/ 0 h 694437"/>
                <a:gd name="connsiteX3" fmla="*/ 1850454 w 1850454"/>
                <a:gd name="connsiteY3" fmla="*/ 694016 h 694437"/>
                <a:gd name="connsiteX4" fmla="*/ 23 w 1850454"/>
                <a:gd name="connsiteY4" fmla="*/ 690672 h 694437"/>
                <a:gd name="connsiteX5" fmla="*/ 7966 w 1850454"/>
                <a:gd name="connsiteY5" fmla="*/ 602456 h 69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0454" h="694437">
                  <a:moveTo>
                    <a:pt x="7966" y="602456"/>
                  </a:moveTo>
                  <a:cubicBezTo>
                    <a:pt x="29707" y="481631"/>
                    <a:pt x="88238" y="379200"/>
                    <a:pt x="168092" y="288059"/>
                  </a:cubicBezTo>
                  <a:cubicBezTo>
                    <a:pt x="268432" y="173086"/>
                    <a:pt x="410579" y="72328"/>
                    <a:pt x="543530" y="0"/>
                  </a:cubicBezTo>
                  <a:cubicBezTo>
                    <a:pt x="653067" y="62712"/>
                    <a:pt x="1779798" y="653880"/>
                    <a:pt x="1850454" y="694016"/>
                  </a:cubicBezTo>
                  <a:cubicBezTo>
                    <a:pt x="1799866" y="695271"/>
                    <a:pt x="154713" y="693598"/>
                    <a:pt x="23" y="690672"/>
                  </a:cubicBezTo>
                  <a:cubicBezTo>
                    <a:pt x="-395" y="678129"/>
                    <a:pt x="5040" y="619180"/>
                    <a:pt x="7966" y="602456"/>
                  </a:cubicBezTo>
                  <a:close/>
                </a:path>
              </a:pathLst>
            </a:custGeom>
            <a:solidFill>
              <a:schemeClr val="accent3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5223AE78-E242-4888-BDAA-B44978365B88}"/>
                </a:ext>
              </a:extLst>
            </p:cNvPr>
            <p:cNvSpPr/>
            <p:nvPr/>
          </p:nvSpPr>
          <p:spPr>
            <a:xfrm>
              <a:off x="8073436" y="1262189"/>
              <a:ext cx="1858374" cy="380872"/>
            </a:xfrm>
            <a:custGeom>
              <a:avLst/>
              <a:gdLst>
                <a:gd name="connsiteX0" fmla="*/ 418 w 1858374"/>
                <a:gd name="connsiteY0" fmla="*/ 836 h 380872"/>
                <a:gd name="connsiteX1" fmla="*/ 1850849 w 1858374"/>
                <a:gd name="connsiteY1" fmla="*/ 0 h 380872"/>
                <a:gd name="connsiteX2" fmla="*/ 1858375 w 1858374"/>
                <a:gd name="connsiteY2" fmla="*/ 380873 h 380872"/>
                <a:gd name="connsiteX3" fmla="*/ 0 w 1858374"/>
                <a:gd name="connsiteY3" fmla="*/ 380873 h 380872"/>
                <a:gd name="connsiteX4" fmla="*/ 418 w 1858374"/>
                <a:gd name="connsiteY4" fmla="*/ 836 h 3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374" h="380872">
                  <a:moveTo>
                    <a:pt x="418" y="836"/>
                  </a:moveTo>
                  <a:cubicBezTo>
                    <a:pt x="40136" y="836"/>
                    <a:pt x="1842488" y="5017"/>
                    <a:pt x="1850849" y="0"/>
                  </a:cubicBezTo>
                  <a:cubicBezTo>
                    <a:pt x="1852940" y="74419"/>
                    <a:pt x="1853776" y="304364"/>
                    <a:pt x="1858375" y="380873"/>
                  </a:cubicBezTo>
                  <a:cubicBezTo>
                    <a:pt x="1381343" y="380873"/>
                    <a:pt x="180193" y="374602"/>
                    <a:pt x="0" y="380873"/>
                  </a:cubicBezTo>
                  <a:cubicBezTo>
                    <a:pt x="418" y="253776"/>
                    <a:pt x="418" y="127515"/>
                    <a:pt x="418" y="8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EE116470-7C0B-4CD2-B931-28884C3D7901}"/>
                </a:ext>
              </a:extLst>
            </p:cNvPr>
            <p:cNvSpPr/>
            <p:nvPr/>
          </p:nvSpPr>
          <p:spPr>
            <a:xfrm>
              <a:off x="9929303" y="1148053"/>
              <a:ext cx="1846848" cy="690517"/>
            </a:xfrm>
            <a:custGeom>
              <a:avLst/>
              <a:gdLst>
                <a:gd name="connsiteX0" fmla="*/ 1299817 w 1846848"/>
                <a:gd name="connsiteY0" fmla="*/ 0 h 690517"/>
                <a:gd name="connsiteX1" fmla="*/ 1642645 w 1846848"/>
                <a:gd name="connsiteY1" fmla="*/ 241651 h 690517"/>
                <a:gd name="connsiteX2" fmla="*/ 1834544 w 1846848"/>
                <a:gd name="connsiteY2" fmla="*/ 574863 h 690517"/>
                <a:gd name="connsiteX3" fmla="*/ 1846669 w 1846848"/>
                <a:gd name="connsiteY3" fmla="*/ 686491 h 690517"/>
                <a:gd name="connsiteX4" fmla="*/ 0 w 1846848"/>
                <a:gd name="connsiteY4" fmla="*/ 689835 h 690517"/>
                <a:gd name="connsiteX5" fmla="*/ 1299817 w 1846848"/>
                <a:gd name="connsiteY5" fmla="*/ 0 h 69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6848" h="690517">
                  <a:moveTo>
                    <a:pt x="1299817" y="0"/>
                  </a:moveTo>
                  <a:cubicBezTo>
                    <a:pt x="1416462" y="62294"/>
                    <a:pt x="1549830" y="146747"/>
                    <a:pt x="1642645" y="241651"/>
                  </a:cubicBezTo>
                  <a:cubicBezTo>
                    <a:pt x="1735041" y="336138"/>
                    <a:pt x="1805697" y="443585"/>
                    <a:pt x="1834544" y="574863"/>
                  </a:cubicBezTo>
                  <a:cubicBezTo>
                    <a:pt x="1842488" y="611654"/>
                    <a:pt x="1847923" y="648863"/>
                    <a:pt x="1846669" y="686491"/>
                  </a:cubicBezTo>
                  <a:cubicBezTo>
                    <a:pt x="1842070" y="692762"/>
                    <a:pt x="110792" y="689835"/>
                    <a:pt x="0" y="689835"/>
                  </a:cubicBezTo>
                  <a:cubicBezTo>
                    <a:pt x="77763" y="637993"/>
                    <a:pt x="1219963" y="36791"/>
                    <a:pt x="1299817" y="0"/>
                  </a:cubicBezTo>
                  <a:close/>
                </a:path>
              </a:pathLst>
            </a:custGeom>
            <a:solidFill>
              <a:schemeClr val="accent3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62E53A25-9D5F-4995-91AC-3992CC27F385}"/>
                </a:ext>
              </a:extLst>
            </p:cNvPr>
            <p:cNvSpPr/>
            <p:nvPr/>
          </p:nvSpPr>
          <p:spPr>
            <a:xfrm>
              <a:off x="8617361" y="0"/>
              <a:ext cx="1308178" cy="972458"/>
            </a:xfrm>
            <a:custGeom>
              <a:avLst/>
              <a:gdLst>
                <a:gd name="connsiteX0" fmla="*/ 0 w 1308178"/>
                <a:gd name="connsiteY0" fmla="*/ 287640 h 972458"/>
                <a:gd name="connsiteX1" fmla="*/ 104939 w 1308178"/>
                <a:gd name="connsiteY1" fmla="*/ 234544 h 972458"/>
                <a:gd name="connsiteX2" fmla="*/ 756310 w 1308178"/>
                <a:gd name="connsiteY2" fmla="*/ 44735 h 972458"/>
                <a:gd name="connsiteX3" fmla="*/ 1287275 w 1308178"/>
                <a:gd name="connsiteY3" fmla="*/ 0 h 972458"/>
                <a:gd name="connsiteX4" fmla="*/ 1308179 w 1308178"/>
                <a:gd name="connsiteY4" fmla="*/ 20486 h 972458"/>
                <a:gd name="connsiteX5" fmla="*/ 1306925 w 1308178"/>
                <a:gd name="connsiteY5" fmla="*/ 972459 h 972458"/>
                <a:gd name="connsiteX6" fmla="*/ 1672 w 1308178"/>
                <a:gd name="connsiteY6" fmla="*/ 287640 h 972458"/>
                <a:gd name="connsiteX7" fmla="*/ 836 w 1308178"/>
                <a:gd name="connsiteY7" fmla="*/ 287222 h 972458"/>
                <a:gd name="connsiteX8" fmla="*/ 0 w 1308178"/>
                <a:gd name="connsiteY8" fmla="*/ 287640 h 97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178" h="972458">
                  <a:moveTo>
                    <a:pt x="0" y="287640"/>
                  </a:moveTo>
                  <a:cubicBezTo>
                    <a:pt x="32610" y="265482"/>
                    <a:pt x="68984" y="250431"/>
                    <a:pt x="104939" y="234544"/>
                  </a:cubicBezTo>
                  <a:cubicBezTo>
                    <a:pt x="313143" y="140894"/>
                    <a:pt x="531382" y="81944"/>
                    <a:pt x="756310" y="44735"/>
                  </a:cubicBezTo>
                  <a:cubicBezTo>
                    <a:pt x="932323" y="15887"/>
                    <a:pt x="1109172" y="1672"/>
                    <a:pt x="1287275" y="0"/>
                  </a:cubicBezTo>
                  <a:cubicBezTo>
                    <a:pt x="1303580" y="0"/>
                    <a:pt x="1308179" y="3345"/>
                    <a:pt x="1308179" y="20486"/>
                  </a:cubicBezTo>
                  <a:cubicBezTo>
                    <a:pt x="1307343" y="167651"/>
                    <a:pt x="1308179" y="808571"/>
                    <a:pt x="1306925" y="972459"/>
                  </a:cubicBezTo>
                  <a:cubicBezTo>
                    <a:pt x="1181082" y="908492"/>
                    <a:pt x="147583" y="369585"/>
                    <a:pt x="1672" y="287640"/>
                  </a:cubicBezTo>
                  <a:lnTo>
                    <a:pt x="836" y="287222"/>
                  </a:lnTo>
                  <a:lnTo>
                    <a:pt x="0" y="287640"/>
                  </a:lnTo>
                  <a:close/>
                </a:path>
              </a:pathLst>
            </a:custGeom>
            <a:solidFill>
              <a:schemeClr val="accent1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1B551885-6030-4B1D-A292-C99EEAA0AD71}"/>
                </a:ext>
              </a:extLst>
            </p:cNvPr>
            <p:cNvSpPr/>
            <p:nvPr/>
          </p:nvSpPr>
          <p:spPr>
            <a:xfrm>
              <a:off x="9924629" y="486225"/>
              <a:ext cx="1304072" cy="972044"/>
            </a:xfrm>
            <a:custGeom>
              <a:avLst/>
              <a:gdLst>
                <a:gd name="connsiteX0" fmla="*/ 1329 w 1304072"/>
                <a:gd name="connsiteY0" fmla="*/ 4 h 972044"/>
                <a:gd name="connsiteX1" fmla="*/ 834148 w 1304072"/>
                <a:gd name="connsiteY1" fmla="*/ 102852 h 972044"/>
                <a:gd name="connsiteX2" fmla="*/ 1304072 w 1304072"/>
                <a:gd name="connsiteY2" fmla="*/ 280537 h 972044"/>
                <a:gd name="connsiteX3" fmla="*/ 3419 w 1304072"/>
                <a:gd name="connsiteY3" fmla="*/ 972045 h 972044"/>
                <a:gd name="connsiteX4" fmla="*/ 1329 w 1304072"/>
                <a:gd name="connsiteY4" fmla="*/ 4 h 97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072" h="972044">
                  <a:moveTo>
                    <a:pt x="1329" y="4"/>
                  </a:moveTo>
                  <a:cubicBezTo>
                    <a:pt x="281862" y="-414"/>
                    <a:pt x="562395" y="31778"/>
                    <a:pt x="834148" y="102852"/>
                  </a:cubicBezTo>
                  <a:cubicBezTo>
                    <a:pt x="988420" y="142988"/>
                    <a:pt x="1271044" y="257543"/>
                    <a:pt x="1304072" y="280537"/>
                  </a:cubicBezTo>
                  <a:cubicBezTo>
                    <a:pt x="1270626" y="301023"/>
                    <a:pt x="143895" y="896790"/>
                    <a:pt x="3419" y="972045"/>
                  </a:cubicBezTo>
                  <a:cubicBezTo>
                    <a:pt x="-2434" y="714088"/>
                    <a:pt x="911" y="82784"/>
                    <a:pt x="1329" y="4"/>
                  </a:cubicBezTo>
                  <a:close/>
                </a:path>
              </a:pathLst>
            </a:custGeom>
            <a:solidFill>
              <a:schemeClr val="accent2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A5DB879D-2B62-43F7-9C40-B760C17B216A}"/>
                </a:ext>
              </a:extLst>
            </p:cNvPr>
            <p:cNvSpPr/>
            <p:nvPr/>
          </p:nvSpPr>
          <p:spPr>
            <a:xfrm>
              <a:off x="9928885" y="2177109"/>
              <a:ext cx="1846668" cy="690515"/>
            </a:xfrm>
            <a:custGeom>
              <a:avLst/>
              <a:gdLst>
                <a:gd name="connsiteX0" fmla="*/ 1846669 w 1846668"/>
                <a:gd name="connsiteY0" fmla="*/ 1934 h 690515"/>
                <a:gd name="connsiteX1" fmla="*/ 1772250 w 1846668"/>
                <a:gd name="connsiteY1" fmla="*/ 277868 h 690515"/>
                <a:gd name="connsiteX2" fmla="*/ 1505513 w 1846668"/>
                <a:gd name="connsiteY2" fmla="*/ 567181 h 690515"/>
                <a:gd name="connsiteX3" fmla="*/ 1302744 w 1846668"/>
                <a:gd name="connsiteY3" fmla="*/ 690515 h 690515"/>
                <a:gd name="connsiteX4" fmla="*/ 0 w 1846668"/>
                <a:gd name="connsiteY4" fmla="*/ 6951 h 690515"/>
                <a:gd name="connsiteX5" fmla="*/ 1846669 w 1846668"/>
                <a:gd name="connsiteY5" fmla="*/ 1934 h 69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6668" h="690515">
                  <a:moveTo>
                    <a:pt x="1846669" y="1934"/>
                  </a:moveTo>
                  <a:cubicBezTo>
                    <a:pt x="1846669" y="73426"/>
                    <a:pt x="1811132" y="213483"/>
                    <a:pt x="1772250" y="277868"/>
                  </a:cubicBezTo>
                  <a:cubicBezTo>
                    <a:pt x="1704521" y="389914"/>
                    <a:pt x="1610034" y="490672"/>
                    <a:pt x="1505513" y="567181"/>
                  </a:cubicBezTo>
                  <a:cubicBezTo>
                    <a:pt x="1454926" y="604390"/>
                    <a:pt x="1371309" y="660831"/>
                    <a:pt x="1302744" y="690515"/>
                  </a:cubicBezTo>
                  <a:cubicBezTo>
                    <a:pt x="1247139" y="661667"/>
                    <a:pt x="135040" y="76770"/>
                    <a:pt x="0" y="6951"/>
                  </a:cubicBezTo>
                  <a:cubicBezTo>
                    <a:pt x="2508" y="-2665"/>
                    <a:pt x="1789391" y="-156"/>
                    <a:pt x="1846669" y="193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4BC062B1-96EA-4C57-A18E-1E262D167CB1}"/>
                </a:ext>
              </a:extLst>
            </p:cNvPr>
            <p:cNvSpPr/>
            <p:nvPr/>
          </p:nvSpPr>
          <p:spPr>
            <a:xfrm>
              <a:off x="9928124" y="1834544"/>
              <a:ext cx="1847847" cy="349516"/>
            </a:xfrm>
            <a:custGeom>
              <a:avLst/>
              <a:gdLst>
                <a:gd name="connsiteX0" fmla="*/ 1179 w 1847847"/>
                <a:gd name="connsiteY0" fmla="*/ 3345 h 349516"/>
                <a:gd name="connsiteX1" fmla="*/ 1847847 w 1847847"/>
                <a:gd name="connsiteY1" fmla="*/ 0 h 349516"/>
                <a:gd name="connsiteX2" fmla="*/ 1847847 w 1847847"/>
                <a:gd name="connsiteY2" fmla="*/ 345336 h 349516"/>
                <a:gd name="connsiteX3" fmla="*/ 761 w 1847847"/>
                <a:gd name="connsiteY3" fmla="*/ 349517 h 349516"/>
                <a:gd name="connsiteX4" fmla="*/ 1179 w 1847847"/>
                <a:gd name="connsiteY4" fmla="*/ 3345 h 34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847" h="349516">
                  <a:moveTo>
                    <a:pt x="1179" y="3345"/>
                  </a:moveTo>
                  <a:cubicBezTo>
                    <a:pt x="597364" y="3345"/>
                    <a:pt x="1837395" y="0"/>
                    <a:pt x="1847847" y="0"/>
                  </a:cubicBezTo>
                  <a:cubicBezTo>
                    <a:pt x="1847847" y="114973"/>
                    <a:pt x="1847847" y="230363"/>
                    <a:pt x="1847847" y="345336"/>
                  </a:cubicBezTo>
                  <a:cubicBezTo>
                    <a:pt x="1783462" y="346590"/>
                    <a:pt x="602381" y="349517"/>
                    <a:pt x="761" y="349517"/>
                  </a:cubicBezTo>
                  <a:cubicBezTo>
                    <a:pt x="-1330" y="277607"/>
                    <a:pt x="1597" y="64803"/>
                    <a:pt x="1179" y="33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655C2996-A2DE-44A9-A2A3-898C38B86364}"/>
                </a:ext>
              </a:extLst>
            </p:cNvPr>
            <p:cNvSpPr/>
            <p:nvPr/>
          </p:nvSpPr>
          <p:spPr>
            <a:xfrm>
              <a:off x="9928093" y="766344"/>
              <a:ext cx="1303195" cy="1071544"/>
            </a:xfrm>
            <a:custGeom>
              <a:avLst/>
              <a:gdLst>
                <a:gd name="connsiteX0" fmla="*/ 1209 w 1303195"/>
                <a:gd name="connsiteY0" fmla="*/ 1071544 h 1071544"/>
                <a:gd name="connsiteX1" fmla="*/ 373 w 1303195"/>
                <a:gd name="connsiteY1" fmla="*/ 687745 h 1071544"/>
                <a:gd name="connsiteX2" fmla="*/ 1301027 w 1303195"/>
                <a:gd name="connsiteY2" fmla="*/ 0 h 1071544"/>
                <a:gd name="connsiteX3" fmla="*/ 1301445 w 1303195"/>
                <a:gd name="connsiteY3" fmla="*/ 381291 h 1071544"/>
                <a:gd name="connsiteX4" fmla="*/ 1209 w 1303195"/>
                <a:gd name="connsiteY4" fmla="*/ 1071544 h 107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195" h="1071544">
                  <a:moveTo>
                    <a:pt x="1209" y="1071544"/>
                  </a:moveTo>
                  <a:cubicBezTo>
                    <a:pt x="-881" y="1004233"/>
                    <a:pt x="373" y="802718"/>
                    <a:pt x="373" y="687745"/>
                  </a:cubicBezTo>
                  <a:cubicBezTo>
                    <a:pt x="33820" y="666005"/>
                    <a:pt x="1298100" y="5435"/>
                    <a:pt x="1301027" y="0"/>
                  </a:cubicBezTo>
                  <a:cubicBezTo>
                    <a:pt x="1301863" y="0"/>
                    <a:pt x="1305207" y="267154"/>
                    <a:pt x="1301445" y="381291"/>
                  </a:cubicBezTo>
                  <a:cubicBezTo>
                    <a:pt x="1114144" y="479122"/>
                    <a:pt x="15006" y="1064019"/>
                    <a:pt x="1209" y="10715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17566349-F876-47DE-A635-2C39CA37E028}"/>
                </a:ext>
              </a:extLst>
            </p:cNvPr>
            <p:cNvSpPr/>
            <p:nvPr/>
          </p:nvSpPr>
          <p:spPr>
            <a:xfrm>
              <a:off x="11230859" y="2192840"/>
              <a:ext cx="545111" cy="1581604"/>
            </a:xfrm>
            <a:custGeom>
              <a:avLst/>
              <a:gdLst>
                <a:gd name="connsiteX0" fmla="*/ 769 w 545111"/>
                <a:gd name="connsiteY0" fmla="*/ 674785 h 1581604"/>
                <a:gd name="connsiteX1" fmla="*/ 244511 w 545111"/>
                <a:gd name="connsiteY1" fmla="*/ 519676 h 1581604"/>
                <a:gd name="connsiteX2" fmla="*/ 464422 w 545111"/>
                <a:gd name="connsiteY2" fmla="*/ 272590 h 1581604"/>
                <a:gd name="connsiteX3" fmla="*/ 544276 w 545111"/>
                <a:gd name="connsiteY3" fmla="*/ 0 h 1581604"/>
                <a:gd name="connsiteX4" fmla="*/ 545112 w 545111"/>
                <a:gd name="connsiteY4" fmla="*/ 467834 h 1581604"/>
                <a:gd name="connsiteX5" fmla="*/ 545112 w 545111"/>
                <a:gd name="connsiteY5" fmla="*/ 931487 h 1581604"/>
                <a:gd name="connsiteX6" fmla="*/ 536332 w 545111"/>
                <a:gd name="connsiteY6" fmla="*/ 987092 h 1581604"/>
                <a:gd name="connsiteX7" fmla="*/ 401710 w 545111"/>
                <a:gd name="connsiteY7" fmla="*/ 1268043 h 1581604"/>
                <a:gd name="connsiteX8" fmla="*/ 60555 w 545111"/>
                <a:gd name="connsiteY8" fmla="*/ 1548576 h 1581604"/>
                <a:gd name="connsiteX9" fmla="*/ 769 w 545111"/>
                <a:gd name="connsiteY9" fmla="*/ 1581604 h 1581604"/>
                <a:gd name="connsiteX10" fmla="*/ 769 w 545111"/>
                <a:gd name="connsiteY10" fmla="*/ 674785 h 158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5111" h="1581604">
                  <a:moveTo>
                    <a:pt x="769" y="674785"/>
                  </a:moveTo>
                  <a:cubicBezTo>
                    <a:pt x="95256" y="627541"/>
                    <a:pt x="158386" y="587405"/>
                    <a:pt x="244511" y="519676"/>
                  </a:cubicBezTo>
                  <a:cubicBezTo>
                    <a:pt x="333980" y="450274"/>
                    <a:pt x="408817" y="354952"/>
                    <a:pt x="464422" y="272590"/>
                  </a:cubicBezTo>
                  <a:cubicBezTo>
                    <a:pt x="506230" y="200679"/>
                    <a:pt x="519191" y="137549"/>
                    <a:pt x="544276" y="0"/>
                  </a:cubicBezTo>
                  <a:cubicBezTo>
                    <a:pt x="544276" y="145493"/>
                    <a:pt x="545112" y="322341"/>
                    <a:pt x="545112" y="467834"/>
                  </a:cubicBezTo>
                  <a:cubicBezTo>
                    <a:pt x="545112" y="622524"/>
                    <a:pt x="545112" y="776796"/>
                    <a:pt x="545112" y="931487"/>
                  </a:cubicBezTo>
                  <a:cubicBezTo>
                    <a:pt x="542185" y="949883"/>
                    <a:pt x="540095" y="968696"/>
                    <a:pt x="536332" y="987092"/>
                  </a:cubicBezTo>
                  <a:cubicBezTo>
                    <a:pt x="516264" y="1092448"/>
                    <a:pt x="468603" y="1185263"/>
                    <a:pt x="401710" y="1268043"/>
                  </a:cubicBezTo>
                  <a:cubicBezTo>
                    <a:pt x="307641" y="1385106"/>
                    <a:pt x="190160" y="1474576"/>
                    <a:pt x="60555" y="1548576"/>
                  </a:cubicBezTo>
                  <a:cubicBezTo>
                    <a:pt x="40905" y="1559864"/>
                    <a:pt x="20837" y="1570734"/>
                    <a:pt x="769" y="1581604"/>
                  </a:cubicBezTo>
                  <a:cubicBezTo>
                    <a:pt x="-1321" y="1445310"/>
                    <a:pt x="1605" y="757147"/>
                    <a:pt x="769" y="67478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9205CE93-B639-43BE-BE79-8139B29C07D5}"/>
                </a:ext>
              </a:extLst>
            </p:cNvPr>
            <p:cNvSpPr/>
            <p:nvPr/>
          </p:nvSpPr>
          <p:spPr>
            <a:xfrm>
              <a:off x="9916537" y="2179879"/>
              <a:ext cx="1315509" cy="978778"/>
            </a:xfrm>
            <a:custGeom>
              <a:avLst/>
              <a:gdLst>
                <a:gd name="connsiteX0" fmla="*/ 8585 w 1315509"/>
                <a:gd name="connsiteY0" fmla="*/ 0 h 978778"/>
                <a:gd name="connsiteX1" fmla="*/ 1315091 w 1315509"/>
                <a:gd name="connsiteY1" fmla="*/ 687745 h 978778"/>
                <a:gd name="connsiteX2" fmla="*/ 1315509 w 1315509"/>
                <a:gd name="connsiteY2" fmla="*/ 978730 h 978778"/>
                <a:gd name="connsiteX3" fmla="*/ 3568 w 1315509"/>
                <a:gd name="connsiteY3" fmla="*/ 296420 h 978778"/>
                <a:gd name="connsiteX4" fmla="*/ 223 w 1315509"/>
                <a:gd name="connsiteY4" fmla="*/ 278025 h 978778"/>
                <a:gd name="connsiteX5" fmla="*/ 8585 w 1315509"/>
                <a:gd name="connsiteY5" fmla="*/ 0 h 97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5509" h="978778">
                  <a:moveTo>
                    <a:pt x="8585" y="0"/>
                  </a:moveTo>
                  <a:cubicBezTo>
                    <a:pt x="649086" y="342827"/>
                    <a:pt x="1240673" y="649281"/>
                    <a:pt x="1315091" y="687745"/>
                  </a:cubicBezTo>
                  <a:cubicBezTo>
                    <a:pt x="1315091" y="803972"/>
                    <a:pt x="1315509" y="888424"/>
                    <a:pt x="1315509" y="978730"/>
                  </a:cubicBezTo>
                  <a:cubicBezTo>
                    <a:pt x="1306311" y="985419"/>
                    <a:pt x="10675" y="303110"/>
                    <a:pt x="3568" y="296420"/>
                  </a:cubicBezTo>
                  <a:cubicBezTo>
                    <a:pt x="641" y="290567"/>
                    <a:pt x="223" y="284296"/>
                    <a:pt x="223" y="278025"/>
                  </a:cubicBezTo>
                  <a:cubicBezTo>
                    <a:pt x="-195" y="192736"/>
                    <a:pt x="-1031" y="5017"/>
                    <a:pt x="8585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3D9495B0-237A-43FE-958C-788FF7FB4D49}"/>
                </a:ext>
              </a:extLst>
            </p:cNvPr>
            <p:cNvSpPr/>
            <p:nvPr/>
          </p:nvSpPr>
          <p:spPr>
            <a:xfrm>
              <a:off x="8617779" y="1643062"/>
              <a:ext cx="1314449" cy="1796498"/>
            </a:xfrm>
            <a:custGeom>
              <a:avLst/>
              <a:gdLst>
                <a:gd name="connsiteX0" fmla="*/ 1309015 w 1314449"/>
                <a:gd name="connsiteY0" fmla="*/ 1110426 h 1796498"/>
                <a:gd name="connsiteX1" fmla="*/ 418 w 1314449"/>
                <a:gd name="connsiteY1" fmla="*/ 1796499 h 1796498"/>
                <a:gd name="connsiteX2" fmla="*/ 0 w 1314449"/>
                <a:gd name="connsiteY2" fmla="*/ 687745 h 1796498"/>
                <a:gd name="connsiteX3" fmla="*/ 1314450 w 1314449"/>
                <a:gd name="connsiteY3" fmla="*/ 0 h 1796498"/>
                <a:gd name="connsiteX4" fmla="*/ 1309015 w 1314449"/>
                <a:gd name="connsiteY4" fmla="*/ 1110426 h 179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449" h="1796498">
                  <a:moveTo>
                    <a:pt x="1309015" y="1110426"/>
                  </a:moveTo>
                  <a:cubicBezTo>
                    <a:pt x="1135929" y="1202822"/>
                    <a:pt x="188555" y="1696995"/>
                    <a:pt x="418" y="1796499"/>
                  </a:cubicBezTo>
                  <a:cubicBezTo>
                    <a:pt x="418" y="1471231"/>
                    <a:pt x="0" y="732062"/>
                    <a:pt x="0" y="687745"/>
                  </a:cubicBezTo>
                  <a:cubicBezTo>
                    <a:pt x="173504" y="596603"/>
                    <a:pt x="1180246" y="79436"/>
                    <a:pt x="1314450" y="0"/>
                  </a:cubicBezTo>
                  <a:cubicBezTo>
                    <a:pt x="1309433" y="69402"/>
                    <a:pt x="1309015" y="784322"/>
                    <a:pt x="1309015" y="11104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697A0863-6E8F-4F7D-9229-CD55F135004F}"/>
                </a:ext>
              </a:extLst>
            </p:cNvPr>
            <p:cNvSpPr/>
            <p:nvPr/>
          </p:nvSpPr>
          <p:spPr>
            <a:xfrm>
              <a:off x="8618197" y="2751270"/>
              <a:ext cx="1314129" cy="971957"/>
            </a:xfrm>
            <a:custGeom>
              <a:avLst/>
              <a:gdLst>
                <a:gd name="connsiteX0" fmla="*/ 0 w 1314129"/>
                <a:gd name="connsiteY0" fmla="*/ 688291 h 971957"/>
                <a:gd name="connsiteX1" fmla="*/ 1298981 w 1314129"/>
                <a:gd name="connsiteY1" fmla="*/ 1800 h 971957"/>
                <a:gd name="connsiteX2" fmla="*/ 1314032 w 1314129"/>
                <a:gd name="connsiteY2" fmla="*/ 9325 h 971957"/>
                <a:gd name="connsiteX3" fmla="*/ 1306507 w 1314129"/>
                <a:gd name="connsiteY3" fmla="*/ 971750 h 971957"/>
                <a:gd name="connsiteX4" fmla="*/ 855396 w 1314129"/>
                <a:gd name="connsiteY4" fmla="*/ 941648 h 971957"/>
                <a:gd name="connsiteX5" fmla="*/ 305200 w 1314129"/>
                <a:gd name="connsiteY5" fmla="*/ 825422 h 971957"/>
                <a:gd name="connsiteX6" fmla="*/ 0 w 1314129"/>
                <a:gd name="connsiteY6" fmla="*/ 688291 h 97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129" h="971957">
                  <a:moveTo>
                    <a:pt x="0" y="688291"/>
                  </a:moveTo>
                  <a:cubicBezTo>
                    <a:pt x="128351" y="620561"/>
                    <a:pt x="1294382" y="4308"/>
                    <a:pt x="1298981" y="1800"/>
                  </a:cubicBezTo>
                  <a:cubicBezTo>
                    <a:pt x="1307343" y="-2381"/>
                    <a:pt x="1311942" y="964"/>
                    <a:pt x="1314032" y="9325"/>
                  </a:cubicBezTo>
                  <a:cubicBezTo>
                    <a:pt x="1315286" y="14342"/>
                    <a:pt x="1303998" y="893987"/>
                    <a:pt x="1306507" y="971750"/>
                  </a:cubicBezTo>
                  <a:cubicBezTo>
                    <a:pt x="1271806" y="974259"/>
                    <a:pt x="940685" y="953355"/>
                    <a:pt x="855396" y="941648"/>
                  </a:cubicBezTo>
                  <a:cubicBezTo>
                    <a:pt x="655971" y="914891"/>
                    <a:pt x="532218" y="904021"/>
                    <a:pt x="305200" y="825422"/>
                  </a:cubicBezTo>
                  <a:cubicBezTo>
                    <a:pt x="231618" y="799082"/>
                    <a:pt x="153436" y="767308"/>
                    <a:pt x="0" y="68829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C946E3DD-AF90-4C99-8286-4420C677B826}"/>
                </a:ext>
              </a:extLst>
            </p:cNvPr>
            <p:cNvSpPr/>
            <p:nvPr/>
          </p:nvSpPr>
          <p:spPr>
            <a:xfrm>
              <a:off x="8617361" y="288058"/>
              <a:ext cx="1306924" cy="978311"/>
            </a:xfrm>
            <a:custGeom>
              <a:avLst/>
              <a:gdLst>
                <a:gd name="connsiteX0" fmla="*/ 1306925 w 1306924"/>
                <a:gd name="connsiteY0" fmla="*/ 679801 h 978311"/>
                <a:gd name="connsiteX1" fmla="*/ 1306925 w 1306924"/>
                <a:gd name="connsiteY1" fmla="*/ 978312 h 978311"/>
                <a:gd name="connsiteX2" fmla="*/ 0 w 1306924"/>
                <a:gd name="connsiteY2" fmla="*/ 284296 h 978311"/>
                <a:gd name="connsiteX3" fmla="*/ 1672 w 1306924"/>
                <a:gd name="connsiteY3" fmla="*/ 0 h 978311"/>
                <a:gd name="connsiteX4" fmla="*/ 1306925 w 1306924"/>
                <a:gd name="connsiteY4" fmla="*/ 679801 h 9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924" h="978311">
                  <a:moveTo>
                    <a:pt x="1306925" y="679801"/>
                  </a:moveTo>
                  <a:cubicBezTo>
                    <a:pt x="1306925" y="776378"/>
                    <a:pt x="1306925" y="881317"/>
                    <a:pt x="1306925" y="978312"/>
                  </a:cubicBezTo>
                  <a:cubicBezTo>
                    <a:pt x="1304834" y="977476"/>
                    <a:pt x="90306" y="338646"/>
                    <a:pt x="0" y="284296"/>
                  </a:cubicBezTo>
                  <a:cubicBezTo>
                    <a:pt x="836" y="200679"/>
                    <a:pt x="1254" y="6271"/>
                    <a:pt x="1672" y="0"/>
                  </a:cubicBezTo>
                  <a:cubicBezTo>
                    <a:pt x="33028" y="16723"/>
                    <a:pt x="1258845" y="658897"/>
                    <a:pt x="1306925" y="67980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3D116206-1141-43C2-8CA3-D2090F59FFBD}"/>
                </a:ext>
              </a:extLst>
            </p:cNvPr>
            <p:cNvSpPr/>
            <p:nvPr/>
          </p:nvSpPr>
          <p:spPr>
            <a:xfrm>
              <a:off x="9921748" y="3161899"/>
              <a:ext cx="1310298" cy="897676"/>
            </a:xfrm>
            <a:custGeom>
              <a:avLst/>
              <a:gdLst>
                <a:gd name="connsiteX0" fmla="*/ 3792 w 1310298"/>
                <a:gd name="connsiteY0" fmla="*/ 284351 h 897676"/>
                <a:gd name="connsiteX1" fmla="*/ 156392 w 1310298"/>
                <a:gd name="connsiteY1" fmla="*/ 272644 h 897676"/>
                <a:gd name="connsiteX2" fmla="*/ 364179 w 1310298"/>
                <a:gd name="connsiteY2" fmla="*/ 257175 h 897676"/>
                <a:gd name="connsiteX3" fmla="*/ 649729 w 1310298"/>
                <a:gd name="connsiteY3" fmla="*/ 214113 h 897676"/>
                <a:gd name="connsiteX4" fmla="*/ 1025584 w 1310298"/>
                <a:gd name="connsiteY4" fmla="*/ 112937 h 897676"/>
                <a:gd name="connsiteX5" fmla="*/ 1310298 w 1310298"/>
                <a:gd name="connsiteY5" fmla="*/ 55 h 897676"/>
                <a:gd name="connsiteX6" fmla="*/ 1310298 w 1310298"/>
                <a:gd name="connsiteY6" fmla="*/ 473 h 897676"/>
                <a:gd name="connsiteX7" fmla="*/ 1310298 w 1310298"/>
                <a:gd name="connsiteY7" fmla="*/ 612545 h 897676"/>
                <a:gd name="connsiteX8" fmla="*/ 732509 w 1310298"/>
                <a:gd name="connsiteY8" fmla="*/ 818241 h 897676"/>
                <a:gd name="connsiteX9" fmla="*/ 426473 w 1310298"/>
                <a:gd name="connsiteY9" fmla="*/ 871756 h 897676"/>
                <a:gd name="connsiteX10" fmla="*/ 4210 w 1310298"/>
                <a:gd name="connsiteY10" fmla="*/ 897677 h 897676"/>
                <a:gd name="connsiteX11" fmla="*/ 2956 w 1310298"/>
                <a:gd name="connsiteY11" fmla="*/ 896841 h 897676"/>
                <a:gd name="connsiteX12" fmla="*/ 3792 w 1310298"/>
                <a:gd name="connsiteY12" fmla="*/ 284351 h 89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0298" h="897676">
                  <a:moveTo>
                    <a:pt x="3792" y="284351"/>
                  </a:moveTo>
                  <a:cubicBezTo>
                    <a:pt x="8809" y="276407"/>
                    <a:pt x="112493" y="275153"/>
                    <a:pt x="156392" y="272644"/>
                  </a:cubicBezTo>
                  <a:cubicBezTo>
                    <a:pt x="225793" y="268881"/>
                    <a:pt x="295195" y="264283"/>
                    <a:pt x="364179" y="257175"/>
                  </a:cubicBezTo>
                  <a:cubicBezTo>
                    <a:pt x="459919" y="247141"/>
                    <a:pt x="555242" y="232926"/>
                    <a:pt x="649729" y="214113"/>
                  </a:cubicBezTo>
                  <a:cubicBezTo>
                    <a:pt x="777244" y="188610"/>
                    <a:pt x="903086" y="156417"/>
                    <a:pt x="1025584" y="112937"/>
                  </a:cubicBezTo>
                  <a:cubicBezTo>
                    <a:pt x="1112545" y="81999"/>
                    <a:pt x="1299428" y="-2454"/>
                    <a:pt x="1310298" y="55"/>
                  </a:cubicBezTo>
                  <a:cubicBezTo>
                    <a:pt x="1310298" y="55"/>
                    <a:pt x="1310298" y="473"/>
                    <a:pt x="1310298" y="473"/>
                  </a:cubicBezTo>
                  <a:cubicBezTo>
                    <a:pt x="1310298" y="204497"/>
                    <a:pt x="1310298" y="408521"/>
                    <a:pt x="1310298" y="612545"/>
                  </a:cubicBezTo>
                  <a:cubicBezTo>
                    <a:pt x="1127178" y="708286"/>
                    <a:pt x="933188" y="772252"/>
                    <a:pt x="732509" y="818241"/>
                  </a:cubicBezTo>
                  <a:cubicBezTo>
                    <a:pt x="631333" y="841236"/>
                    <a:pt x="529321" y="858377"/>
                    <a:pt x="426473" y="871756"/>
                  </a:cubicBezTo>
                  <a:cubicBezTo>
                    <a:pt x="357071" y="880536"/>
                    <a:pt x="75284" y="896841"/>
                    <a:pt x="4210" y="897677"/>
                  </a:cubicBezTo>
                  <a:cubicBezTo>
                    <a:pt x="4210" y="897677"/>
                    <a:pt x="2956" y="896841"/>
                    <a:pt x="2956" y="896841"/>
                  </a:cubicBezTo>
                  <a:cubicBezTo>
                    <a:pt x="-4152" y="890988"/>
                    <a:pt x="3792" y="296475"/>
                    <a:pt x="3792" y="28435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0EE6F5AA-49F9-427F-A0CA-A83BEE3DE6D8}"/>
                </a:ext>
              </a:extLst>
            </p:cNvPr>
            <p:cNvSpPr/>
            <p:nvPr/>
          </p:nvSpPr>
          <p:spPr>
            <a:xfrm>
              <a:off x="8617301" y="3439561"/>
              <a:ext cx="1307403" cy="619083"/>
            </a:xfrm>
            <a:custGeom>
              <a:avLst/>
              <a:gdLst>
                <a:gd name="connsiteX0" fmla="*/ 1306985 w 1307403"/>
                <a:gd name="connsiteY0" fmla="*/ 283878 h 619083"/>
                <a:gd name="connsiteX1" fmla="*/ 1307403 w 1307403"/>
                <a:gd name="connsiteY1" fmla="*/ 618761 h 619083"/>
                <a:gd name="connsiteX2" fmla="*/ 1025616 w 1307403"/>
                <a:gd name="connsiteY2" fmla="*/ 607891 h 619083"/>
                <a:gd name="connsiteX3" fmla="*/ 482109 w 1307403"/>
                <a:gd name="connsiteY3" fmla="*/ 516749 h 619083"/>
                <a:gd name="connsiteX4" fmla="*/ 3823 w 1307403"/>
                <a:gd name="connsiteY4" fmla="*/ 335302 h 619083"/>
                <a:gd name="connsiteX5" fmla="*/ 479 w 1307403"/>
                <a:gd name="connsiteY5" fmla="*/ 0 h 619083"/>
                <a:gd name="connsiteX6" fmla="*/ 699094 w 1307403"/>
                <a:gd name="connsiteY6" fmla="*/ 229945 h 619083"/>
                <a:gd name="connsiteX7" fmla="*/ 1306985 w 1307403"/>
                <a:gd name="connsiteY7" fmla="*/ 283878 h 61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7403" h="619083">
                  <a:moveTo>
                    <a:pt x="1306985" y="283878"/>
                  </a:moveTo>
                  <a:cubicBezTo>
                    <a:pt x="1306985" y="395506"/>
                    <a:pt x="1306985" y="507134"/>
                    <a:pt x="1307403" y="618761"/>
                  </a:cubicBezTo>
                  <a:cubicBezTo>
                    <a:pt x="1213335" y="620434"/>
                    <a:pt x="1119266" y="615417"/>
                    <a:pt x="1025616" y="607891"/>
                  </a:cubicBezTo>
                  <a:cubicBezTo>
                    <a:pt x="841660" y="592840"/>
                    <a:pt x="660212" y="563575"/>
                    <a:pt x="482109" y="516749"/>
                  </a:cubicBezTo>
                  <a:cubicBezTo>
                    <a:pt x="322402" y="474523"/>
                    <a:pt x="9258" y="338228"/>
                    <a:pt x="3823" y="335302"/>
                  </a:cubicBezTo>
                  <a:cubicBezTo>
                    <a:pt x="3823" y="232036"/>
                    <a:pt x="-1612" y="23412"/>
                    <a:pt x="479" y="0"/>
                  </a:cubicBezTo>
                  <a:cubicBezTo>
                    <a:pt x="344142" y="176012"/>
                    <a:pt x="464968" y="186883"/>
                    <a:pt x="699094" y="229945"/>
                  </a:cubicBezTo>
                  <a:cubicBezTo>
                    <a:pt x="781874" y="244578"/>
                    <a:pt x="1237583" y="284296"/>
                    <a:pt x="1306985" y="28387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D24D30AE-C8ED-432A-BAB2-12B1862ADC0B}"/>
                </a:ext>
              </a:extLst>
            </p:cNvPr>
            <p:cNvSpPr/>
            <p:nvPr/>
          </p:nvSpPr>
          <p:spPr>
            <a:xfrm>
              <a:off x="9925243" y="2477554"/>
              <a:ext cx="1306803" cy="968696"/>
            </a:xfrm>
            <a:custGeom>
              <a:avLst/>
              <a:gdLst>
                <a:gd name="connsiteX0" fmla="*/ 1306803 w 1306803"/>
                <a:gd name="connsiteY0" fmla="*/ 684400 h 968696"/>
                <a:gd name="connsiteX1" fmla="*/ 680516 w 1306803"/>
                <a:gd name="connsiteY1" fmla="*/ 900549 h 968696"/>
                <a:gd name="connsiteX2" fmla="*/ 327655 w 1306803"/>
                <a:gd name="connsiteY2" fmla="*/ 953645 h 968696"/>
                <a:gd name="connsiteX3" fmla="*/ 296 w 1306803"/>
                <a:gd name="connsiteY3" fmla="*/ 968696 h 968696"/>
                <a:gd name="connsiteX4" fmla="*/ 3223 w 1306803"/>
                <a:gd name="connsiteY4" fmla="*/ 0 h 968696"/>
                <a:gd name="connsiteX5" fmla="*/ 1270012 w 1306803"/>
                <a:gd name="connsiteY5" fmla="*/ 663078 h 968696"/>
                <a:gd name="connsiteX6" fmla="*/ 1306385 w 1306803"/>
                <a:gd name="connsiteY6" fmla="*/ 681474 h 968696"/>
                <a:gd name="connsiteX7" fmla="*/ 1306803 w 1306803"/>
                <a:gd name="connsiteY7" fmla="*/ 684400 h 96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6803" h="968696">
                  <a:moveTo>
                    <a:pt x="1306803" y="684400"/>
                  </a:moveTo>
                  <a:cubicBezTo>
                    <a:pt x="1108632" y="787249"/>
                    <a:pt x="898337" y="854978"/>
                    <a:pt x="680516" y="900549"/>
                  </a:cubicBezTo>
                  <a:cubicBezTo>
                    <a:pt x="563871" y="924798"/>
                    <a:pt x="446390" y="942357"/>
                    <a:pt x="327655" y="953645"/>
                  </a:cubicBezTo>
                  <a:cubicBezTo>
                    <a:pt x="267869" y="959498"/>
                    <a:pt x="49212" y="967442"/>
                    <a:pt x="296" y="968696"/>
                  </a:cubicBezTo>
                  <a:cubicBezTo>
                    <a:pt x="296" y="955736"/>
                    <a:pt x="-1376" y="7107"/>
                    <a:pt x="3223" y="0"/>
                  </a:cubicBezTo>
                  <a:cubicBezTo>
                    <a:pt x="49212" y="19650"/>
                    <a:pt x="1159220" y="604965"/>
                    <a:pt x="1270012" y="663078"/>
                  </a:cubicBezTo>
                  <a:cubicBezTo>
                    <a:pt x="1282136" y="669350"/>
                    <a:pt x="1292588" y="678547"/>
                    <a:pt x="1306385" y="681474"/>
                  </a:cubicBezTo>
                  <a:cubicBezTo>
                    <a:pt x="1306803" y="682310"/>
                    <a:pt x="1306803" y="683146"/>
                    <a:pt x="1306803" y="6844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FE868AEF-50F0-46DA-8619-69F1094F653B}"/>
                </a:ext>
              </a:extLst>
            </p:cNvPr>
            <p:cNvSpPr/>
            <p:nvPr/>
          </p:nvSpPr>
          <p:spPr>
            <a:xfrm>
              <a:off x="8073855" y="1636586"/>
              <a:ext cx="1858374" cy="693881"/>
            </a:xfrm>
            <a:custGeom>
              <a:avLst/>
              <a:gdLst>
                <a:gd name="connsiteX0" fmla="*/ 543925 w 1858374"/>
                <a:gd name="connsiteY0" fmla="*/ 693803 h 693881"/>
                <a:gd name="connsiteX1" fmla="*/ 181866 w 1858374"/>
                <a:gd name="connsiteY1" fmla="*/ 425394 h 693881"/>
                <a:gd name="connsiteX2" fmla="*/ 10870 w 1858374"/>
                <a:gd name="connsiteY2" fmla="*/ 106815 h 693881"/>
                <a:gd name="connsiteX3" fmla="*/ 0 w 1858374"/>
                <a:gd name="connsiteY3" fmla="*/ 6057 h 693881"/>
                <a:gd name="connsiteX4" fmla="*/ 1858375 w 1858374"/>
                <a:gd name="connsiteY4" fmla="*/ 6057 h 693881"/>
                <a:gd name="connsiteX5" fmla="*/ 543925 w 1858374"/>
                <a:gd name="connsiteY5" fmla="*/ 693803 h 6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374" h="693881">
                  <a:moveTo>
                    <a:pt x="543925" y="693803"/>
                  </a:moveTo>
                  <a:cubicBezTo>
                    <a:pt x="409302" y="623147"/>
                    <a:pt x="285132" y="537858"/>
                    <a:pt x="181866" y="425394"/>
                  </a:cubicBezTo>
                  <a:cubicBezTo>
                    <a:pt x="101176" y="337597"/>
                    <a:pt x="37627" y="224296"/>
                    <a:pt x="10870" y="106815"/>
                  </a:cubicBezTo>
                  <a:cubicBezTo>
                    <a:pt x="5017" y="80476"/>
                    <a:pt x="0" y="32397"/>
                    <a:pt x="0" y="6057"/>
                  </a:cubicBezTo>
                  <a:cubicBezTo>
                    <a:pt x="4599" y="204"/>
                    <a:pt x="1771832" y="-3976"/>
                    <a:pt x="1858375" y="6057"/>
                  </a:cubicBezTo>
                  <a:cubicBezTo>
                    <a:pt x="1799425" y="39086"/>
                    <a:pt x="556467" y="702164"/>
                    <a:pt x="543925" y="693803"/>
                  </a:cubicBezTo>
                  <a:close/>
                </a:path>
              </a:pathLst>
            </a:custGeom>
            <a:solidFill>
              <a:schemeClr val="accent2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Parallelogram 30">
            <a:extLst>
              <a:ext uri="{FF2B5EF4-FFF2-40B4-BE49-F238E27FC236}">
                <a16:creationId xmlns:a16="http://schemas.microsoft.com/office/drawing/2014/main" id="{8737A13E-F24E-45BF-B1C9-7513941ED254}"/>
              </a:ext>
            </a:extLst>
          </p:cNvPr>
          <p:cNvSpPr/>
          <p:nvPr/>
        </p:nvSpPr>
        <p:spPr>
          <a:xfrm flipH="1">
            <a:off x="6361426" y="482998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Donut 8">
            <a:extLst>
              <a:ext uri="{FF2B5EF4-FFF2-40B4-BE49-F238E27FC236}">
                <a16:creationId xmlns:a16="http://schemas.microsoft.com/office/drawing/2014/main" id="{24E0A9D4-4B7C-45FE-B896-71BC82BF557D}"/>
              </a:ext>
            </a:extLst>
          </p:cNvPr>
          <p:cNvSpPr/>
          <p:nvPr/>
        </p:nvSpPr>
        <p:spPr>
          <a:xfrm>
            <a:off x="7174256" y="323914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Donut 24">
            <a:extLst>
              <a:ext uri="{FF2B5EF4-FFF2-40B4-BE49-F238E27FC236}">
                <a16:creationId xmlns:a16="http://schemas.microsoft.com/office/drawing/2014/main" id="{40D488A4-2496-434D-B1DD-82F960E44916}"/>
              </a:ext>
            </a:extLst>
          </p:cNvPr>
          <p:cNvSpPr/>
          <p:nvPr/>
        </p:nvSpPr>
        <p:spPr>
          <a:xfrm>
            <a:off x="5557007" y="2121631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Block Arc 25">
            <a:extLst>
              <a:ext uri="{FF2B5EF4-FFF2-40B4-BE49-F238E27FC236}">
                <a16:creationId xmlns:a16="http://schemas.microsoft.com/office/drawing/2014/main" id="{389AE7A5-038D-4552-A8B5-4FBD6A07F2C0}"/>
              </a:ext>
            </a:extLst>
          </p:cNvPr>
          <p:cNvSpPr>
            <a:spLocks noChangeAspect="1"/>
          </p:cNvSpPr>
          <p:nvPr/>
        </p:nvSpPr>
        <p:spPr>
          <a:xfrm>
            <a:off x="6368950" y="2605017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자유형 151">
            <a:extLst>
              <a:ext uri="{FF2B5EF4-FFF2-40B4-BE49-F238E27FC236}">
                <a16:creationId xmlns:a16="http://schemas.microsoft.com/office/drawing/2014/main" id="{C46701DB-D7BA-4566-9968-7E550CDC17EC}"/>
              </a:ext>
            </a:extLst>
          </p:cNvPr>
          <p:cNvSpPr/>
          <p:nvPr/>
        </p:nvSpPr>
        <p:spPr>
          <a:xfrm>
            <a:off x="4709706" y="3689645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 Same Side Corner Rectangle 11">
            <a:extLst>
              <a:ext uri="{FF2B5EF4-FFF2-40B4-BE49-F238E27FC236}">
                <a16:creationId xmlns:a16="http://schemas.microsoft.com/office/drawing/2014/main" id="{233854A6-0810-4F3F-9AD3-D8937EB0BE06}"/>
              </a:ext>
            </a:extLst>
          </p:cNvPr>
          <p:cNvSpPr>
            <a:spLocks noChangeAspect="1"/>
          </p:cNvSpPr>
          <p:nvPr/>
        </p:nvSpPr>
        <p:spPr>
          <a:xfrm rot="9900000">
            <a:off x="7208703" y="4271934"/>
            <a:ext cx="370917" cy="31502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5F3A9277-D432-489F-A471-36F94EE8E3D2}"/>
              </a:ext>
            </a:extLst>
          </p:cNvPr>
          <p:cNvSpPr>
            <a:spLocks noChangeAspect="1"/>
          </p:cNvSpPr>
          <p:nvPr/>
        </p:nvSpPr>
        <p:spPr>
          <a:xfrm>
            <a:off x="4647216" y="2727000"/>
            <a:ext cx="357715" cy="3607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ardrop 1">
            <a:extLst>
              <a:ext uri="{FF2B5EF4-FFF2-40B4-BE49-F238E27FC236}">
                <a16:creationId xmlns:a16="http://schemas.microsoft.com/office/drawing/2014/main" id="{6FE9864A-B7AD-4FCD-B7A8-C978B7A065EA}"/>
              </a:ext>
            </a:extLst>
          </p:cNvPr>
          <p:cNvSpPr/>
          <p:nvPr/>
        </p:nvSpPr>
        <p:spPr>
          <a:xfrm rot="18805991">
            <a:off x="5484236" y="5163432"/>
            <a:ext cx="330313" cy="32686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E0397C8B-672B-4926-AD0C-0876E43711CC}"/>
              </a:ext>
            </a:extLst>
          </p:cNvPr>
          <p:cNvGrpSpPr/>
          <p:nvPr/>
        </p:nvGrpSpPr>
        <p:grpSpPr>
          <a:xfrm>
            <a:off x="7174255" y="1497725"/>
            <a:ext cx="3144980" cy="970888"/>
            <a:chOff x="2714218" y="4244551"/>
            <a:chExt cx="1857782" cy="97088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AF0D753-F4B7-4F70-9E8D-EC3709D525E4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2" name="Content Placeholder 3">
              <a:extLst>
                <a:ext uri="{FF2B5EF4-FFF2-40B4-BE49-F238E27FC236}">
                  <a16:creationId xmlns:a16="http://schemas.microsoft.com/office/drawing/2014/main" id="{99449665-FFE6-487F-B258-D32620F4744B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64">
            <a:extLst>
              <a:ext uri="{FF2B5EF4-FFF2-40B4-BE49-F238E27FC236}">
                <a16:creationId xmlns:a16="http://schemas.microsoft.com/office/drawing/2014/main" id="{3CFA4F10-831E-41C1-8C5C-6A56AC48E64C}"/>
              </a:ext>
            </a:extLst>
          </p:cNvPr>
          <p:cNvGrpSpPr/>
          <p:nvPr/>
        </p:nvGrpSpPr>
        <p:grpSpPr>
          <a:xfrm>
            <a:off x="8413250" y="2790332"/>
            <a:ext cx="3144980" cy="970888"/>
            <a:chOff x="2714218" y="4244551"/>
            <a:chExt cx="1857782" cy="97088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FAFF01E-053C-4F6E-8563-511BD5721FAC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5" name="Content Placeholder 3">
              <a:extLst>
                <a:ext uri="{FF2B5EF4-FFF2-40B4-BE49-F238E27FC236}">
                  <a16:creationId xmlns:a16="http://schemas.microsoft.com/office/drawing/2014/main" id="{871A1A97-883B-468A-AB28-721899805362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4">
            <a:extLst>
              <a:ext uri="{FF2B5EF4-FFF2-40B4-BE49-F238E27FC236}">
                <a16:creationId xmlns:a16="http://schemas.microsoft.com/office/drawing/2014/main" id="{99D01684-53FD-49A7-B3FC-7DDA85A4B5F1}"/>
              </a:ext>
            </a:extLst>
          </p:cNvPr>
          <p:cNvGrpSpPr/>
          <p:nvPr/>
        </p:nvGrpSpPr>
        <p:grpSpPr>
          <a:xfrm>
            <a:off x="8261490" y="5375546"/>
            <a:ext cx="3144980" cy="970888"/>
            <a:chOff x="2714218" y="4244551"/>
            <a:chExt cx="1857782" cy="97088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35B068E-4054-4B8D-A396-7E104A3717D2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8" name="Content Placeholder 3">
              <a:extLst>
                <a:ext uri="{FF2B5EF4-FFF2-40B4-BE49-F238E27FC236}">
                  <a16:creationId xmlns:a16="http://schemas.microsoft.com/office/drawing/2014/main" id="{3257B9D7-8952-48FF-80F4-A40FB6D95094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64">
            <a:extLst>
              <a:ext uri="{FF2B5EF4-FFF2-40B4-BE49-F238E27FC236}">
                <a16:creationId xmlns:a16="http://schemas.microsoft.com/office/drawing/2014/main" id="{448A36DB-EA15-4745-B06D-1DA290A3C427}"/>
              </a:ext>
            </a:extLst>
          </p:cNvPr>
          <p:cNvGrpSpPr/>
          <p:nvPr/>
        </p:nvGrpSpPr>
        <p:grpSpPr>
          <a:xfrm flipH="1">
            <a:off x="1430699" y="1497725"/>
            <a:ext cx="3144980" cy="878555"/>
            <a:chOff x="2714218" y="4244551"/>
            <a:chExt cx="1857782" cy="87855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85C87B-741C-4EA9-90AB-29CA961BAB54}"/>
                </a:ext>
              </a:extLst>
            </p:cNvPr>
            <p:cNvSpPr txBox="1"/>
            <p:nvPr/>
          </p:nvSpPr>
          <p:spPr>
            <a:xfrm>
              <a:off x="2714218" y="4661441"/>
              <a:ext cx="18577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41" name="Content Placeholder 3">
              <a:extLst>
                <a:ext uri="{FF2B5EF4-FFF2-40B4-BE49-F238E27FC236}">
                  <a16:creationId xmlns:a16="http://schemas.microsoft.com/office/drawing/2014/main" id="{77282668-9859-49CA-ADA5-7D94F3FE5B0A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64">
            <a:extLst>
              <a:ext uri="{FF2B5EF4-FFF2-40B4-BE49-F238E27FC236}">
                <a16:creationId xmlns:a16="http://schemas.microsoft.com/office/drawing/2014/main" id="{D6F637E7-08BD-4D63-A338-E6CBF5AF1EEC}"/>
              </a:ext>
            </a:extLst>
          </p:cNvPr>
          <p:cNvGrpSpPr/>
          <p:nvPr/>
        </p:nvGrpSpPr>
        <p:grpSpPr>
          <a:xfrm flipH="1">
            <a:off x="621939" y="2790332"/>
            <a:ext cx="3144980" cy="878555"/>
            <a:chOff x="2714218" y="4244551"/>
            <a:chExt cx="1857782" cy="87855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CDB469-D5EB-49A5-BB5C-63503E071E8A}"/>
                </a:ext>
              </a:extLst>
            </p:cNvPr>
            <p:cNvSpPr txBox="1"/>
            <p:nvPr/>
          </p:nvSpPr>
          <p:spPr>
            <a:xfrm>
              <a:off x="2714218" y="4661441"/>
              <a:ext cx="18577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44" name="Content Placeholder 3">
              <a:extLst>
                <a:ext uri="{FF2B5EF4-FFF2-40B4-BE49-F238E27FC236}">
                  <a16:creationId xmlns:a16="http://schemas.microsoft.com/office/drawing/2014/main" id="{47BB05EE-6150-47FE-B1BE-B957B997C9BE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64">
            <a:extLst>
              <a:ext uri="{FF2B5EF4-FFF2-40B4-BE49-F238E27FC236}">
                <a16:creationId xmlns:a16="http://schemas.microsoft.com/office/drawing/2014/main" id="{6FF3BE8E-83AD-45D9-87AE-84DBCB4C4F76}"/>
              </a:ext>
            </a:extLst>
          </p:cNvPr>
          <p:cNvGrpSpPr/>
          <p:nvPr/>
        </p:nvGrpSpPr>
        <p:grpSpPr>
          <a:xfrm>
            <a:off x="8529364" y="4082939"/>
            <a:ext cx="3144980" cy="970888"/>
            <a:chOff x="2714218" y="4244551"/>
            <a:chExt cx="1857782" cy="97088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AEB206F-EF56-46C1-A0DD-60B24C2197F7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47" name="Content Placeholder 3">
              <a:extLst>
                <a:ext uri="{FF2B5EF4-FFF2-40B4-BE49-F238E27FC236}">
                  <a16:creationId xmlns:a16="http://schemas.microsoft.com/office/drawing/2014/main" id="{530C684F-51BE-423B-9216-056BA461F844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64">
            <a:extLst>
              <a:ext uri="{FF2B5EF4-FFF2-40B4-BE49-F238E27FC236}">
                <a16:creationId xmlns:a16="http://schemas.microsoft.com/office/drawing/2014/main" id="{A419E0BB-122C-4C1F-84FD-98752BA0C61F}"/>
              </a:ext>
            </a:extLst>
          </p:cNvPr>
          <p:cNvGrpSpPr/>
          <p:nvPr/>
        </p:nvGrpSpPr>
        <p:grpSpPr>
          <a:xfrm flipH="1">
            <a:off x="517657" y="4082939"/>
            <a:ext cx="3144980" cy="878555"/>
            <a:chOff x="2714218" y="4244551"/>
            <a:chExt cx="1857782" cy="87855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DD9B0B0-7837-4FF0-800E-0D421BF6EB8B}"/>
                </a:ext>
              </a:extLst>
            </p:cNvPr>
            <p:cNvSpPr txBox="1"/>
            <p:nvPr/>
          </p:nvSpPr>
          <p:spPr>
            <a:xfrm>
              <a:off x="2714218" y="4661441"/>
              <a:ext cx="18577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50" name="Content Placeholder 3">
              <a:extLst>
                <a:ext uri="{FF2B5EF4-FFF2-40B4-BE49-F238E27FC236}">
                  <a16:creationId xmlns:a16="http://schemas.microsoft.com/office/drawing/2014/main" id="{2895CFE7-B0C7-441E-A05B-02682EAC5833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64">
            <a:extLst>
              <a:ext uri="{FF2B5EF4-FFF2-40B4-BE49-F238E27FC236}">
                <a16:creationId xmlns:a16="http://schemas.microsoft.com/office/drawing/2014/main" id="{84DFB95E-A4DA-4EF1-A1B4-ABA7D2FBBC7E}"/>
              </a:ext>
            </a:extLst>
          </p:cNvPr>
          <p:cNvGrpSpPr/>
          <p:nvPr/>
        </p:nvGrpSpPr>
        <p:grpSpPr>
          <a:xfrm flipH="1">
            <a:off x="853417" y="5375546"/>
            <a:ext cx="3144980" cy="878555"/>
            <a:chOff x="2714218" y="4244551"/>
            <a:chExt cx="1857782" cy="87855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EBD65A6-9B94-4A10-BD5B-50D1119B0EC5}"/>
                </a:ext>
              </a:extLst>
            </p:cNvPr>
            <p:cNvSpPr txBox="1"/>
            <p:nvPr/>
          </p:nvSpPr>
          <p:spPr>
            <a:xfrm>
              <a:off x="2714218" y="4661441"/>
              <a:ext cx="18577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53" name="Content Placeholder 3">
              <a:extLst>
                <a:ext uri="{FF2B5EF4-FFF2-40B4-BE49-F238E27FC236}">
                  <a16:creationId xmlns:a16="http://schemas.microsoft.com/office/drawing/2014/main" id="{46624910-28ED-4D13-9B6B-E0067E99C851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19016E-9EC7-40DD-8943-B1D3E38C5B99}"/>
              </a:ext>
            </a:extLst>
          </p:cNvPr>
          <p:cNvGrpSpPr/>
          <p:nvPr/>
        </p:nvGrpSpPr>
        <p:grpSpPr>
          <a:xfrm>
            <a:off x="6096000" y="1659156"/>
            <a:ext cx="4949228" cy="3539688"/>
            <a:chOff x="6096000" y="1951005"/>
            <a:chExt cx="4949228" cy="35396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2D8F1D-6637-48D1-BB2E-1268154609AD}"/>
                </a:ext>
              </a:extLst>
            </p:cNvPr>
            <p:cNvSpPr txBox="1"/>
            <p:nvPr/>
          </p:nvSpPr>
          <p:spPr>
            <a:xfrm>
              <a:off x="6096000" y="2289688"/>
              <a:ext cx="4425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NO.1 </a:t>
              </a:r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19A83B2-FFE4-4321-9E3A-38802DA1FBF7}"/>
                </a:ext>
              </a:extLst>
            </p:cNvPr>
            <p:cNvSpPr txBox="1"/>
            <p:nvPr/>
          </p:nvSpPr>
          <p:spPr>
            <a:xfrm>
              <a:off x="6096000" y="1951005"/>
              <a:ext cx="4425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8CCB4C-39A4-4A22-A398-1AE7BC91DAFF}"/>
                </a:ext>
              </a:extLst>
            </p:cNvPr>
            <p:cNvSpPr txBox="1"/>
            <p:nvPr/>
          </p:nvSpPr>
          <p:spPr>
            <a:xfrm>
              <a:off x="6096000" y="2813037"/>
              <a:ext cx="494922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7F48E53-44BB-48F9-BE06-7AEC8335FAD8}"/>
              </a:ext>
            </a:extLst>
          </p:cNvPr>
          <p:cNvSpPr txBox="1"/>
          <p:nvPr/>
        </p:nvSpPr>
        <p:spPr>
          <a:xfrm rot="16200000" flipH="1">
            <a:off x="-1451886" y="3044279"/>
            <a:ext cx="506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Healthy </a:t>
            </a:r>
            <a:r>
              <a:rPr lang="en-US" altLang="ko-KR" sz="4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SuperFood</a:t>
            </a:r>
            <a:endParaRPr lang="en-US" altLang="ko-KR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7B92D676-45D3-40E4-9A61-4F0645D2F0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FCC9FEB-2539-4D03-82D0-7E3DB01DC33F}"/>
              </a:ext>
            </a:extLst>
          </p:cNvPr>
          <p:cNvGrpSpPr/>
          <p:nvPr/>
        </p:nvGrpSpPr>
        <p:grpSpPr>
          <a:xfrm>
            <a:off x="5028811" y="1737853"/>
            <a:ext cx="2146384" cy="2829972"/>
            <a:chOff x="4929052" y="1628503"/>
            <a:chExt cx="2333898" cy="3077206"/>
          </a:xfrm>
          <a:solidFill>
            <a:schemeClr val="accent2"/>
          </a:solidFill>
        </p:grpSpPr>
        <p:sp>
          <p:nvSpPr>
            <p:cNvPr id="4" name="Block Arc 2">
              <a:extLst>
                <a:ext uri="{FF2B5EF4-FFF2-40B4-BE49-F238E27FC236}">
                  <a16:creationId xmlns:a16="http://schemas.microsoft.com/office/drawing/2014/main" id="{E761304F-856C-45AF-9711-58391CA99781}"/>
                </a:ext>
              </a:extLst>
            </p:cNvPr>
            <p:cNvSpPr/>
            <p:nvPr/>
          </p:nvSpPr>
          <p:spPr>
            <a:xfrm>
              <a:off x="4929052" y="1628503"/>
              <a:ext cx="2333897" cy="2333897"/>
            </a:xfrm>
            <a:prstGeom prst="blockArc">
              <a:avLst>
                <a:gd name="adj1" fmla="val 10800000"/>
                <a:gd name="adj2" fmla="val 79935"/>
                <a:gd name="adj3" fmla="val 179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B499948-35F8-46D9-BF66-493F4E204DC4}"/>
                </a:ext>
              </a:extLst>
            </p:cNvPr>
            <p:cNvSpPr/>
            <p:nvPr/>
          </p:nvSpPr>
          <p:spPr>
            <a:xfrm>
              <a:off x="6844938" y="2786740"/>
              <a:ext cx="418012" cy="1918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05AD4DC1-5431-4E88-B5C4-06F800E6DD4A}"/>
              </a:ext>
            </a:extLst>
          </p:cNvPr>
          <p:cNvGrpSpPr/>
          <p:nvPr/>
        </p:nvGrpSpPr>
        <p:grpSpPr>
          <a:xfrm rot="10800000">
            <a:off x="5028811" y="3404988"/>
            <a:ext cx="2146384" cy="2829973"/>
            <a:chOff x="4929052" y="1628503"/>
            <a:chExt cx="2333898" cy="3077207"/>
          </a:xfrm>
          <a:solidFill>
            <a:schemeClr val="accent4"/>
          </a:solidFill>
        </p:grpSpPr>
        <p:sp>
          <p:nvSpPr>
            <p:cNvPr id="7" name="Block Arc 9">
              <a:extLst>
                <a:ext uri="{FF2B5EF4-FFF2-40B4-BE49-F238E27FC236}">
                  <a16:creationId xmlns:a16="http://schemas.microsoft.com/office/drawing/2014/main" id="{D5952E55-A616-47C7-899A-4BFD59B5DCF9}"/>
                </a:ext>
              </a:extLst>
            </p:cNvPr>
            <p:cNvSpPr/>
            <p:nvPr/>
          </p:nvSpPr>
          <p:spPr>
            <a:xfrm>
              <a:off x="4929052" y="1628503"/>
              <a:ext cx="2333897" cy="2333897"/>
            </a:xfrm>
            <a:prstGeom prst="blockArc">
              <a:avLst>
                <a:gd name="adj1" fmla="val 10800000"/>
                <a:gd name="adj2" fmla="val 79935"/>
                <a:gd name="adj3" fmla="val 179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3AE4BE45-8E1E-4FAC-A95B-A45FB2B6F1FD}"/>
                </a:ext>
              </a:extLst>
            </p:cNvPr>
            <p:cNvSpPr/>
            <p:nvPr/>
          </p:nvSpPr>
          <p:spPr>
            <a:xfrm>
              <a:off x="6844938" y="2786741"/>
              <a:ext cx="418012" cy="1918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431585EF-E77A-4BBF-B64D-37A5EDC73A1E}"/>
              </a:ext>
            </a:extLst>
          </p:cNvPr>
          <p:cNvGrpSpPr/>
          <p:nvPr/>
        </p:nvGrpSpPr>
        <p:grpSpPr>
          <a:xfrm rot="16200000">
            <a:off x="4194284" y="2571420"/>
            <a:ext cx="2146389" cy="2829975"/>
            <a:chOff x="4929052" y="1628499"/>
            <a:chExt cx="2333903" cy="3077207"/>
          </a:xfrm>
          <a:solidFill>
            <a:schemeClr val="accent3"/>
          </a:solidFill>
        </p:grpSpPr>
        <p:sp>
          <p:nvSpPr>
            <p:cNvPr id="10" name="Block Arc 6">
              <a:extLst>
                <a:ext uri="{FF2B5EF4-FFF2-40B4-BE49-F238E27FC236}">
                  <a16:creationId xmlns:a16="http://schemas.microsoft.com/office/drawing/2014/main" id="{A3829AAF-3CE0-4F47-A0CF-3E6DA6CD4C94}"/>
                </a:ext>
              </a:extLst>
            </p:cNvPr>
            <p:cNvSpPr/>
            <p:nvPr/>
          </p:nvSpPr>
          <p:spPr>
            <a:xfrm>
              <a:off x="4929052" y="1628499"/>
              <a:ext cx="2333897" cy="2333897"/>
            </a:xfrm>
            <a:prstGeom prst="blockArc">
              <a:avLst>
                <a:gd name="adj1" fmla="val 10800000"/>
                <a:gd name="adj2" fmla="val 79935"/>
                <a:gd name="adj3" fmla="val 179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88D81286-B5A2-46B0-AC65-D080BA9D1873}"/>
                </a:ext>
              </a:extLst>
            </p:cNvPr>
            <p:cNvSpPr/>
            <p:nvPr/>
          </p:nvSpPr>
          <p:spPr>
            <a:xfrm>
              <a:off x="6844943" y="2786738"/>
              <a:ext cx="418012" cy="19189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BAE726-04EC-4555-9B3E-F76A1E3D6132}"/>
              </a:ext>
            </a:extLst>
          </p:cNvPr>
          <p:cNvGrpSpPr/>
          <p:nvPr/>
        </p:nvGrpSpPr>
        <p:grpSpPr>
          <a:xfrm rot="5400000">
            <a:off x="5863346" y="2571424"/>
            <a:ext cx="2146384" cy="2829976"/>
            <a:chOff x="4929053" y="1619794"/>
            <a:chExt cx="2333897" cy="3077209"/>
          </a:xfrm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5EABD08B-3426-4EC9-A496-42869953C91F}"/>
                </a:ext>
              </a:extLst>
            </p:cNvPr>
            <p:cNvSpPr/>
            <p:nvPr/>
          </p:nvSpPr>
          <p:spPr>
            <a:xfrm>
              <a:off x="4929053" y="1619794"/>
              <a:ext cx="2333897" cy="2333897"/>
            </a:xfrm>
            <a:prstGeom prst="blockArc">
              <a:avLst>
                <a:gd name="adj1" fmla="val 10800000"/>
                <a:gd name="adj2" fmla="val 79935"/>
                <a:gd name="adj3" fmla="val 1790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DB0C76-E7C5-4D54-9F3F-A5C9FED1923C}"/>
                </a:ext>
              </a:extLst>
            </p:cNvPr>
            <p:cNvSpPr/>
            <p:nvPr/>
          </p:nvSpPr>
          <p:spPr>
            <a:xfrm>
              <a:off x="6844937" y="2778035"/>
              <a:ext cx="418013" cy="1918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549C3539-3CDD-4AE8-ACC2-BA455BB577E6}"/>
              </a:ext>
            </a:extLst>
          </p:cNvPr>
          <p:cNvSpPr/>
          <p:nvPr/>
        </p:nvSpPr>
        <p:spPr>
          <a:xfrm flipH="1">
            <a:off x="4419302" y="3812134"/>
            <a:ext cx="453066" cy="37375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6" name="Round Same Side Corner Rectangle 11">
            <a:extLst>
              <a:ext uri="{FF2B5EF4-FFF2-40B4-BE49-F238E27FC236}">
                <a16:creationId xmlns:a16="http://schemas.microsoft.com/office/drawing/2014/main" id="{28F7E976-4B91-49BB-9252-4C4F13D58927}"/>
              </a:ext>
            </a:extLst>
          </p:cNvPr>
          <p:cNvSpPr>
            <a:spLocks noChangeAspect="1"/>
          </p:cNvSpPr>
          <p:nvPr/>
        </p:nvSpPr>
        <p:spPr>
          <a:xfrm rot="9900000">
            <a:off x="5918448" y="2346449"/>
            <a:ext cx="444240" cy="377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4A14866E-1584-4B37-AD75-3C485E6B1D06}"/>
              </a:ext>
            </a:extLst>
          </p:cNvPr>
          <p:cNvSpPr/>
          <p:nvPr/>
        </p:nvSpPr>
        <p:spPr>
          <a:xfrm>
            <a:off x="5877190" y="5310573"/>
            <a:ext cx="400682" cy="30777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id="{9EF6F5E9-B58C-4FA9-9982-F4799354CCCF}"/>
              </a:ext>
            </a:extLst>
          </p:cNvPr>
          <p:cNvSpPr>
            <a:spLocks noChangeAspect="1"/>
          </p:cNvSpPr>
          <p:nvPr/>
        </p:nvSpPr>
        <p:spPr>
          <a:xfrm>
            <a:off x="7355481" y="3772928"/>
            <a:ext cx="423437" cy="33477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22">
            <a:extLst>
              <a:ext uri="{FF2B5EF4-FFF2-40B4-BE49-F238E27FC236}">
                <a16:creationId xmlns:a16="http://schemas.microsoft.com/office/drawing/2014/main" id="{17D9A946-E764-452B-BCFD-EBB12995D958}"/>
              </a:ext>
            </a:extLst>
          </p:cNvPr>
          <p:cNvGrpSpPr/>
          <p:nvPr/>
        </p:nvGrpSpPr>
        <p:grpSpPr>
          <a:xfrm>
            <a:off x="8521937" y="3469568"/>
            <a:ext cx="3120225" cy="988897"/>
            <a:chOff x="-499931" y="1121722"/>
            <a:chExt cx="3859356" cy="9888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F0C7F4-3325-4F9F-A189-472727136CCD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F83897-C14C-47F4-99E9-B7B8570B8113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5009051D-956F-4C12-92B9-24ECD8308302}"/>
              </a:ext>
            </a:extLst>
          </p:cNvPr>
          <p:cNvGrpSpPr/>
          <p:nvPr/>
        </p:nvGrpSpPr>
        <p:grpSpPr>
          <a:xfrm>
            <a:off x="549838" y="3469568"/>
            <a:ext cx="3120225" cy="988897"/>
            <a:chOff x="-499931" y="1121722"/>
            <a:chExt cx="3859356" cy="98889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17DB24-5208-46A8-A3F5-95ED26FAC67B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2A13B4-78B4-4721-975F-083179333493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A52AFB48-B87E-4C5D-888C-CCB74D85F32E}"/>
              </a:ext>
            </a:extLst>
          </p:cNvPr>
          <p:cNvGrpSpPr/>
          <p:nvPr/>
        </p:nvGrpSpPr>
        <p:grpSpPr>
          <a:xfrm>
            <a:off x="7692197" y="1888908"/>
            <a:ext cx="3120225" cy="988897"/>
            <a:chOff x="-499931" y="1121722"/>
            <a:chExt cx="3859356" cy="9888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809089-C5E7-4695-81AF-0102A7BCA55B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690416-C291-4AA7-80B0-8A17F4630DEF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8" name="Group 31">
            <a:extLst>
              <a:ext uri="{FF2B5EF4-FFF2-40B4-BE49-F238E27FC236}">
                <a16:creationId xmlns:a16="http://schemas.microsoft.com/office/drawing/2014/main" id="{EBEB5990-042F-4E4B-A5E3-62C25DF2600A}"/>
              </a:ext>
            </a:extLst>
          </p:cNvPr>
          <p:cNvGrpSpPr/>
          <p:nvPr/>
        </p:nvGrpSpPr>
        <p:grpSpPr>
          <a:xfrm>
            <a:off x="1379579" y="5047175"/>
            <a:ext cx="3120225" cy="988897"/>
            <a:chOff x="-499931" y="1121722"/>
            <a:chExt cx="3859356" cy="9888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AF82D6-9191-4578-AA2A-6DD60ABC6560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02C2D6-B75D-4887-82C4-2932A005E155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1" name="Block Arc 14">
            <a:extLst>
              <a:ext uri="{FF2B5EF4-FFF2-40B4-BE49-F238E27FC236}">
                <a16:creationId xmlns:a16="http://schemas.microsoft.com/office/drawing/2014/main" id="{1CE7683B-1D85-435D-85A6-CC2005D9EE34}"/>
              </a:ext>
            </a:extLst>
          </p:cNvPr>
          <p:cNvSpPr/>
          <p:nvPr/>
        </p:nvSpPr>
        <p:spPr>
          <a:xfrm rot="16200000">
            <a:off x="5652365" y="3538478"/>
            <a:ext cx="887270" cy="88785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id="{94FA033C-918A-4879-8EC2-87E35BEDAFC8}"/>
              </a:ext>
            </a:extLst>
          </p:cNvPr>
          <p:cNvSpPr>
            <a:spLocks/>
          </p:cNvSpPr>
          <p:nvPr/>
        </p:nvSpPr>
        <p:spPr bwMode="auto">
          <a:xfrm>
            <a:off x="1317676" y="2054536"/>
            <a:ext cx="1136746" cy="4189789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+mj-ea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CF01465F-4B08-4409-8D5E-8BF8A5DEF642}"/>
              </a:ext>
            </a:extLst>
          </p:cNvPr>
          <p:cNvSpPr/>
          <p:nvPr/>
        </p:nvSpPr>
        <p:spPr>
          <a:xfrm>
            <a:off x="7033138" y="2162205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6FF48-76FA-4D30-8C98-E3270F590F2B}"/>
              </a:ext>
            </a:extLst>
          </p:cNvPr>
          <p:cNvSpPr txBox="1"/>
          <p:nvPr/>
        </p:nvSpPr>
        <p:spPr>
          <a:xfrm>
            <a:off x="7893982" y="2184895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AB49B6CD-2B37-4257-B5F3-6713C5084E81}"/>
              </a:ext>
            </a:extLst>
          </p:cNvPr>
          <p:cNvSpPr/>
          <p:nvPr/>
        </p:nvSpPr>
        <p:spPr>
          <a:xfrm>
            <a:off x="7033138" y="3257386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36787-683E-4673-A36C-BA9010DB6784}"/>
              </a:ext>
            </a:extLst>
          </p:cNvPr>
          <p:cNvSpPr txBox="1"/>
          <p:nvPr/>
        </p:nvSpPr>
        <p:spPr>
          <a:xfrm>
            <a:off x="7893982" y="3280076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BB1F133-6731-43D0-83DD-9F97B1B9AD90}"/>
              </a:ext>
            </a:extLst>
          </p:cNvPr>
          <p:cNvSpPr/>
          <p:nvPr/>
        </p:nvSpPr>
        <p:spPr>
          <a:xfrm>
            <a:off x="7033138" y="4352567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78062B-1089-4FB9-B34A-741B9580C76E}"/>
              </a:ext>
            </a:extLst>
          </p:cNvPr>
          <p:cNvSpPr txBox="1"/>
          <p:nvPr/>
        </p:nvSpPr>
        <p:spPr>
          <a:xfrm>
            <a:off x="7893982" y="4375257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10" name="Straight Connector 16">
            <a:extLst>
              <a:ext uri="{FF2B5EF4-FFF2-40B4-BE49-F238E27FC236}">
                <a16:creationId xmlns:a16="http://schemas.microsoft.com/office/drawing/2014/main" id="{E28A273B-4788-40E0-9F51-A8F8C344D0DB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611200" y="4704834"/>
            <a:ext cx="1421938" cy="116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7">
            <a:extLst>
              <a:ext uri="{FF2B5EF4-FFF2-40B4-BE49-F238E27FC236}">
                <a16:creationId xmlns:a16="http://schemas.microsoft.com/office/drawing/2014/main" id="{04A91428-F86A-49CC-9DA2-B182E2D06AAC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611200" y="3609653"/>
            <a:ext cx="1421938" cy="1731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C6D39D4F-1E8E-4363-B12F-54EB70C647AA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5611200" y="2514472"/>
            <a:ext cx="1421938" cy="2296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AE5491-2F69-4FD0-89C1-0261B4D19AD7}"/>
              </a:ext>
            </a:extLst>
          </p:cNvPr>
          <p:cNvSpPr txBox="1"/>
          <p:nvPr/>
        </p:nvSpPr>
        <p:spPr>
          <a:xfrm>
            <a:off x="4035669" y="2321044"/>
            <a:ext cx="1575531" cy="43279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4DD815-8AC6-4B00-A677-B5C2B6446F8B}"/>
              </a:ext>
            </a:extLst>
          </p:cNvPr>
          <p:cNvSpPr txBox="1"/>
          <p:nvPr/>
        </p:nvSpPr>
        <p:spPr>
          <a:xfrm>
            <a:off x="4035669" y="3410569"/>
            <a:ext cx="1575531" cy="43279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9C27F3-3E51-4DE9-9D09-66F67C86528D}"/>
              </a:ext>
            </a:extLst>
          </p:cNvPr>
          <p:cNvSpPr txBox="1"/>
          <p:nvPr/>
        </p:nvSpPr>
        <p:spPr>
          <a:xfrm>
            <a:off x="4035669" y="4500094"/>
            <a:ext cx="1575531" cy="43279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6" name="Straight Connector 24">
            <a:extLst>
              <a:ext uri="{FF2B5EF4-FFF2-40B4-BE49-F238E27FC236}">
                <a16:creationId xmlns:a16="http://schemas.microsoft.com/office/drawing/2014/main" id="{B00B42B5-01C8-48C7-A213-0404339BCFFF}"/>
              </a:ext>
            </a:extLst>
          </p:cNvPr>
          <p:cNvCxnSpPr>
            <a:cxnSpLocks/>
            <a:endCxn id="24" idx="5"/>
          </p:cNvCxnSpPr>
          <p:nvPr/>
        </p:nvCxnSpPr>
        <p:spPr>
          <a:xfrm flipH="1" flipV="1">
            <a:off x="2119865" y="3133622"/>
            <a:ext cx="1915804" cy="158286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5">
            <a:extLst>
              <a:ext uri="{FF2B5EF4-FFF2-40B4-BE49-F238E27FC236}">
                <a16:creationId xmlns:a16="http://schemas.microsoft.com/office/drawing/2014/main" id="{96ED97CA-6C43-4AF2-887F-1A32DBFF9F23}"/>
              </a:ext>
            </a:extLst>
          </p:cNvPr>
          <p:cNvCxnSpPr>
            <a:cxnSpLocks/>
            <a:endCxn id="24" idx="6"/>
          </p:cNvCxnSpPr>
          <p:nvPr/>
        </p:nvCxnSpPr>
        <p:spPr>
          <a:xfrm flipH="1" flipV="1">
            <a:off x="2151017" y="3058416"/>
            <a:ext cx="1884652" cy="56854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6">
            <a:extLst>
              <a:ext uri="{FF2B5EF4-FFF2-40B4-BE49-F238E27FC236}">
                <a16:creationId xmlns:a16="http://schemas.microsoft.com/office/drawing/2014/main" id="{C9BC0EC7-41C3-45A0-BE6F-402BC72C5685}"/>
              </a:ext>
            </a:extLst>
          </p:cNvPr>
          <p:cNvCxnSpPr>
            <a:cxnSpLocks/>
            <a:endCxn id="24" idx="7"/>
          </p:cNvCxnSpPr>
          <p:nvPr/>
        </p:nvCxnSpPr>
        <p:spPr>
          <a:xfrm flipH="1">
            <a:off x="2119865" y="2537440"/>
            <a:ext cx="1915804" cy="44576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1">
            <a:extLst>
              <a:ext uri="{FF2B5EF4-FFF2-40B4-BE49-F238E27FC236}">
                <a16:creationId xmlns:a16="http://schemas.microsoft.com/office/drawing/2014/main" id="{455186ED-9F10-4615-A136-13A837E2AD61}"/>
              </a:ext>
            </a:extLst>
          </p:cNvPr>
          <p:cNvSpPr/>
          <p:nvPr/>
        </p:nvSpPr>
        <p:spPr>
          <a:xfrm>
            <a:off x="7033138" y="5447749"/>
            <a:ext cx="704533" cy="70453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41C0C1-E280-4D73-84AF-C55FDA5AFD85}"/>
              </a:ext>
            </a:extLst>
          </p:cNvPr>
          <p:cNvSpPr txBox="1"/>
          <p:nvPr/>
        </p:nvSpPr>
        <p:spPr>
          <a:xfrm>
            <a:off x="7893982" y="5470439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1" name="Straight Connector 16">
            <a:extLst>
              <a:ext uri="{FF2B5EF4-FFF2-40B4-BE49-F238E27FC236}">
                <a16:creationId xmlns:a16="http://schemas.microsoft.com/office/drawing/2014/main" id="{89706B55-9C63-49D3-A951-CA3D896E4342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5611200" y="5800016"/>
            <a:ext cx="1421938" cy="60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21CED31-B3B4-4A6E-B689-6288447EEA4D}"/>
              </a:ext>
            </a:extLst>
          </p:cNvPr>
          <p:cNvSpPr txBox="1"/>
          <p:nvPr/>
        </p:nvSpPr>
        <p:spPr>
          <a:xfrm>
            <a:off x="4035669" y="5589620"/>
            <a:ext cx="1575531" cy="43279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23" name="Straight Connector 24">
            <a:extLst>
              <a:ext uri="{FF2B5EF4-FFF2-40B4-BE49-F238E27FC236}">
                <a16:creationId xmlns:a16="http://schemas.microsoft.com/office/drawing/2014/main" id="{BCE9F7FE-7E8A-446A-A7BB-8B86A3665FBB}"/>
              </a:ext>
            </a:extLst>
          </p:cNvPr>
          <p:cNvCxnSpPr>
            <a:cxnSpLocks/>
            <a:endCxn id="24" idx="4"/>
          </p:cNvCxnSpPr>
          <p:nvPr/>
        </p:nvCxnSpPr>
        <p:spPr>
          <a:xfrm flipH="1" flipV="1">
            <a:off x="2044659" y="3164774"/>
            <a:ext cx="1991010" cy="264124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6">
            <a:extLst>
              <a:ext uri="{FF2B5EF4-FFF2-40B4-BE49-F238E27FC236}">
                <a16:creationId xmlns:a16="http://schemas.microsoft.com/office/drawing/2014/main" id="{5475A971-1272-43A1-8A20-1C19DB609046}"/>
              </a:ext>
            </a:extLst>
          </p:cNvPr>
          <p:cNvSpPr/>
          <p:nvPr/>
        </p:nvSpPr>
        <p:spPr>
          <a:xfrm>
            <a:off x="1938300" y="2952057"/>
            <a:ext cx="212717" cy="2127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58">
            <a:extLst>
              <a:ext uri="{FF2B5EF4-FFF2-40B4-BE49-F238E27FC236}">
                <a16:creationId xmlns:a16="http://schemas.microsoft.com/office/drawing/2014/main" id="{2B3F36C4-4275-48B2-BA30-21200FF1C3E1}"/>
              </a:ext>
            </a:extLst>
          </p:cNvPr>
          <p:cNvGrpSpPr/>
          <p:nvPr/>
        </p:nvGrpSpPr>
        <p:grpSpPr>
          <a:xfrm rot="2414567">
            <a:off x="7272673" y="4438517"/>
            <a:ext cx="251363" cy="532633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26" name="자유형: 도형 259">
              <a:extLst>
                <a:ext uri="{FF2B5EF4-FFF2-40B4-BE49-F238E27FC236}">
                  <a16:creationId xmlns:a16="http://schemas.microsoft.com/office/drawing/2014/main" id="{7610A0E5-C332-4954-ACAD-D0DA47F0E3DF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자유형: 도형 260">
              <a:extLst>
                <a:ext uri="{FF2B5EF4-FFF2-40B4-BE49-F238E27FC236}">
                  <a16:creationId xmlns:a16="http://schemas.microsoft.com/office/drawing/2014/main" id="{F7B2D927-2446-40AE-B66C-129C16BC9AC5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자유형: 도형 261">
              <a:extLst>
                <a:ext uri="{FF2B5EF4-FFF2-40B4-BE49-F238E27FC236}">
                  <a16:creationId xmlns:a16="http://schemas.microsoft.com/office/drawing/2014/main" id="{8AB6E694-5FA3-40EA-91F5-C4D6267245EA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자유형: 도형 262">
              <a:extLst>
                <a:ext uri="{FF2B5EF4-FFF2-40B4-BE49-F238E27FC236}">
                  <a16:creationId xmlns:a16="http://schemas.microsoft.com/office/drawing/2014/main" id="{33BB0C34-E3DA-4D52-8FE0-1DB8663D7257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63">
            <a:extLst>
              <a:ext uri="{FF2B5EF4-FFF2-40B4-BE49-F238E27FC236}">
                <a16:creationId xmlns:a16="http://schemas.microsoft.com/office/drawing/2014/main" id="{29B2418A-5FBD-4103-8FD3-8C6979B84190}"/>
              </a:ext>
            </a:extLst>
          </p:cNvPr>
          <p:cNvGrpSpPr/>
          <p:nvPr/>
        </p:nvGrpSpPr>
        <p:grpSpPr>
          <a:xfrm>
            <a:off x="7218933" y="2313162"/>
            <a:ext cx="364239" cy="415812"/>
            <a:chOff x="7322818" y="1544656"/>
            <a:chExt cx="2434437" cy="2779133"/>
          </a:xfrm>
          <a:solidFill>
            <a:schemeClr val="bg1"/>
          </a:solidFill>
        </p:grpSpPr>
        <p:sp>
          <p:nvSpPr>
            <p:cNvPr id="31" name="타원 264">
              <a:extLst>
                <a:ext uri="{FF2B5EF4-FFF2-40B4-BE49-F238E27FC236}">
                  <a16:creationId xmlns:a16="http://schemas.microsoft.com/office/drawing/2014/main" id="{EEF88D61-21B3-4561-8EA1-C7FEF6786E03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265">
              <a:extLst>
                <a:ext uri="{FF2B5EF4-FFF2-40B4-BE49-F238E27FC236}">
                  <a16:creationId xmlns:a16="http://schemas.microsoft.com/office/drawing/2014/main" id="{EB1E90F2-6D94-4D32-8AC9-A432A6F607CA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266">
              <a:extLst>
                <a:ext uri="{FF2B5EF4-FFF2-40B4-BE49-F238E27FC236}">
                  <a16:creationId xmlns:a16="http://schemas.microsoft.com/office/drawing/2014/main" id="{00FAD3FE-7D8F-468D-B2DF-BF0541337325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267">
              <a:extLst>
                <a:ext uri="{FF2B5EF4-FFF2-40B4-BE49-F238E27FC236}">
                  <a16:creationId xmlns:a16="http://schemas.microsoft.com/office/drawing/2014/main" id="{88E37A98-38CB-49BD-8A0D-0DA306003B00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268">
              <a:extLst>
                <a:ext uri="{FF2B5EF4-FFF2-40B4-BE49-F238E27FC236}">
                  <a16:creationId xmlns:a16="http://schemas.microsoft.com/office/drawing/2014/main" id="{02C5AA22-EE3B-4025-92C4-69BA6D3A684C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269">
              <a:extLst>
                <a:ext uri="{FF2B5EF4-FFF2-40B4-BE49-F238E27FC236}">
                  <a16:creationId xmlns:a16="http://schemas.microsoft.com/office/drawing/2014/main" id="{30C5FB1E-85F7-40CE-B5D9-E226919D55EF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270">
              <a:extLst>
                <a:ext uri="{FF2B5EF4-FFF2-40B4-BE49-F238E27FC236}">
                  <a16:creationId xmlns:a16="http://schemas.microsoft.com/office/drawing/2014/main" id="{250E470E-AC8B-4332-BF75-5CEC8105E320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271">
              <a:extLst>
                <a:ext uri="{FF2B5EF4-FFF2-40B4-BE49-F238E27FC236}">
                  <a16:creationId xmlns:a16="http://schemas.microsoft.com/office/drawing/2014/main" id="{F83E94CB-685D-4B60-AF63-C738BF8DD381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272">
              <a:extLst>
                <a:ext uri="{FF2B5EF4-FFF2-40B4-BE49-F238E27FC236}">
                  <a16:creationId xmlns:a16="http://schemas.microsoft.com/office/drawing/2014/main" id="{F540CB75-DBA3-4CFC-AB3E-7F48468A8609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273">
              <a:extLst>
                <a:ext uri="{FF2B5EF4-FFF2-40B4-BE49-F238E27FC236}">
                  <a16:creationId xmlns:a16="http://schemas.microsoft.com/office/drawing/2014/main" id="{075E6ED5-18BE-4002-8D57-8F25C1F1C517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274">
              <a:extLst>
                <a:ext uri="{FF2B5EF4-FFF2-40B4-BE49-F238E27FC236}">
                  <a16:creationId xmlns:a16="http://schemas.microsoft.com/office/drawing/2014/main" id="{0CCA11CD-EE65-4D1F-8298-AD16265BF1F9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2" name="그룹 275">
            <a:extLst>
              <a:ext uri="{FF2B5EF4-FFF2-40B4-BE49-F238E27FC236}">
                <a16:creationId xmlns:a16="http://schemas.microsoft.com/office/drawing/2014/main" id="{82A1B557-1477-49C1-965A-1998AC41090A}"/>
              </a:ext>
            </a:extLst>
          </p:cNvPr>
          <p:cNvGrpSpPr/>
          <p:nvPr/>
        </p:nvGrpSpPr>
        <p:grpSpPr>
          <a:xfrm>
            <a:off x="7267259" y="5608152"/>
            <a:ext cx="251363" cy="362984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43" name="눈물 방울 276">
              <a:extLst>
                <a:ext uri="{FF2B5EF4-FFF2-40B4-BE49-F238E27FC236}">
                  <a16:creationId xmlns:a16="http://schemas.microsoft.com/office/drawing/2014/main" id="{10054F94-68F8-4FDA-9C2E-2CAEE0B4E321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277">
              <a:extLst>
                <a:ext uri="{FF2B5EF4-FFF2-40B4-BE49-F238E27FC236}">
                  <a16:creationId xmlns:a16="http://schemas.microsoft.com/office/drawing/2014/main" id="{75F2F70D-9965-4120-BBA2-EE2CA2AC73A8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278">
              <a:extLst>
                <a:ext uri="{FF2B5EF4-FFF2-40B4-BE49-F238E27FC236}">
                  <a16:creationId xmlns:a16="http://schemas.microsoft.com/office/drawing/2014/main" id="{589F5C59-12C1-4066-A5BA-4755E1CC9D62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279">
              <a:extLst>
                <a:ext uri="{FF2B5EF4-FFF2-40B4-BE49-F238E27FC236}">
                  <a16:creationId xmlns:a16="http://schemas.microsoft.com/office/drawing/2014/main" id="{BEBCA6FE-3A61-49D0-A74F-0A5B044B1EF0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그룹 285">
            <a:extLst>
              <a:ext uri="{FF2B5EF4-FFF2-40B4-BE49-F238E27FC236}">
                <a16:creationId xmlns:a16="http://schemas.microsoft.com/office/drawing/2014/main" id="{C37025F8-0A60-4CA8-841E-2FB28BEDCC7F}"/>
              </a:ext>
            </a:extLst>
          </p:cNvPr>
          <p:cNvGrpSpPr/>
          <p:nvPr/>
        </p:nvGrpSpPr>
        <p:grpSpPr>
          <a:xfrm>
            <a:off x="7248998" y="3395089"/>
            <a:ext cx="297616" cy="416303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48" name="사각형: 둥근 모서리 132">
              <a:extLst>
                <a:ext uri="{FF2B5EF4-FFF2-40B4-BE49-F238E27FC236}">
                  <a16:creationId xmlns:a16="http://schemas.microsoft.com/office/drawing/2014/main" id="{7E0E2926-EE10-480C-B965-354CAC1562D6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막힌 원호 135">
              <a:extLst>
                <a:ext uri="{FF2B5EF4-FFF2-40B4-BE49-F238E27FC236}">
                  <a16:creationId xmlns:a16="http://schemas.microsoft.com/office/drawing/2014/main" id="{D9D164C6-93C7-4A58-8BC6-EF9F4A70C0EB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자유형: 도형 288">
              <a:extLst>
                <a:ext uri="{FF2B5EF4-FFF2-40B4-BE49-F238E27FC236}">
                  <a16:creationId xmlns:a16="http://schemas.microsoft.com/office/drawing/2014/main" id="{30A4B6AA-9C32-404E-9621-F6A514CA4F91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1" name="자유형: 도형 289">
              <a:extLst>
                <a:ext uri="{FF2B5EF4-FFF2-40B4-BE49-F238E27FC236}">
                  <a16:creationId xmlns:a16="http://schemas.microsoft.com/office/drawing/2014/main" id="{1264C810-1DEF-41E8-A293-791E41F6951B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7FC272-5967-46D9-BC90-A5BC8EB32CCD}"/>
              </a:ext>
            </a:extLst>
          </p:cNvPr>
          <p:cNvSpPr txBox="1"/>
          <p:nvPr/>
        </p:nvSpPr>
        <p:spPr>
          <a:xfrm>
            <a:off x="2232431" y="4374556"/>
            <a:ext cx="31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960EF1-757F-4EAA-BAEF-DC97A5838939}"/>
              </a:ext>
            </a:extLst>
          </p:cNvPr>
          <p:cNvSpPr txBox="1"/>
          <p:nvPr/>
        </p:nvSpPr>
        <p:spPr>
          <a:xfrm>
            <a:off x="2628553" y="5377872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A35E1-97E6-43DA-8A75-10F324F95D65}"/>
              </a:ext>
            </a:extLst>
          </p:cNvPr>
          <p:cNvSpPr txBox="1"/>
          <p:nvPr/>
        </p:nvSpPr>
        <p:spPr>
          <a:xfrm>
            <a:off x="2628553" y="6341352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B51EB-8B62-4149-8E9F-D31606B30DF2}"/>
              </a:ext>
            </a:extLst>
          </p:cNvPr>
          <p:cNvSpPr txBox="1"/>
          <p:nvPr/>
        </p:nvSpPr>
        <p:spPr>
          <a:xfrm>
            <a:off x="2628553" y="6020192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E8CEA-A4F0-4D0C-9FCC-6FF1968EF33B}"/>
              </a:ext>
            </a:extLst>
          </p:cNvPr>
          <p:cNvSpPr txBox="1"/>
          <p:nvPr/>
        </p:nvSpPr>
        <p:spPr>
          <a:xfrm>
            <a:off x="2628553" y="5699032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B1D26-21AE-4B48-AF20-3CF727598D52}"/>
              </a:ext>
            </a:extLst>
          </p:cNvPr>
          <p:cNvSpPr txBox="1"/>
          <p:nvPr/>
        </p:nvSpPr>
        <p:spPr>
          <a:xfrm>
            <a:off x="973449" y="2933089"/>
            <a:ext cx="436866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25C3A481-2E30-4603-8AC5-CCE745F04828}"/>
              </a:ext>
            </a:extLst>
          </p:cNvPr>
          <p:cNvSpPr/>
          <p:nvPr/>
        </p:nvSpPr>
        <p:spPr>
          <a:xfrm>
            <a:off x="675142" y="323396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9" name="직사각형 6">
            <a:extLst>
              <a:ext uri="{FF2B5EF4-FFF2-40B4-BE49-F238E27FC236}">
                <a16:creationId xmlns:a16="http://schemas.microsoft.com/office/drawing/2014/main" id="{05A70771-8120-40E6-A78E-3BF3295899F6}"/>
              </a:ext>
            </a:extLst>
          </p:cNvPr>
          <p:cNvSpPr/>
          <p:nvPr/>
        </p:nvSpPr>
        <p:spPr>
          <a:xfrm>
            <a:off x="1834134" y="891986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4D7AC2-4D8C-4D6B-8346-606E658C10B3}"/>
              </a:ext>
            </a:extLst>
          </p:cNvPr>
          <p:cNvSpPr txBox="1"/>
          <p:nvPr/>
        </p:nvSpPr>
        <p:spPr>
          <a:xfrm>
            <a:off x="0" y="14385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Oval 30">
            <a:extLst>
              <a:ext uri="{FF2B5EF4-FFF2-40B4-BE49-F238E27FC236}">
                <a16:creationId xmlns:a16="http://schemas.microsoft.com/office/drawing/2014/main" id="{DA1B7D9D-EDAE-4D87-ACFC-7C5207B2CCF1}"/>
              </a:ext>
            </a:extLst>
          </p:cNvPr>
          <p:cNvSpPr/>
          <p:nvPr/>
        </p:nvSpPr>
        <p:spPr>
          <a:xfrm>
            <a:off x="3084927" y="1848492"/>
            <a:ext cx="777210" cy="777208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id="{D279DC6C-7496-4559-ADF6-D23375E43DB6}"/>
              </a:ext>
            </a:extLst>
          </p:cNvPr>
          <p:cNvSpPr/>
          <p:nvPr/>
        </p:nvSpPr>
        <p:spPr>
          <a:xfrm>
            <a:off x="3084927" y="5208373"/>
            <a:ext cx="777210" cy="777208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7" name="Oval 32">
            <a:extLst>
              <a:ext uri="{FF2B5EF4-FFF2-40B4-BE49-F238E27FC236}">
                <a16:creationId xmlns:a16="http://schemas.microsoft.com/office/drawing/2014/main" id="{4B2021E3-B084-46A6-83D2-E85CC7E03328}"/>
              </a:ext>
            </a:extLst>
          </p:cNvPr>
          <p:cNvSpPr/>
          <p:nvPr/>
        </p:nvSpPr>
        <p:spPr>
          <a:xfrm>
            <a:off x="3084927" y="4088412"/>
            <a:ext cx="777210" cy="777208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8" name="Oval 33">
            <a:extLst>
              <a:ext uri="{FF2B5EF4-FFF2-40B4-BE49-F238E27FC236}">
                <a16:creationId xmlns:a16="http://schemas.microsoft.com/office/drawing/2014/main" id="{FD01072A-159C-4B08-9488-66DFA6B295F5}"/>
              </a:ext>
            </a:extLst>
          </p:cNvPr>
          <p:cNvSpPr/>
          <p:nvPr/>
        </p:nvSpPr>
        <p:spPr>
          <a:xfrm>
            <a:off x="3084927" y="2968452"/>
            <a:ext cx="777210" cy="777208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39" name="Group 34">
            <a:extLst>
              <a:ext uri="{FF2B5EF4-FFF2-40B4-BE49-F238E27FC236}">
                <a16:creationId xmlns:a16="http://schemas.microsoft.com/office/drawing/2014/main" id="{EFADEA24-17DB-4483-9908-D89E21A97CE5}"/>
              </a:ext>
            </a:extLst>
          </p:cNvPr>
          <p:cNvGrpSpPr/>
          <p:nvPr/>
        </p:nvGrpSpPr>
        <p:grpSpPr>
          <a:xfrm>
            <a:off x="4072297" y="1794015"/>
            <a:ext cx="5515048" cy="886162"/>
            <a:chOff x="6751979" y="1666120"/>
            <a:chExt cx="4526164" cy="88616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3CDDE26-0EAC-4373-9C2B-C447BB4CE2F5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60557C-CBAF-4E27-93DD-8D75CA5D0AC7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DE2CA5D-287A-4A35-9B93-6DED7400A5BF}"/>
              </a:ext>
            </a:extLst>
          </p:cNvPr>
          <p:cNvSpPr txBox="1"/>
          <p:nvPr/>
        </p:nvSpPr>
        <p:spPr>
          <a:xfrm>
            <a:off x="3131787" y="1984259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38">
            <a:extLst>
              <a:ext uri="{FF2B5EF4-FFF2-40B4-BE49-F238E27FC236}">
                <a16:creationId xmlns:a16="http://schemas.microsoft.com/office/drawing/2014/main" id="{23189FB8-D951-43E3-BE00-DE40CFEF5DE8}"/>
              </a:ext>
            </a:extLst>
          </p:cNvPr>
          <p:cNvGrpSpPr/>
          <p:nvPr/>
        </p:nvGrpSpPr>
        <p:grpSpPr>
          <a:xfrm>
            <a:off x="4072297" y="2913975"/>
            <a:ext cx="5515048" cy="886162"/>
            <a:chOff x="6751979" y="1666120"/>
            <a:chExt cx="4526164" cy="88616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E048507-9419-4579-B97F-B9030B578506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B32A6B-2463-43E2-A3CF-4F2B7F095F92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1067BB5-62B1-4131-A067-9E7A3827361A}"/>
              </a:ext>
            </a:extLst>
          </p:cNvPr>
          <p:cNvSpPr txBox="1"/>
          <p:nvPr/>
        </p:nvSpPr>
        <p:spPr>
          <a:xfrm>
            <a:off x="3131787" y="3104219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7" name="Group 42">
            <a:extLst>
              <a:ext uri="{FF2B5EF4-FFF2-40B4-BE49-F238E27FC236}">
                <a16:creationId xmlns:a16="http://schemas.microsoft.com/office/drawing/2014/main" id="{623CB5E5-2FA7-4D76-9616-FF553F53EE3F}"/>
              </a:ext>
            </a:extLst>
          </p:cNvPr>
          <p:cNvGrpSpPr/>
          <p:nvPr/>
        </p:nvGrpSpPr>
        <p:grpSpPr>
          <a:xfrm>
            <a:off x="4072297" y="4033935"/>
            <a:ext cx="5515048" cy="886162"/>
            <a:chOff x="6751979" y="1666120"/>
            <a:chExt cx="4526164" cy="88616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AFCF631-B2CF-47F9-A36D-A6D4F723B75E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7AEE583-13C0-4F6F-BFF5-AB8EECFA84B6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B6DFE92-F31B-4BB5-81BC-68C0B2AC0D81}"/>
              </a:ext>
            </a:extLst>
          </p:cNvPr>
          <p:cNvSpPr txBox="1"/>
          <p:nvPr/>
        </p:nvSpPr>
        <p:spPr>
          <a:xfrm>
            <a:off x="3131787" y="4224179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1" name="Group 46">
            <a:extLst>
              <a:ext uri="{FF2B5EF4-FFF2-40B4-BE49-F238E27FC236}">
                <a16:creationId xmlns:a16="http://schemas.microsoft.com/office/drawing/2014/main" id="{1FE52B6C-BB57-49D4-B0F8-938D67523A6F}"/>
              </a:ext>
            </a:extLst>
          </p:cNvPr>
          <p:cNvGrpSpPr/>
          <p:nvPr/>
        </p:nvGrpSpPr>
        <p:grpSpPr>
          <a:xfrm>
            <a:off x="4072297" y="5153896"/>
            <a:ext cx="5515048" cy="886162"/>
            <a:chOff x="6751979" y="1666120"/>
            <a:chExt cx="4526164" cy="88616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B7FA2E8-D7E7-49B2-B80D-FA2C857C9C3B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D37B924-8AF2-40AB-B929-C7D521DDFCA2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DDD8C1AE-D103-46EB-A65B-CB04B5410510}"/>
              </a:ext>
            </a:extLst>
          </p:cNvPr>
          <p:cNvSpPr txBox="1"/>
          <p:nvPr/>
        </p:nvSpPr>
        <p:spPr>
          <a:xfrm>
            <a:off x="3131787" y="5344140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D7A626B0-7B71-452C-8C89-6C9C3C356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71645"/>
              </p:ext>
            </p:extLst>
          </p:nvPr>
        </p:nvGraphicFramePr>
        <p:xfrm>
          <a:off x="3207045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CBA58B2-96A2-44BD-B040-40A39F07F734}"/>
              </a:ext>
            </a:extLst>
          </p:cNvPr>
          <p:cNvSpPr txBox="1"/>
          <p:nvPr/>
        </p:nvSpPr>
        <p:spPr>
          <a:xfrm>
            <a:off x="927068" y="295739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01143-6887-4828-B059-B9A39974F67E}"/>
              </a:ext>
            </a:extLst>
          </p:cNvPr>
          <p:cNvSpPr txBox="1"/>
          <p:nvPr/>
        </p:nvSpPr>
        <p:spPr>
          <a:xfrm>
            <a:off x="927068" y="3410928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6B99A-D147-4CEC-85B8-8BE6913F2C0E}"/>
              </a:ext>
            </a:extLst>
          </p:cNvPr>
          <p:cNvSpPr txBox="1"/>
          <p:nvPr/>
        </p:nvSpPr>
        <p:spPr>
          <a:xfrm>
            <a:off x="927068" y="3864462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D25BF-053A-4081-A14A-26907CEA1B6C}"/>
              </a:ext>
            </a:extLst>
          </p:cNvPr>
          <p:cNvSpPr txBox="1"/>
          <p:nvPr/>
        </p:nvSpPr>
        <p:spPr>
          <a:xfrm>
            <a:off x="927068" y="43179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D0E14-D39A-4417-B08B-C5B69C3E3688}"/>
              </a:ext>
            </a:extLst>
          </p:cNvPr>
          <p:cNvSpPr txBox="1"/>
          <p:nvPr/>
        </p:nvSpPr>
        <p:spPr>
          <a:xfrm>
            <a:off x="927068" y="4771530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A31716-B752-41CB-A4F0-234CE3E36264}"/>
              </a:ext>
            </a:extLst>
          </p:cNvPr>
          <p:cNvSpPr txBox="1"/>
          <p:nvPr/>
        </p:nvSpPr>
        <p:spPr>
          <a:xfrm>
            <a:off x="927068" y="522506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54235-5104-4888-9661-B698DAC13A39}"/>
              </a:ext>
            </a:extLst>
          </p:cNvPr>
          <p:cNvSpPr txBox="1"/>
          <p:nvPr/>
        </p:nvSpPr>
        <p:spPr>
          <a:xfrm>
            <a:off x="927068" y="56785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1" name="Table 18">
            <a:extLst>
              <a:ext uri="{FF2B5EF4-FFF2-40B4-BE49-F238E27FC236}">
                <a16:creationId xmlns:a16="http://schemas.microsoft.com/office/drawing/2014/main" id="{C8B1918A-37F7-4A37-A09A-A02BB3F65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127853"/>
              </p:ext>
            </p:extLst>
          </p:nvPr>
        </p:nvGraphicFramePr>
        <p:xfrm>
          <a:off x="5292941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9">
            <a:extLst>
              <a:ext uri="{FF2B5EF4-FFF2-40B4-BE49-F238E27FC236}">
                <a16:creationId xmlns:a16="http://schemas.microsoft.com/office/drawing/2014/main" id="{96A47E03-F1FF-4B89-AFB2-D226542B0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762752"/>
              </p:ext>
            </p:extLst>
          </p:nvPr>
        </p:nvGraphicFramePr>
        <p:xfrm>
          <a:off x="7378837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9">
            <a:extLst>
              <a:ext uri="{FF2B5EF4-FFF2-40B4-BE49-F238E27FC236}">
                <a16:creationId xmlns:a16="http://schemas.microsoft.com/office/drawing/2014/main" id="{394E42BC-20C6-41F1-8D18-C1D538296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99079"/>
              </p:ext>
            </p:extLst>
          </p:nvPr>
        </p:nvGraphicFramePr>
        <p:xfrm>
          <a:off x="9464733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Freeform: Shape 128">
            <a:extLst>
              <a:ext uri="{FF2B5EF4-FFF2-40B4-BE49-F238E27FC236}">
                <a16:creationId xmlns:a16="http://schemas.microsoft.com/office/drawing/2014/main" id="{DC4F58FB-4873-41C5-B368-5D5579DA9912}"/>
              </a:ext>
            </a:extLst>
          </p:cNvPr>
          <p:cNvSpPr/>
          <p:nvPr/>
        </p:nvSpPr>
        <p:spPr>
          <a:xfrm>
            <a:off x="10083337" y="1669672"/>
            <a:ext cx="557273" cy="595898"/>
          </a:xfrm>
          <a:custGeom>
            <a:avLst/>
            <a:gdLst>
              <a:gd name="connsiteX0" fmla="*/ 670841 w 942113"/>
              <a:gd name="connsiteY0" fmla="*/ 523147 h 1007412"/>
              <a:gd name="connsiteX1" fmla="*/ 691008 w 942113"/>
              <a:gd name="connsiteY1" fmla="*/ 524946 h 1007412"/>
              <a:gd name="connsiteX2" fmla="*/ 712913 w 942113"/>
              <a:gd name="connsiteY2" fmla="*/ 577014 h 1007412"/>
              <a:gd name="connsiteX3" fmla="*/ 610509 w 942113"/>
              <a:gd name="connsiteY3" fmla="*/ 964857 h 1007412"/>
              <a:gd name="connsiteX4" fmla="*/ 565100 w 942113"/>
              <a:gd name="connsiteY4" fmla="*/ 1007337 h 1007412"/>
              <a:gd name="connsiteX5" fmla="*/ 328865 w 942113"/>
              <a:gd name="connsiteY5" fmla="*/ 1007070 h 1007412"/>
              <a:gd name="connsiteX6" fmla="*/ 297771 w 942113"/>
              <a:gd name="connsiteY6" fmla="*/ 974245 h 1007412"/>
              <a:gd name="connsiteX7" fmla="*/ 253560 w 942113"/>
              <a:gd name="connsiteY7" fmla="*/ 763711 h 1007412"/>
              <a:gd name="connsiteX8" fmla="*/ 183382 w 942113"/>
              <a:gd name="connsiteY8" fmla="*/ 527277 h 1007412"/>
              <a:gd name="connsiteX9" fmla="*/ 292178 w 942113"/>
              <a:gd name="connsiteY9" fmla="*/ 533802 h 1007412"/>
              <a:gd name="connsiteX10" fmla="*/ 317213 w 942113"/>
              <a:gd name="connsiteY10" fmla="*/ 556440 h 1007412"/>
              <a:gd name="connsiteX11" fmla="*/ 355831 w 942113"/>
              <a:gd name="connsiteY11" fmla="*/ 711444 h 1007412"/>
              <a:gd name="connsiteX12" fmla="*/ 376338 w 942113"/>
              <a:gd name="connsiteY12" fmla="*/ 752326 h 1007412"/>
              <a:gd name="connsiteX13" fmla="*/ 393850 w 942113"/>
              <a:gd name="connsiteY13" fmla="*/ 599252 h 1007412"/>
              <a:gd name="connsiteX14" fmla="*/ 431868 w 942113"/>
              <a:gd name="connsiteY14" fmla="*/ 560168 h 1007412"/>
              <a:gd name="connsiteX15" fmla="*/ 497785 w 942113"/>
              <a:gd name="connsiteY15" fmla="*/ 551113 h 1007412"/>
              <a:gd name="connsiteX16" fmla="*/ 533274 w 942113"/>
              <a:gd name="connsiteY16" fmla="*/ 578679 h 1007412"/>
              <a:gd name="connsiteX17" fmla="*/ 533274 w 942113"/>
              <a:gd name="connsiteY17" fmla="*/ 692202 h 1007412"/>
              <a:gd name="connsiteX18" fmla="*/ 547855 w 942113"/>
              <a:gd name="connsiteY18" fmla="*/ 723762 h 1007412"/>
              <a:gd name="connsiteX19" fmla="*/ 572424 w 942113"/>
              <a:gd name="connsiteY19" fmla="*/ 695131 h 1007412"/>
              <a:gd name="connsiteX20" fmla="*/ 591799 w 942113"/>
              <a:gd name="connsiteY20" fmla="*/ 604846 h 1007412"/>
              <a:gd name="connsiteX21" fmla="*/ 631149 w 942113"/>
              <a:gd name="connsiteY21" fmla="*/ 550647 h 1007412"/>
              <a:gd name="connsiteX22" fmla="*/ 670841 w 942113"/>
              <a:gd name="connsiteY22" fmla="*/ 523147 h 1007412"/>
              <a:gd name="connsiteX23" fmla="*/ 226753 w 942113"/>
              <a:gd name="connsiteY23" fmla="*/ 202087 h 1007412"/>
              <a:gd name="connsiteX24" fmla="*/ 172729 w 942113"/>
              <a:gd name="connsiteY24" fmla="*/ 232515 h 1007412"/>
              <a:gd name="connsiteX25" fmla="*/ 177190 w 942113"/>
              <a:gd name="connsiteY25" fmla="*/ 358356 h 1007412"/>
              <a:gd name="connsiteX26" fmla="*/ 196633 w 942113"/>
              <a:gd name="connsiteY26" fmla="*/ 251624 h 1007412"/>
              <a:gd name="connsiteX27" fmla="*/ 293710 w 942113"/>
              <a:gd name="connsiteY27" fmla="*/ 218000 h 1007412"/>
              <a:gd name="connsiteX28" fmla="*/ 226753 w 942113"/>
              <a:gd name="connsiteY28" fmla="*/ 202087 h 1007412"/>
              <a:gd name="connsiteX29" fmla="*/ 104960 w 942113"/>
              <a:gd name="connsiteY29" fmla="*/ 160537 h 1007412"/>
              <a:gd name="connsiteX30" fmla="*/ 46955 w 942113"/>
              <a:gd name="connsiteY30" fmla="*/ 204684 h 1007412"/>
              <a:gd name="connsiteX31" fmla="*/ 96093 w 942113"/>
              <a:gd name="connsiteY31" fmla="*/ 294837 h 1007412"/>
              <a:gd name="connsiteX32" fmla="*/ 138439 w 942113"/>
              <a:gd name="connsiteY32" fmla="*/ 160806 h 1007412"/>
              <a:gd name="connsiteX33" fmla="*/ 104960 w 942113"/>
              <a:gd name="connsiteY33" fmla="*/ 160537 h 1007412"/>
              <a:gd name="connsiteX34" fmla="*/ 312159 w 942113"/>
              <a:gd name="connsiteY34" fmla="*/ 53336 h 1007412"/>
              <a:gd name="connsiteX35" fmla="*/ 286985 w 942113"/>
              <a:gd name="connsiteY35" fmla="*/ 57337 h 1007412"/>
              <a:gd name="connsiteX36" fmla="*/ 225263 w 942113"/>
              <a:gd name="connsiteY36" fmla="*/ 152616 h 1007412"/>
              <a:gd name="connsiteX37" fmla="*/ 369414 w 942113"/>
              <a:gd name="connsiteY37" fmla="*/ 97885 h 1007412"/>
              <a:gd name="connsiteX38" fmla="*/ 312159 w 942113"/>
              <a:gd name="connsiteY38" fmla="*/ 53336 h 1007412"/>
              <a:gd name="connsiteX39" fmla="*/ 551110 w 942113"/>
              <a:gd name="connsiteY39" fmla="*/ 1117 h 1007412"/>
              <a:gd name="connsiteX40" fmla="*/ 675294 w 942113"/>
              <a:gd name="connsiteY40" fmla="*/ 62397 h 1007412"/>
              <a:gd name="connsiteX41" fmla="*/ 707853 w 942113"/>
              <a:gd name="connsiteY41" fmla="*/ 72717 h 1007412"/>
              <a:gd name="connsiteX42" fmla="*/ 865787 w 942113"/>
              <a:gd name="connsiteY42" fmla="*/ 170061 h 1007412"/>
              <a:gd name="connsiteX43" fmla="*/ 896082 w 942113"/>
              <a:gd name="connsiteY43" fmla="*/ 205283 h 1007412"/>
              <a:gd name="connsiteX44" fmla="*/ 911529 w 942113"/>
              <a:gd name="connsiteY44" fmla="*/ 341777 h 1007412"/>
              <a:gd name="connsiteX45" fmla="*/ 827436 w 942113"/>
              <a:gd name="connsiteY45" fmla="*/ 447910 h 1007412"/>
              <a:gd name="connsiteX46" fmla="*/ 702660 w 942113"/>
              <a:gd name="connsiteY46" fmla="*/ 493918 h 1007412"/>
              <a:gd name="connsiteX47" fmla="*/ 648195 w 942113"/>
              <a:gd name="connsiteY47" fmla="*/ 503107 h 1007412"/>
              <a:gd name="connsiteX48" fmla="*/ 569362 w 942113"/>
              <a:gd name="connsiteY48" fmla="*/ 522416 h 1007412"/>
              <a:gd name="connsiteX49" fmla="*/ 468888 w 942113"/>
              <a:gd name="connsiteY49" fmla="*/ 521950 h 1007412"/>
              <a:gd name="connsiteX50" fmla="*/ 402839 w 942113"/>
              <a:gd name="connsiteY50" fmla="*/ 518754 h 1007412"/>
              <a:gd name="connsiteX51" fmla="*/ 253228 w 942113"/>
              <a:gd name="connsiteY51" fmla="*/ 499311 h 1007412"/>
              <a:gd name="connsiteX52" fmla="*/ 74187 w 942113"/>
              <a:gd name="connsiteY52" fmla="*/ 429733 h 1007412"/>
              <a:gd name="connsiteX53" fmla="*/ 8004 w 942113"/>
              <a:gd name="connsiteY53" fmla="*/ 296834 h 1007412"/>
              <a:gd name="connsiteX54" fmla="*/ 4009 w 942113"/>
              <a:gd name="connsiteY54" fmla="*/ 257017 h 1007412"/>
              <a:gd name="connsiteX55" fmla="*/ 122526 w 942113"/>
              <a:gd name="connsiteY55" fmla="*/ 124186 h 1007412"/>
              <a:gd name="connsiteX56" fmla="*/ 191972 w 942113"/>
              <a:gd name="connsiteY56" fmla="*/ 87632 h 1007412"/>
              <a:gd name="connsiteX57" fmla="*/ 374674 w 942113"/>
              <a:gd name="connsiteY57" fmla="*/ 34499 h 1007412"/>
              <a:gd name="connsiteX58" fmla="*/ 417686 w 942113"/>
              <a:gd name="connsiteY58" fmla="*/ 34565 h 1007412"/>
              <a:gd name="connsiteX59" fmla="*/ 551110 w 942113"/>
              <a:gd name="connsiteY59" fmla="*/ 1117 h 100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42113" h="1007412">
                <a:moveTo>
                  <a:pt x="670841" y="523147"/>
                </a:moveTo>
                <a:cubicBezTo>
                  <a:pt x="676268" y="521546"/>
                  <a:pt x="682752" y="521717"/>
                  <a:pt x="691008" y="524946"/>
                </a:cubicBezTo>
                <a:cubicBezTo>
                  <a:pt x="721502" y="536865"/>
                  <a:pt x="727694" y="547118"/>
                  <a:pt x="712913" y="577014"/>
                </a:cubicBezTo>
                <a:cubicBezTo>
                  <a:pt x="652523" y="699126"/>
                  <a:pt x="621562" y="829628"/>
                  <a:pt x="610509" y="964857"/>
                </a:cubicBezTo>
                <a:cubicBezTo>
                  <a:pt x="608046" y="995485"/>
                  <a:pt x="599190" y="1008535"/>
                  <a:pt x="565100" y="1007337"/>
                </a:cubicBezTo>
                <a:cubicBezTo>
                  <a:pt x="486466" y="1004540"/>
                  <a:pt x="407566" y="1005606"/>
                  <a:pt x="328865" y="1007070"/>
                </a:cubicBezTo>
                <a:cubicBezTo>
                  <a:pt x="303164" y="1007537"/>
                  <a:pt x="295108" y="1001611"/>
                  <a:pt x="297771" y="974245"/>
                </a:cubicBezTo>
                <a:cubicBezTo>
                  <a:pt x="305095" y="899939"/>
                  <a:pt x="289182" y="830693"/>
                  <a:pt x="253560" y="763711"/>
                </a:cubicBezTo>
                <a:cubicBezTo>
                  <a:pt x="215408" y="691736"/>
                  <a:pt x="200694" y="611570"/>
                  <a:pt x="183382" y="527277"/>
                </a:cubicBezTo>
                <a:cubicBezTo>
                  <a:pt x="223398" y="536731"/>
                  <a:pt x="257755" y="544122"/>
                  <a:pt x="292178" y="533802"/>
                </a:cubicBezTo>
                <a:cubicBezTo>
                  <a:pt x="314150" y="527210"/>
                  <a:pt x="313884" y="543057"/>
                  <a:pt x="317213" y="556440"/>
                </a:cubicBezTo>
                <a:cubicBezTo>
                  <a:pt x="329930" y="608175"/>
                  <a:pt x="342714" y="659842"/>
                  <a:pt x="355831" y="711444"/>
                </a:cubicBezTo>
                <a:cubicBezTo>
                  <a:pt x="359160" y="724494"/>
                  <a:pt x="360758" y="738610"/>
                  <a:pt x="376338" y="752326"/>
                </a:cubicBezTo>
                <a:cubicBezTo>
                  <a:pt x="396313" y="700791"/>
                  <a:pt x="397645" y="649855"/>
                  <a:pt x="393850" y="599252"/>
                </a:cubicBezTo>
                <a:cubicBezTo>
                  <a:pt x="391452" y="568158"/>
                  <a:pt x="393516" y="551180"/>
                  <a:pt x="431868" y="560168"/>
                </a:cubicBezTo>
                <a:cubicBezTo>
                  <a:pt x="453507" y="565229"/>
                  <a:pt x="477477" y="561833"/>
                  <a:pt x="497785" y="551113"/>
                </a:cubicBezTo>
                <a:cubicBezTo>
                  <a:pt x="532408" y="532870"/>
                  <a:pt x="534405" y="550581"/>
                  <a:pt x="533274" y="578679"/>
                </a:cubicBezTo>
                <a:cubicBezTo>
                  <a:pt x="531742" y="616431"/>
                  <a:pt x="532741" y="654383"/>
                  <a:pt x="533274" y="692202"/>
                </a:cubicBezTo>
                <a:cubicBezTo>
                  <a:pt x="533473" y="704653"/>
                  <a:pt x="533739" y="721431"/>
                  <a:pt x="547855" y="723762"/>
                </a:cubicBezTo>
                <a:cubicBezTo>
                  <a:pt x="566165" y="726825"/>
                  <a:pt x="569095" y="707382"/>
                  <a:pt x="572424" y="695131"/>
                </a:cubicBezTo>
                <a:cubicBezTo>
                  <a:pt x="580547" y="665502"/>
                  <a:pt x="588337" y="635340"/>
                  <a:pt x="591799" y="604846"/>
                </a:cubicBezTo>
                <a:cubicBezTo>
                  <a:pt x="594929" y="577813"/>
                  <a:pt x="598524" y="554509"/>
                  <a:pt x="631149" y="550647"/>
                </a:cubicBezTo>
                <a:cubicBezTo>
                  <a:pt x="647779" y="548699"/>
                  <a:pt x="654558" y="527951"/>
                  <a:pt x="670841" y="523147"/>
                </a:cubicBezTo>
                <a:close/>
                <a:moveTo>
                  <a:pt x="226753" y="202087"/>
                </a:moveTo>
                <a:cubicBezTo>
                  <a:pt x="206654" y="204617"/>
                  <a:pt x="188709" y="214871"/>
                  <a:pt x="172729" y="232515"/>
                </a:cubicBezTo>
                <a:cubicBezTo>
                  <a:pt x="141036" y="267538"/>
                  <a:pt x="140570" y="305556"/>
                  <a:pt x="177190" y="358356"/>
                </a:cubicBezTo>
                <a:cubicBezTo>
                  <a:pt x="169667" y="314345"/>
                  <a:pt x="170133" y="280521"/>
                  <a:pt x="196633" y="251624"/>
                </a:cubicBezTo>
                <a:cubicBezTo>
                  <a:pt x="222067" y="223993"/>
                  <a:pt x="256158" y="221130"/>
                  <a:pt x="293710" y="218000"/>
                </a:cubicBezTo>
                <a:cubicBezTo>
                  <a:pt x="269108" y="204750"/>
                  <a:pt x="246853" y="199557"/>
                  <a:pt x="226753" y="202087"/>
                </a:cubicBezTo>
                <a:close/>
                <a:moveTo>
                  <a:pt x="104960" y="160537"/>
                </a:moveTo>
                <a:cubicBezTo>
                  <a:pt x="75569" y="164223"/>
                  <a:pt x="57892" y="179566"/>
                  <a:pt x="46955" y="204684"/>
                </a:cubicBezTo>
                <a:cubicBezTo>
                  <a:pt x="33372" y="235778"/>
                  <a:pt x="51016" y="268137"/>
                  <a:pt x="96093" y="294837"/>
                </a:cubicBezTo>
                <a:cubicBezTo>
                  <a:pt x="62469" y="237443"/>
                  <a:pt x="68461" y="192766"/>
                  <a:pt x="138439" y="160806"/>
                </a:cubicBezTo>
                <a:cubicBezTo>
                  <a:pt x="125855" y="159375"/>
                  <a:pt x="114757" y="159308"/>
                  <a:pt x="104960" y="160537"/>
                </a:cubicBezTo>
                <a:close/>
                <a:moveTo>
                  <a:pt x="312159" y="53336"/>
                </a:moveTo>
                <a:cubicBezTo>
                  <a:pt x="304343" y="53130"/>
                  <a:pt x="295974" y="54474"/>
                  <a:pt x="286985" y="57337"/>
                </a:cubicBezTo>
                <a:cubicBezTo>
                  <a:pt x="240710" y="71985"/>
                  <a:pt x="217207" y="108272"/>
                  <a:pt x="225263" y="152616"/>
                </a:cubicBezTo>
                <a:cubicBezTo>
                  <a:pt x="276132" y="81373"/>
                  <a:pt x="298504" y="72917"/>
                  <a:pt x="369414" y="97885"/>
                </a:cubicBezTo>
                <a:cubicBezTo>
                  <a:pt x="354084" y="68523"/>
                  <a:pt x="335607" y="53954"/>
                  <a:pt x="312159" y="53336"/>
                </a:cubicBezTo>
                <a:close/>
                <a:moveTo>
                  <a:pt x="551110" y="1117"/>
                </a:moveTo>
                <a:cubicBezTo>
                  <a:pt x="595845" y="5969"/>
                  <a:pt x="639040" y="26609"/>
                  <a:pt x="675294" y="62397"/>
                </a:cubicBezTo>
                <a:cubicBezTo>
                  <a:pt x="685881" y="72850"/>
                  <a:pt x="694071" y="74049"/>
                  <a:pt x="707853" y="72717"/>
                </a:cubicBezTo>
                <a:cubicBezTo>
                  <a:pt x="765847" y="67058"/>
                  <a:pt x="844947" y="116062"/>
                  <a:pt x="865787" y="170061"/>
                </a:cubicBezTo>
                <a:cubicBezTo>
                  <a:pt x="871979" y="186041"/>
                  <a:pt x="877905" y="197093"/>
                  <a:pt x="896082" y="205283"/>
                </a:cubicBezTo>
                <a:cubicBezTo>
                  <a:pt x="949015" y="229120"/>
                  <a:pt x="959136" y="308819"/>
                  <a:pt x="911529" y="341777"/>
                </a:cubicBezTo>
                <a:cubicBezTo>
                  <a:pt x="871313" y="369609"/>
                  <a:pt x="841751" y="397840"/>
                  <a:pt x="827436" y="447910"/>
                </a:cubicBezTo>
                <a:cubicBezTo>
                  <a:pt x="814186" y="494251"/>
                  <a:pt x="750999" y="514492"/>
                  <a:pt x="702660" y="493918"/>
                </a:cubicBezTo>
                <a:cubicBezTo>
                  <a:pt x="679156" y="483931"/>
                  <a:pt x="665906" y="487393"/>
                  <a:pt x="648195" y="503107"/>
                </a:cubicBezTo>
                <a:cubicBezTo>
                  <a:pt x="626290" y="522482"/>
                  <a:pt x="596860" y="531870"/>
                  <a:pt x="569362" y="522416"/>
                </a:cubicBezTo>
                <a:cubicBezTo>
                  <a:pt x="534672" y="510497"/>
                  <a:pt x="503445" y="509365"/>
                  <a:pt x="468888" y="521950"/>
                </a:cubicBezTo>
                <a:cubicBezTo>
                  <a:pt x="448181" y="529473"/>
                  <a:pt x="421948" y="530406"/>
                  <a:pt x="402839" y="518754"/>
                </a:cubicBezTo>
                <a:cubicBezTo>
                  <a:pt x="354966" y="489524"/>
                  <a:pt x="306227" y="493319"/>
                  <a:pt x="253228" y="499311"/>
                </a:cubicBezTo>
                <a:cubicBezTo>
                  <a:pt x="184181" y="507102"/>
                  <a:pt x="120595" y="469349"/>
                  <a:pt x="74187" y="429733"/>
                </a:cubicBezTo>
                <a:cubicBezTo>
                  <a:pt x="42760" y="402833"/>
                  <a:pt x="-1717" y="356891"/>
                  <a:pt x="8004" y="296834"/>
                </a:cubicBezTo>
                <a:cubicBezTo>
                  <a:pt x="10202" y="283384"/>
                  <a:pt x="7338" y="270867"/>
                  <a:pt x="4009" y="257017"/>
                </a:cubicBezTo>
                <a:cubicBezTo>
                  <a:pt x="-15632" y="175787"/>
                  <a:pt x="38965" y="116262"/>
                  <a:pt x="122526" y="124186"/>
                </a:cubicBezTo>
                <a:cubicBezTo>
                  <a:pt x="151623" y="126982"/>
                  <a:pt x="176724" y="122787"/>
                  <a:pt x="191972" y="87632"/>
                </a:cubicBezTo>
                <a:cubicBezTo>
                  <a:pt x="224464" y="12660"/>
                  <a:pt x="306560" y="-10112"/>
                  <a:pt x="374674" y="34499"/>
                </a:cubicBezTo>
                <a:cubicBezTo>
                  <a:pt x="391719" y="45618"/>
                  <a:pt x="400908" y="45418"/>
                  <a:pt x="417686" y="34565"/>
                </a:cubicBezTo>
                <a:cubicBezTo>
                  <a:pt x="460100" y="7200"/>
                  <a:pt x="506375" y="-3736"/>
                  <a:pt x="551110" y="1117"/>
                </a:cubicBezTo>
                <a:close/>
              </a:path>
            </a:pathLst>
          </a:custGeom>
          <a:solidFill>
            <a:srgbClr val="67BE5E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oup 132">
            <a:extLst>
              <a:ext uri="{FF2B5EF4-FFF2-40B4-BE49-F238E27FC236}">
                <a16:creationId xmlns:a16="http://schemas.microsoft.com/office/drawing/2014/main" id="{C33AC1BE-0609-4787-AD1F-A0E356D657D6}"/>
              </a:ext>
            </a:extLst>
          </p:cNvPr>
          <p:cNvGrpSpPr/>
          <p:nvPr/>
        </p:nvGrpSpPr>
        <p:grpSpPr>
          <a:xfrm>
            <a:off x="5797564" y="1654833"/>
            <a:ext cx="834145" cy="590968"/>
            <a:chOff x="5996123" y="4041767"/>
            <a:chExt cx="1125206" cy="797177"/>
          </a:xfrm>
        </p:grpSpPr>
        <p:sp>
          <p:nvSpPr>
            <p:cNvPr id="20" name="Freeform: Shape 130">
              <a:extLst>
                <a:ext uri="{FF2B5EF4-FFF2-40B4-BE49-F238E27FC236}">
                  <a16:creationId xmlns:a16="http://schemas.microsoft.com/office/drawing/2014/main" id="{2E0D61A7-6DA9-4702-8F00-069AA8E1DB28}"/>
                </a:ext>
              </a:extLst>
            </p:cNvPr>
            <p:cNvSpPr/>
            <p:nvPr/>
          </p:nvSpPr>
          <p:spPr>
            <a:xfrm>
              <a:off x="6567004" y="4273731"/>
              <a:ext cx="554325" cy="526675"/>
            </a:xfrm>
            <a:custGeom>
              <a:avLst/>
              <a:gdLst>
                <a:gd name="connsiteX0" fmla="*/ 414143 w 554325"/>
                <a:gd name="connsiteY0" fmla="*/ 361211 h 526675"/>
                <a:gd name="connsiteX1" fmla="*/ 469274 w 554325"/>
                <a:gd name="connsiteY1" fmla="*/ 390374 h 526675"/>
                <a:gd name="connsiteX2" fmla="*/ 434984 w 554325"/>
                <a:gd name="connsiteY2" fmla="*/ 443174 h 526675"/>
                <a:gd name="connsiteX3" fmla="*/ 78368 w 554325"/>
                <a:gd name="connsiteY3" fmla="*/ 526669 h 526675"/>
                <a:gd name="connsiteX4" fmla="*/ 0 w 554325"/>
                <a:gd name="connsiteY4" fmla="*/ 523140 h 526675"/>
                <a:gd name="connsiteX5" fmla="*/ 93149 w 554325"/>
                <a:gd name="connsiteY5" fmla="*/ 469275 h 526675"/>
                <a:gd name="connsiteX6" fmla="*/ 175911 w 554325"/>
                <a:gd name="connsiteY6" fmla="*/ 428793 h 526675"/>
                <a:gd name="connsiteX7" fmla="*/ 414143 w 554325"/>
                <a:gd name="connsiteY7" fmla="*/ 361211 h 526675"/>
                <a:gd name="connsiteX8" fmla="*/ 520784 w 554325"/>
                <a:gd name="connsiteY8" fmla="*/ 141755 h 526675"/>
                <a:gd name="connsiteX9" fmla="*/ 548041 w 554325"/>
                <a:gd name="connsiteY9" fmla="*/ 156669 h 526675"/>
                <a:gd name="connsiteX10" fmla="*/ 536522 w 554325"/>
                <a:gd name="connsiteY10" fmla="*/ 214463 h 526675"/>
                <a:gd name="connsiteX11" fmla="*/ 343699 w 554325"/>
                <a:gd name="connsiteY11" fmla="*/ 334045 h 526675"/>
                <a:gd name="connsiteX12" fmla="*/ 252614 w 554325"/>
                <a:gd name="connsiteY12" fmla="*/ 351290 h 526675"/>
                <a:gd name="connsiteX13" fmla="*/ 489781 w 554325"/>
                <a:gd name="connsiteY13" fmla="*/ 148013 h 526675"/>
                <a:gd name="connsiteX14" fmla="*/ 520784 w 554325"/>
                <a:gd name="connsiteY14" fmla="*/ 141755 h 526675"/>
                <a:gd name="connsiteX15" fmla="*/ 402225 w 554325"/>
                <a:gd name="connsiteY15" fmla="*/ 467 h 526675"/>
                <a:gd name="connsiteX16" fmla="*/ 425928 w 554325"/>
                <a:gd name="connsiteY16" fmla="*/ 46409 h 526675"/>
                <a:gd name="connsiteX17" fmla="*/ 298156 w 554325"/>
                <a:gd name="connsiteY17" fmla="*/ 211600 h 526675"/>
                <a:gd name="connsiteX18" fmla="*/ 298688 w 554325"/>
                <a:gd name="connsiteY18" fmla="*/ 91818 h 526675"/>
                <a:gd name="connsiteX19" fmla="*/ 402225 w 554325"/>
                <a:gd name="connsiteY19" fmla="*/ 467 h 5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4325" h="526675">
                  <a:moveTo>
                    <a:pt x="414143" y="361211"/>
                  </a:moveTo>
                  <a:cubicBezTo>
                    <a:pt x="435716" y="360412"/>
                    <a:pt x="462949" y="363209"/>
                    <a:pt x="469274" y="390374"/>
                  </a:cubicBezTo>
                  <a:cubicBezTo>
                    <a:pt x="475333" y="416475"/>
                    <a:pt x="454026" y="431256"/>
                    <a:pt x="434984" y="443174"/>
                  </a:cubicBezTo>
                  <a:cubicBezTo>
                    <a:pt x="325722" y="511355"/>
                    <a:pt x="203676" y="526269"/>
                    <a:pt x="78368" y="526669"/>
                  </a:cubicBezTo>
                  <a:cubicBezTo>
                    <a:pt x="56196" y="526802"/>
                    <a:pt x="34157" y="524738"/>
                    <a:pt x="0" y="523140"/>
                  </a:cubicBezTo>
                  <a:cubicBezTo>
                    <a:pt x="35089" y="495508"/>
                    <a:pt x="60723" y="477065"/>
                    <a:pt x="93149" y="469275"/>
                  </a:cubicBezTo>
                  <a:cubicBezTo>
                    <a:pt x="123511" y="462017"/>
                    <a:pt x="151675" y="448501"/>
                    <a:pt x="175911" y="428793"/>
                  </a:cubicBezTo>
                  <a:cubicBezTo>
                    <a:pt x="245690" y="372064"/>
                    <a:pt x="329517" y="364208"/>
                    <a:pt x="414143" y="361211"/>
                  </a:cubicBezTo>
                  <a:close/>
                  <a:moveTo>
                    <a:pt x="520784" y="141755"/>
                  </a:moveTo>
                  <a:cubicBezTo>
                    <a:pt x="531146" y="142205"/>
                    <a:pt x="540884" y="146183"/>
                    <a:pt x="548041" y="156669"/>
                  </a:cubicBezTo>
                  <a:cubicBezTo>
                    <a:pt x="561890" y="177044"/>
                    <a:pt x="550504" y="198350"/>
                    <a:pt x="536522" y="214463"/>
                  </a:cubicBezTo>
                  <a:cubicBezTo>
                    <a:pt x="484854" y="273988"/>
                    <a:pt x="432786" y="323925"/>
                    <a:pt x="343699" y="334045"/>
                  </a:cubicBezTo>
                  <a:cubicBezTo>
                    <a:pt x="311406" y="337707"/>
                    <a:pt x="284041" y="345031"/>
                    <a:pt x="252614" y="351290"/>
                  </a:cubicBezTo>
                  <a:cubicBezTo>
                    <a:pt x="288169" y="229311"/>
                    <a:pt x="387510" y="186498"/>
                    <a:pt x="489781" y="148013"/>
                  </a:cubicBezTo>
                  <a:cubicBezTo>
                    <a:pt x="499436" y="144385"/>
                    <a:pt x="510422" y="141306"/>
                    <a:pt x="520784" y="141755"/>
                  </a:cubicBezTo>
                  <a:close/>
                  <a:moveTo>
                    <a:pt x="402225" y="467"/>
                  </a:moveTo>
                  <a:cubicBezTo>
                    <a:pt x="428524" y="5461"/>
                    <a:pt x="429523" y="26368"/>
                    <a:pt x="425928" y="46409"/>
                  </a:cubicBezTo>
                  <a:cubicBezTo>
                    <a:pt x="412744" y="121114"/>
                    <a:pt x="374726" y="177909"/>
                    <a:pt x="298156" y="211600"/>
                  </a:cubicBezTo>
                  <a:cubicBezTo>
                    <a:pt x="304082" y="169786"/>
                    <a:pt x="302950" y="130902"/>
                    <a:pt x="298688" y="91818"/>
                  </a:cubicBezTo>
                  <a:cubicBezTo>
                    <a:pt x="294960" y="57395"/>
                    <a:pt x="367668" y="-6058"/>
                    <a:pt x="402225" y="467"/>
                  </a:cubicBezTo>
                  <a:close/>
                </a:path>
              </a:pathLst>
            </a:custGeom>
            <a:solidFill>
              <a:srgbClr val="4E7738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31">
              <a:extLst>
                <a:ext uri="{FF2B5EF4-FFF2-40B4-BE49-F238E27FC236}">
                  <a16:creationId xmlns:a16="http://schemas.microsoft.com/office/drawing/2014/main" id="{AED2878D-483E-4AE1-B3E6-7863607AD3F0}"/>
                </a:ext>
              </a:extLst>
            </p:cNvPr>
            <p:cNvSpPr/>
            <p:nvPr/>
          </p:nvSpPr>
          <p:spPr>
            <a:xfrm>
              <a:off x="5996123" y="4041767"/>
              <a:ext cx="842071" cy="797177"/>
            </a:xfrm>
            <a:custGeom>
              <a:avLst/>
              <a:gdLst>
                <a:gd name="connsiteX0" fmla="*/ 82165 w 842071"/>
                <a:gd name="connsiteY0" fmla="*/ 421259 h 797177"/>
                <a:gd name="connsiteX1" fmla="*/ 60459 w 842071"/>
                <a:gd name="connsiteY1" fmla="*/ 471728 h 797177"/>
                <a:gd name="connsiteX2" fmla="*/ 181640 w 842071"/>
                <a:gd name="connsiteY2" fmla="*/ 673074 h 797177"/>
                <a:gd name="connsiteX3" fmla="*/ 263470 w 842071"/>
                <a:gd name="connsiteY3" fmla="*/ 719016 h 797177"/>
                <a:gd name="connsiteX4" fmla="*/ 165260 w 842071"/>
                <a:gd name="connsiteY4" fmla="*/ 595305 h 797177"/>
                <a:gd name="connsiteX5" fmla="*/ 117787 w 842071"/>
                <a:gd name="connsiteY5" fmla="*/ 457546 h 797177"/>
                <a:gd name="connsiteX6" fmla="*/ 82165 w 842071"/>
                <a:gd name="connsiteY6" fmla="*/ 421259 h 797177"/>
                <a:gd name="connsiteX7" fmla="*/ 190695 w 842071"/>
                <a:gd name="connsiteY7" fmla="*/ 183892 h 797177"/>
                <a:gd name="connsiteX8" fmla="*/ 97080 w 842071"/>
                <a:gd name="connsiteY8" fmla="*/ 239888 h 797177"/>
                <a:gd name="connsiteX9" fmla="*/ 124778 w 842071"/>
                <a:gd name="connsiteY9" fmla="*/ 279704 h 797177"/>
                <a:gd name="connsiteX10" fmla="*/ 215663 w 842071"/>
                <a:gd name="connsiteY10" fmla="*/ 227038 h 797177"/>
                <a:gd name="connsiteX11" fmla="*/ 223520 w 842071"/>
                <a:gd name="connsiteY11" fmla="*/ 196476 h 797177"/>
                <a:gd name="connsiteX12" fmla="*/ 190695 w 842071"/>
                <a:gd name="connsiteY12" fmla="*/ 183892 h 797177"/>
                <a:gd name="connsiteX13" fmla="*/ 234752 w 842071"/>
                <a:gd name="connsiteY13" fmla="*/ 138094 h 797177"/>
                <a:gd name="connsiteX14" fmla="*/ 351958 w 842071"/>
                <a:gd name="connsiteY14" fmla="*/ 166314 h 797177"/>
                <a:gd name="connsiteX15" fmla="*/ 585529 w 842071"/>
                <a:gd name="connsiteY15" fmla="*/ 513276 h 797177"/>
                <a:gd name="connsiteX16" fmla="*/ 463816 w 842071"/>
                <a:gd name="connsiteY16" fmla="*/ 765290 h 797177"/>
                <a:gd name="connsiteX17" fmla="*/ 203212 w 842071"/>
                <a:gd name="connsiteY17" fmla="*/ 753838 h 797177"/>
                <a:gd name="connsiteX18" fmla="*/ 3931 w 842071"/>
                <a:gd name="connsiteY18" fmla="*/ 350282 h 797177"/>
                <a:gd name="connsiteX19" fmla="*/ 234752 w 842071"/>
                <a:gd name="connsiteY19" fmla="*/ 138094 h 797177"/>
                <a:gd name="connsiteX20" fmla="*/ 525405 w 842071"/>
                <a:gd name="connsiteY20" fmla="*/ 37012 h 797177"/>
                <a:gd name="connsiteX21" fmla="*/ 452697 w 842071"/>
                <a:gd name="connsiteY21" fmla="*/ 57186 h 797177"/>
                <a:gd name="connsiteX22" fmla="*/ 426796 w 842071"/>
                <a:gd name="connsiteY22" fmla="*/ 95072 h 797177"/>
                <a:gd name="connsiteX23" fmla="*/ 468743 w 842071"/>
                <a:gd name="connsiteY23" fmla="*/ 115779 h 797177"/>
                <a:gd name="connsiteX24" fmla="*/ 540852 w 842071"/>
                <a:gd name="connsiteY24" fmla="*/ 97669 h 797177"/>
                <a:gd name="connsiteX25" fmla="*/ 570615 w 842071"/>
                <a:gd name="connsiteY25" fmla="*/ 57919 h 797177"/>
                <a:gd name="connsiteX26" fmla="*/ 525405 w 842071"/>
                <a:gd name="connsiteY26" fmla="*/ 37012 h 797177"/>
                <a:gd name="connsiteX27" fmla="*/ 526462 w 842071"/>
                <a:gd name="connsiteY27" fmla="*/ 216 h 797177"/>
                <a:gd name="connsiteX28" fmla="*/ 711037 w 842071"/>
                <a:gd name="connsiteY28" fmla="*/ 71635 h 797177"/>
                <a:gd name="connsiteX29" fmla="*/ 842071 w 842071"/>
                <a:gd name="connsiteY29" fmla="*/ 377648 h 797177"/>
                <a:gd name="connsiteX30" fmla="*/ 795197 w 842071"/>
                <a:gd name="connsiteY30" fmla="*/ 561749 h 797177"/>
                <a:gd name="connsiteX31" fmla="*/ 676414 w 842071"/>
                <a:gd name="connsiteY31" fmla="*/ 664486 h 797177"/>
                <a:gd name="connsiteX32" fmla="*/ 596582 w 842071"/>
                <a:gd name="connsiteY32" fmla="*/ 676138 h 797177"/>
                <a:gd name="connsiteX33" fmla="*/ 609432 w 842071"/>
                <a:gd name="connsiteY33" fmla="*/ 612618 h 797177"/>
                <a:gd name="connsiteX34" fmla="*/ 367338 w 842071"/>
                <a:gd name="connsiteY34" fmla="*/ 137751 h 797177"/>
                <a:gd name="connsiteX35" fmla="*/ 355819 w 842071"/>
                <a:gd name="connsiteY35" fmla="*/ 86349 h 797177"/>
                <a:gd name="connsiteX36" fmla="*/ 526462 w 842071"/>
                <a:gd name="connsiteY36" fmla="*/ 216 h 79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2071" h="797177">
                  <a:moveTo>
                    <a:pt x="82165" y="421259"/>
                  </a:moveTo>
                  <a:cubicBezTo>
                    <a:pt x="53735" y="427118"/>
                    <a:pt x="54800" y="451221"/>
                    <a:pt x="60459" y="471728"/>
                  </a:cubicBezTo>
                  <a:cubicBezTo>
                    <a:pt x="82032" y="549829"/>
                    <a:pt x="117986" y="620074"/>
                    <a:pt x="181640" y="673074"/>
                  </a:cubicBezTo>
                  <a:cubicBezTo>
                    <a:pt x="202613" y="690518"/>
                    <a:pt x="222854" y="709960"/>
                    <a:pt x="263470" y="719016"/>
                  </a:cubicBezTo>
                  <a:cubicBezTo>
                    <a:pt x="223054" y="673673"/>
                    <a:pt x="191094" y="637053"/>
                    <a:pt x="165260" y="595305"/>
                  </a:cubicBezTo>
                  <a:cubicBezTo>
                    <a:pt x="138827" y="552626"/>
                    <a:pt x="128374" y="505286"/>
                    <a:pt x="117787" y="457546"/>
                  </a:cubicBezTo>
                  <a:cubicBezTo>
                    <a:pt x="113526" y="438237"/>
                    <a:pt x="109664" y="415599"/>
                    <a:pt x="82165" y="421259"/>
                  </a:cubicBezTo>
                  <a:close/>
                  <a:moveTo>
                    <a:pt x="190695" y="183892"/>
                  </a:moveTo>
                  <a:cubicBezTo>
                    <a:pt x="151145" y="188486"/>
                    <a:pt x="119119" y="207063"/>
                    <a:pt x="97080" y="239888"/>
                  </a:cubicBezTo>
                  <a:cubicBezTo>
                    <a:pt x="80834" y="263991"/>
                    <a:pt x="90355" y="278905"/>
                    <a:pt x="124778" y="279704"/>
                  </a:cubicBezTo>
                  <a:cubicBezTo>
                    <a:pt x="159534" y="276242"/>
                    <a:pt x="191094" y="257466"/>
                    <a:pt x="215663" y="227038"/>
                  </a:cubicBezTo>
                  <a:cubicBezTo>
                    <a:pt x="222388" y="218715"/>
                    <a:pt x="229512" y="208128"/>
                    <a:pt x="223520" y="196476"/>
                  </a:cubicBezTo>
                  <a:cubicBezTo>
                    <a:pt x="216728" y="183293"/>
                    <a:pt x="203479" y="182427"/>
                    <a:pt x="190695" y="183892"/>
                  </a:cubicBezTo>
                  <a:close/>
                  <a:moveTo>
                    <a:pt x="234752" y="138094"/>
                  </a:moveTo>
                  <a:cubicBezTo>
                    <a:pt x="272608" y="138000"/>
                    <a:pt x="312392" y="146989"/>
                    <a:pt x="351958" y="166314"/>
                  </a:cubicBezTo>
                  <a:cubicBezTo>
                    <a:pt x="503300" y="240221"/>
                    <a:pt x="572945" y="370589"/>
                    <a:pt x="585529" y="513276"/>
                  </a:cubicBezTo>
                  <a:cubicBezTo>
                    <a:pt x="584464" y="632658"/>
                    <a:pt x="551838" y="715354"/>
                    <a:pt x="463816" y="765290"/>
                  </a:cubicBezTo>
                  <a:cubicBezTo>
                    <a:pt x="376260" y="814961"/>
                    <a:pt x="287772" y="803110"/>
                    <a:pt x="203212" y="753838"/>
                  </a:cubicBezTo>
                  <a:cubicBezTo>
                    <a:pt x="66918" y="674472"/>
                    <a:pt x="-19906" y="497696"/>
                    <a:pt x="3931" y="350282"/>
                  </a:cubicBezTo>
                  <a:cubicBezTo>
                    <a:pt x="24955" y="220397"/>
                    <a:pt x="121183" y="138375"/>
                    <a:pt x="234752" y="138094"/>
                  </a:cubicBezTo>
                  <a:close/>
                  <a:moveTo>
                    <a:pt x="525405" y="37012"/>
                  </a:moveTo>
                  <a:cubicBezTo>
                    <a:pt x="499171" y="39009"/>
                    <a:pt x="474536" y="43470"/>
                    <a:pt x="452697" y="57186"/>
                  </a:cubicBezTo>
                  <a:cubicBezTo>
                    <a:pt x="438648" y="66042"/>
                    <a:pt x="421003" y="75230"/>
                    <a:pt x="426796" y="95072"/>
                  </a:cubicBezTo>
                  <a:cubicBezTo>
                    <a:pt x="432389" y="114114"/>
                    <a:pt x="452164" y="115180"/>
                    <a:pt x="468743" y="115779"/>
                  </a:cubicBezTo>
                  <a:cubicBezTo>
                    <a:pt x="494244" y="116711"/>
                    <a:pt x="518680" y="109986"/>
                    <a:pt x="540852" y="97669"/>
                  </a:cubicBezTo>
                  <a:cubicBezTo>
                    <a:pt x="556299" y="89079"/>
                    <a:pt x="577006" y="79825"/>
                    <a:pt x="570615" y="57919"/>
                  </a:cubicBezTo>
                  <a:cubicBezTo>
                    <a:pt x="564489" y="37078"/>
                    <a:pt x="542184" y="39276"/>
                    <a:pt x="525405" y="37012"/>
                  </a:cubicBezTo>
                  <a:close/>
                  <a:moveTo>
                    <a:pt x="526462" y="216"/>
                  </a:moveTo>
                  <a:cubicBezTo>
                    <a:pt x="590223" y="-2538"/>
                    <a:pt x="656306" y="20965"/>
                    <a:pt x="711037" y="71635"/>
                  </a:cubicBezTo>
                  <a:cubicBezTo>
                    <a:pt x="802188" y="155995"/>
                    <a:pt x="837211" y="264258"/>
                    <a:pt x="842071" y="377648"/>
                  </a:cubicBezTo>
                  <a:cubicBezTo>
                    <a:pt x="840341" y="447626"/>
                    <a:pt x="827690" y="507218"/>
                    <a:pt x="795197" y="561749"/>
                  </a:cubicBezTo>
                  <a:cubicBezTo>
                    <a:pt x="766900" y="609222"/>
                    <a:pt x="727749" y="644244"/>
                    <a:pt x="676414" y="664486"/>
                  </a:cubicBezTo>
                  <a:cubicBezTo>
                    <a:pt x="650514" y="674673"/>
                    <a:pt x="617888" y="690653"/>
                    <a:pt x="596582" y="676138"/>
                  </a:cubicBezTo>
                  <a:cubicBezTo>
                    <a:pt x="580868" y="665484"/>
                    <a:pt x="604372" y="634590"/>
                    <a:pt x="609432" y="612618"/>
                  </a:cubicBezTo>
                  <a:cubicBezTo>
                    <a:pt x="650048" y="437106"/>
                    <a:pt x="540253" y="216984"/>
                    <a:pt x="367338" y="137751"/>
                  </a:cubicBezTo>
                  <a:cubicBezTo>
                    <a:pt x="332449" y="121771"/>
                    <a:pt x="335578" y="110519"/>
                    <a:pt x="355819" y="86349"/>
                  </a:cubicBezTo>
                  <a:cubicBezTo>
                    <a:pt x="401262" y="31984"/>
                    <a:pt x="462701" y="2971"/>
                    <a:pt x="526462" y="216"/>
                  </a:cubicBezTo>
                  <a:close/>
                </a:path>
              </a:pathLst>
            </a:cu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A51708A-8D59-4E7A-943F-F22FF9DE8D87}"/>
              </a:ext>
            </a:extLst>
          </p:cNvPr>
          <p:cNvGrpSpPr/>
          <p:nvPr/>
        </p:nvGrpSpPr>
        <p:grpSpPr>
          <a:xfrm>
            <a:off x="3730147" y="1627123"/>
            <a:ext cx="734776" cy="618678"/>
            <a:chOff x="10522271" y="3678936"/>
            <a:chExt cx="1073766" cy="904106"/>
          </a:xfrm>
        </p:grpSpPr>
        <p:sp>
          <p:nvSpPr>
            <p:cNvPr id="30" name="Freeform: Shape 578">
              <a:extLst>
                <a:ext uri="{FF2B5EF4-FFF2-40B4-BE49-F238E27FC236}">
                  <a16:creationId xmlns:a16="http://schemas.microsoft.com/office/drawing/2014/main" id="{AF801BE0-EA05-4430-905D-897DC92E1E62}"/>
                </a:ext>
              </a:extLst>
            </p:cNvPr>
            <p:cNvSpPr/>
            <p:nvPr/>
          </p:nvSpPr>
          <p:spPr>
            <a:xfrm>
              <a:off x="10522271" y="3737564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rgbClr val="ED1C2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B2D2E23C-D3B8-4CCD-94BF-6A55E8D25FDA}"/>
                </a:ext>
              </a:extLst>
            </p:cNvPr>
            <p:cNvSpPr/>
            <p:nvPr/>
          </p:nvSpPr>
          <p:spPr>
            <a:xfrm>
              <a:off x="11119548" y="3751186"/>
              <a:ext cx="476489" cy="817898"/>
            </a:xfrm>
            <a:custGeom>
              <a:avLst/>
              <a:gdLst>
                <a:gd name="connsiteX0" fmla="*/ 134510 w 476489"/>
                <a:gd name="connsiteY0" fmla="*/ 0 h 817898"/>
                <a:gd name="connsiteX1" fmla="*/ 146017 w 476489"/>
                <a:gd name="connsiteY1" fmla="*/ 559 h 817898"/>
                <a:gd name="connsiteX2" fmla="*/ 341161 w 476489"/>
                <a:gd name="connsiteY2" fmla="*/ 84944 h 817898"/>
                <a:gd name="connsiteX3" fmla="*/ 463013 w 476489"/>
                <a:gd name="connsiteY3" fmla="*/ 274870 h 817898"/>
                <a:gd name="connsiteX4" fmla="*/ 466757 w 476489"/>
                <a:gd name="connsiteY4" fmla="*/ 290187 h 817898"/>
                <a:gd name="connsiteX5" fmla="*/ 437486 w 476489"/>
                <a:gd name="connsiteY5" fmla="*/ 543422 h 817898"/>
                <a:gd name="connsiteX6" fmla="*/ 203992 w 476489"/>
                <a:gd name="connsiteY6" fmla="*/ 748664 h 817898"/>
                <a:gd name="connsiteX7" fmla="*/ 451 w 476489"/>
                <a:gd name="connsiteY7" fmla="*/ 817759 h 817898"/>
                <a:gd name="connsiteX8" fmla="*/ 0 w 476489"/>
                <a:gd name="connsiteY8" fmla="*/ 817898 h 817898"/>
                <a:gd name="connsiteX9" fmla="*/ 27255 w 476489"/>
                <a:gd name="connsiteY9" fmla="*/ 797644 h 817898"/>
                <a:gd name="connsiteX10" fmla="*/ 256120 w 476489"/>
                <a:gd name="connsiteY10" fmla="*/ 338242 h 817898"/>
                <a:gd name="connsiteX11" fmla="*/ 150810 w 476489"/>
                <a:gd name="connsiteY11" fmla="*/ 18412 h 81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489" h="817898">
                  <a:moveTo>
                    <a:pt x="134510" y="0"/>
                  </a:moveTo>
                  <a:lnTo>
                    <a:pt x="146017" y="559"/>
                  </a:lnTo>
                  <a:cubicBezTo>
                    <a:pt x="217096" y="10212"/>
                    <a:pt x="287552" y="38484"/>
                    <a:pt x="341161" y="84944"/>
                  </a:cubicBezTo>
                  <a:cubicBezTo>
                    <a:pt x="398343" y="134638"/>
                    <a:pt x="442931" y="201691"/>
                    <a:pt x="463013" y="274870"/>
                  </a:cubicBezTo>
                  <a:cubicBezTo>
                    <a:pt x="464375" y="279976"/>
                    <a:pt x="465736" y="285081"/>
                    <a:pt x="466757" y="290187"/>
                  </a:cubicBezTo>
                  <a:cubicBezTo>
                    <a:pt x="486158" y="374939"/>
                    <a:pt x="476628" y="465817"/>
                    <a:pt x="437486" y="543422"/>
                  </a:cubicBezTo>
                  <a:cubicBezTo>
                    <a:pt x="388132" y="641448"/>
                    <a:pt x="302019" y="704416"/>
                    <a:pt x="203992" y="748664"/>
                  </a:cubicBezTo>
                  <a:cubicBezTo>
                    <a:pt x="138641" y="778277"/>
                    <a:pt x="68865" y="799720"/>
                    <a:pt x="451" y="817759"/>
                  </a:cubicBezTo>
                  <a:lnTo>
                    <a:pt x="0" y="817898"/>
                  </a:lnTo>
                  <a:lnTo>
                    <a:pt x="27255" y="797644"/>
                  </a:lnTo>
                  <a:cubicBezTo>
                    <a:pt x="171748" y="666505"/>
                    <a:pt x="256120" y="508415"/>
                    <a:pt x="256120" y="338242"/>
                  </a:cubicBezTo>
                  <a:cubicBezTo>
                    <a:pt x="256120" y="224794"/>
                    <a:pt x="218621" y="116715"/>
                    <a:pt x="150810" y="18412"/>
                  </a:cubicBezTo>
                  <a:close/>
                </a:path>
              </a:pathLst>
            </a:custGeom>
            <a:solidFill>
              <a:srgbClr val="393939">
                <a:alpha val="20000"/>
              </a:srgbClr>
            </a:solidFill>
            <a:ln w="338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579">
              <a:extLst>
                <a:ext uri="{FF2B5EF4-FFF2-40B4-BE49-F238E27FC236}">
                  <a16:creationId xmlns:a16="http://schemas.microsoft.com/office/drawing/2014/main" id="{890656CB-9CD6-4157-9862-8A8A300D88DE}"/>
                </a:ext>
              </a:extLst>
            </p:cNvPr>
            <p:cNvSpPr/>
            <p:nvPr/>
          </p:nvSpPr>
          <p:spPr>
            <a:xfrm>
              <a:off x="10775065" y="3678936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580">
              <a:extLst>
                <a:ext uri="{FF2B5EF4-FFF2-40B4-BE49-F238E27FC236}">
                  <a16:creationId xmlns:a16="http://schemas.microsoft.com/office/drawing/2014/main" id="{288BEBE7-B6B0-45AB-8324-69C8D024222E}"/>
                </a:ext>
              </a:extLst>
            </p:cNvPr>
            <p:cNvSpPr/>
            <p:nvPr/>
          </p:nvSpPr>
          <p:spPr>
            <a:xfrm>
              <a:off x="11001742" y="3691085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DC7ADBBF-97E1-4D6E-A339-DE325D5B683D}"/>
              </a:ext>
            </a:extLst>
          </p:cNvPr>
          <p:cNvGrpSpPr/>
          <p:nvPr/>
        </p:nvGrpSpPr>
        <p:grpSpPr>
          <a:xfrm>
            <a:off x="7899322" y="1676564"/>
            <a:ext cx="641008" cy="653108"/>
            <a:chOff x="9801611" y="2155965"/>
            <a:chExt cx="641008" cy="653108"/>
          </a:xfrm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EAB8FADA-91BD-4091-BA87-6C9D7EE8BD5E}"/>
                </a:ext>
              </a:extLst>
            </p:cNvPr>
            <p:cNvSpPr/>
            <p:nvPr/>
          </p:nvSpPr>
          <p:spPr>
            <a:xfrm>
              <a:off x="9801611" y="2155965"/>
              <a:ext cx="641008" cy="653108"/>
            </a:xfrm>
            <a:custGeom>
              <a:avLst/>
              <a:gdLst>
                <a:gd name="connsiteX0" fmla="*/ 165069 w 641008"/>
                <a:gd name="connsiteY0" fmla="*/ 3 h 653108"/>
                <a:gd name="connsiteX1" fmla="*/ 222675 w 641008"/>
                <a:gd name="connsiteY1" fmla="*/ 17631 h 653108"/>
                <a:gd name="connsiteX2" fmla="*/ 481148 w 641008"/>
                <a:gd name="connsiteY2" fmla="*/ 141769 h 653108"/>
                <a:gd name="connsiteX3" fmla="*/ 635396 w 641008"/>
                <a:gd name="connsiteY3" fmla="*/ 438671 h 653108"/>
                <a:gd name="connsiteX4" fmla="*/ 376556 w 641008"/>
                <a:gd name="connsiteY4" fmla="*/ 653084 h 653108"/>
                <a:gd name="connsiteX5" fmla="*/ 168447 w 641008"/>
                <a:gd name="connsiteY5" fmla="*/ 553486 h 653108"/>
                <a:gd name="connsiteX6" fmla="*/ 106755 w 641008"/>
                <a:gd name="connsiteY6" fmla="*/ 435350 h 653108"/>
                <a:gd name="connsiteX7" fmla="*/ 28948 w 641008"/>
                <a:gd name="connsiteY7" fmla="*/ 254316 h 653108"/>
                <a:gd name="connsiteX8" fmla="*/ 104373 w 641008"/>
                <a:gd name="connsiteY8" fmla="*/ 14650 h 653108"/>
                <a:gd name="connsiteX9" fmla="*/ 165069 w 641008"/>
                <a:gd name="connsiteY9" fmla="*/ 3 h 65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1008" h="653108">
                  <a:moveTo>
                    <a:pt x="165069" y="3"/>
                  </a:moveTo>
                  <a:cubicBezTo>
                    <a:pt x="185195" y="147"/>
                    <a:pt x="204807" y="5670"/>
                    <a:pt x="222675" y="17631"/>
                  </a:cubicBezTo>
                  <a:cubicBezTo>
                    <a:pt x="303297" y="71562"/>
                    <a:pt x="393412" y="103314"/>
                    <a:pt x="481148" y="141769"/>
                  </a:cubicBezTo>
                  <a:cubicBezTo>
                    <a:pt x="596518" y="192373"/>
                    <a:pt x="661115" y="325306"/>
                    <a:pt x="635396" y="438671"/>
                  </a:cubicBezTo>
                  <a:cubicBezTo>
                    <a:pt x="608290" y="557851"/>
                    <a:pt x="495920" y="651418"/>
                    <a:pt x="376556" y="653084"/>
                  </a:cubicBezTo>
                  <a:cubicBezTo>
                    <a:pt x="296184" y="654190"/>
                    <a:pt x="232278" y="617973"/>
                    <a:pt x="168447" y="553486"/>
                  </a:cubicBezTo>
                  <a:cubicBezTo>
                    <a:pt x="140575" y="527465"/>
                    <a:pt x="120075" y="483017"/>
                    <a:pt x="106755" y="435350"/>
                  </a:cubicBezTo>
                  <a:cubicBezTo>
                    <a:pt x="88813" y="371376"/>
                    <a:pt x="63840" y="311598"/>
                    <a:pt x="28948" y="254316"/>
                  </a:cubicBezTo>
                  <a:cubicBezTo>
                    <a:pt x="-29379" y="158507"/>
                    <a:pt x="2770" y="63464"/>
                    <a:pt x="104373" y="14650"/>
                  </a:cubicBezTo>
                  <a:cubicBezTo>
                    <a:pt x="124301" y="5095"/>
                    <a:pt x="144942" y="-141"/>
                    <a:pt x="165069" y="3"/>
                  </a:cubicBezTo>
                  <a:close/>
                </a:path>
              </a:pathLst>
            </a:custGeom>
            <a:solidFill>
              <a:srgbClr val="6C903E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5BDF76CB-C4BF-48A0-9C1E-5A493F31B7DA}"/>
                </a:ext>
              </a:extLst>
            </p:cNvPr>
            <p:cNvSpPr/>
            <p:nvPr/>
          </p:nvSpPr>
          <p:spPr>
            <a:xfrm>
              <a:off x="9832663" y="2187303"/>
              <a:ext cx="579557" cy="590497"/>
            </a:xfrm>
            <a:custGeom>
              <a:avLst/>
              <a:gdLst>
                <a:gd name="connsiteX0" fmla="*/ 165069 w 641008"/>
                <a:gd name="connsiteY0" fmla="*/ 3 h 653108"/>
                <a:gd name="connsiteX1" fmla="*/ 222675 w 641008"/>
                <a:gd name="connsiteY1" fmla="*/ 17631 h 653108"/>
                <a:gd name="connsiteX2" fmla="*/ 481148 w 641008"/>
                <a:gd name="connsiteY2" fmla="*/ 141769 h 653108"/>
                <a:gd name="connsiteX3" fmla="*/ 635396 w 641008"/>
                <a:gd name="connsiteY3" fmla="*/ 438671 h 653108"/>
                <a:gd name="connsiteX4" fmla="*/ 376556 w 641008"/>
                <a:gd name="connsiteY4" fmla="*/ 653084 h 653108"/>
                <a:gd name="connsiteX5" fmla="*/ 168447 w 641008"/>
                <a:gd name="connsiteY5" fmla="*/ 553486 h 653108"/>
                <a:gd name="connsiteX6" fmla="*/ 106755 w 641008"/>
                <a:gd name="connsiteY6" fmla="*/ 435350 h 653108"/>
                <a:gd name="connsiteX7" fmla="*/ 28948 w 641008"/>
                <a:gd name="connsiteY7" fmla="*/ 254316 h 653108"/>
                <a:gd name="connsiteX8" fmla="*/ 104373 w 641008"/>
                <a:gd name="connsiteY8" fmla="*/ 14650 h 653108"/>
                <a:gd name="connsiteX9" fmla="*/ 165069 w 641008"/>
                <a:gd name="connsiteY9" fmla="*/ 3 h 65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1008" h="653108">
                  <a:moveTo>
                    <a:pt x="165069" y="3"/>
                  </a:moveTo>
                  <a:cubicBezTo>
                    <a:pt x="185195" y="147"/>
                    <a:pt x="204807" y="5670"/>
                    <a:pt x="222675" y="17631"/>
                  </a:cubicBezTo>
                  <a:cubicBezTo>
                    <a:pt x="303297" y="71562"/>
                    <a:pt x="393412" y="103314"/>
                    <a:pt x="481148" y="141769"/>
                  </a:cubicBezTo>
                  <a:cubicBezTo>
                    <a:pt x="596518" y="192373"/>
                    <a:pt x="661115" y="325306"/>
                    <a:pt x="635396" y="438671"/>
                  </a:cubicBezTo>
                  <a:cubicBezTo>
                    <a:pt x="608290" y="557851"/>
                    <a:pt x="495920" y="651418"/>
                    <a:pt x="376556" y="653084"/>
                  </a:cubicBezTo>
                  <a:cubicBezTo>
                    <a:pt x="296184" y="654190"/>
                    <a:pt x="232278" y="617973"/>
                    <a:pt x="168447" y="553486"/>
                  </a:cubicBezTo>
                  <a:cubicBezTo>
                    <a:pt x="140575" y="527465"/>
                    <a:pt x="120075" y="483017"/>
                    <a:pt x="106755" y="435350"/>
                  </a:cubicBezTo>
                  <a:cubicBezTo>
                    <a:pt x="88813" y="371376"/>
                    <a:pt x="63840" y="311598"/>
                    <a:pt x="28948" y="254316"/>
                  </a:cubicBezTo>
                  <a:cubicBezTo>
                    <a:pt x="-29379" y="158507"/>
                    <a:pt x="2770" y="63464"/>
                    <a:pt x="104373" y="14650"/>
                  </a:cubicBezTo>
                  <a:cubicBezTo>
                    <a:pt x="124301" y="5095"/>
                    <a:pt x="144942" y="-141"/>
                    <a:pt x="165069" y="3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: Shape 102">
              <a:extLst>
                <a:ext uri="{FF2B5EF4-FFF2-40B4-BE49-F238E27FC236}">
                  <a16:creationId xmlns:a16="http://schemas.microsoft.com/office/drawing/2014/main" id="{AD3C5160-6B8F-4003-88E0-0E61A46F7C94}"/>
                </a:ext>
              </a:extLst>
            </p:cNvPr>
            <p:cNvSpPr/>
            <p:nvPr/>
          </p:nvSpPr>
          <p:spPr>
            <a:xfrm rot="18966132">
              <a:off x="10032052" y="2352613"/>
              <a:ext cx="239528" cy="330925"/>
            </a:xfrm>
            <a:custGeom>
              <a:avLst/>
              <a:gdLst>
                <a:gd name="connsiteX0" fmla="*/ 0 w 335922"/>
                <a:gd name="connsiteY0" fmla="*/ 251033 h 464100"/>
                <a:gd name="connsiteX1" fmla="*/ 144418 w 335922"/>
                <a:gd name="connsiteY1" fmla="*/ 8607 h 464100"/>
                <a:gd name="connsiteX2" fmla="*/ 191358 w 335922"/>
                <a:gd name="connsiteY2" fmla="*/ 7275 h 464100"/>
                <a:gd name="connsiteX3" fmla="*/ 331581 w 335922"/>
                <a:gd name="connsiteY3" fmla="*/ 315685 h 464100"/>
                <a:gd name="connsiteX4" fmla="*/ 163194 w 335922"/>
                <a:gd name="connsiteY4" fmla="*/ 463964 h 464100"/>
                <a:gd name="connsiteX5" fmla="*/ 3928 w 335922"/>
                <a:gd name="connsiteY5" fmla="*/ 305032 h 464100"/>
                <a:gd name="connsiteX6" fmla="*/ 0 w 335922"/>
                <a:gd name="connsiteY6" fmla="*/ 251033 h 46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922" h="464100">
                  <a:moveTo>
                    <a:pt x="0" y="251033"/>
                  </a:moveTo>
                  <a:cubicBezTo>
                    <a:pt x="5859" y="150893"/>
                    <a:pt x="62654" y="72526"/>
                    <a:pt x="144418" y="8607"/>
                  </a:cubicBezTo>
                  <a:cubicBezTo>
                    <a:pt x="159399" y="-3112"/>
                    <a:pt x="174646" y="-2180"/>
                    <a:pt x="191358" y="7275"/>
                  </a:cubicBezTo>
                  <a:cubicBezTo>
                    <a:pt x="286372" y="60607"/>
                    <a:pt x="354086" y="208820"/>
                    <a:pt x="331581" y="315685"/>
                  </a:cubicBezTo>
                  <a:cubicBezTo>
                    <a:pt x="312339" y="406903"/>
                    <a:pt x="243692" y="467360"/>
                    <a:pt x="163194" y="463964"/>
                  </a:cubicBezTo>
                  <a:cubicBezTo>
                    <a:pt x="82229" y="460569"/>
                    <a:pt x="17378" y="396117"/>
                    <a:pt x="3928" y="305032"/>
                  </a:cubicBezTo>
                  <a:cubicBezTo>
                    <a:pt x="1665" y="289851"/>
                    <a:pt x="1598" y="274271"/>
                    <a:pt x="0" y="251033"/>
                  </a:cubicBezTo>
                  <a:close/>
                </a:path>
              </a:pathLst>
            </a:custGeom>
            <a:solidFill>
              <a:srgbClr val="F58420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38320EF5-138A-4E06-854B-2F82A23467EB}"/>
              </a:ext>
            </a:extLst>
          </p:cNvPr>
          <p:cNvGrpSpPr/>
          <p:nvPr/>
        </p:nvGrpSpPr>
        <p:grpSpPr>
          <a:xfrm rot="338975" flipH="1">
            <a:off x="1654366" y="5172403"/>
            <a:ext cx="2372065" cy="1048970"/>
            <a:chOff x="2194561" y="1435364"/>
            <a:chExt cx="4680414" cy="2069764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AF0BC26C-91D6-48EF-8E32-2E3443193FA7}"/>
                </a:ext>
              </a:extLst>
            </p:cNvPr>
            <p:cNvSpPr/>
            <p:nvPr/>
          </p:nvSpPr>
          <p:spPr>
            <a:xfrm>
              <a:off x="2987823" y="1757889"/>
              <a:ext cx="3887152" cy="1747239"/>
            </a:xfrm>
            <a:custGeom>
              <a:avLst/>
              <a:gdLst>
                <a:gd name="connsiteX0" fmla="*/ 4126727 w 4126727"/>
                <a:gd name="connsiteY0" fmla="*/ 866693 h 1836752"/>
                <a:gd name="connsiteX1" fmla="*/ 2782957 w 4126727"/>
                <a:gd name="connsiteY1" fmla="*/ 0 h 1836752"/>
                <a:gd name="connsiteX2" fmla="*/ 2703444 w 4126727"/>
                <a:gd name="connsiteY2" fmla="*/ 7952 h 1836752"/>
                <a:gd name="connsiteX3" fmla="*/ 1375576 w 4126727"/>
                <a:gd name="connsiteY3" fmla="*/ 326004 h 1836752"/>
                <a:gd name="connsiteX4" fmla="*/ 0 w 4126727"/>
                <a:gd name="connsiteY4" fmla="*/ 477079 h 1836752"/>
                <a:gd name="connsiteX5" fmla="*/ 1574358 w 4126727"/>
                <a:gd name="connsiteY5" fmla="*/ 898498 h 1836752"/>
                <a:gd name="connsiteX6" fmla="*/ 2576223 w 4126727"/>
                <a:gd name="connsiteY6" fmla="*/ 1280160 h 1836752"/>
                <a:gd name="connsiteX7" fmla="*/ 3267986 w 4126727"/>
                <a:gd name="connsiteY7" fmla="*/ 1836752 h 1836752"/>
                <a:gd name="connsiteX8" fmla="*/ 4126727 w 4126727"/>
                <a:gd name="connsiteY8" fmla="*/ 866693 h 1836752"/>
                <a:gd name="connsiteX0" fmla="*/ 4126727 w 4126727"/>
                <a:gd name="connsiteY0" fmla="*/ 884466 h 1854525"/>
                <a:gd name="connsiteX1" fmla="*/ 2782957 w 4126727"/>
                <a:gd name="connsiteY1" fmla="*/ 17773 h 1854525"/>
                <a:gd name="connsiteX2" fmla="*/ 2703444 w 4126727"/>
                <a:gd name="connsiteY2" fmla="*/ 25725 h 1854525"/>
                <a:gd name="connsiteX3" fmla="*/ 1375576 w 4126727"/>
                <a:gd name="connsiteY3" fmla="*/ 343777 h 1854525"/>
                <a:gd name="connsiteX4" fmla="*/ 0 w 4126727"/>
                <a:gd name="connsiteY4" fmla="*/ 494852 h 1854525"/>
                <a:gd name="connsiteX5" fmla="*/ 1574358 w 4126727"/>
                <a:gd name="connsiteY5" fmla="*/ 916271 h 1854525"/>
                <a:gd name="connsiteX6" fmla="*/ 2576223 w 4126727"/>
                <a:gd name="connsiteY6" fmla="*/ 1297933 h 1854525"/>
                <a:gd name="connsiteX7" fmla="*/ 3267986 w 4126727"/>
                <a:gd name="connsiteY7" fmla="*/ 1854525 h 1854525"/>
                <a:gd name="connsiteX8" fmla="*/ 4126727 w 4126727"/>
                <a:gd name="connsiteY8" fmla="*/ 884466 h 1854525"/>
                <a:gd name="connsiteX0" fmla="*/ 1375576 w 4126727"/>
                <a:gd name="connsiteY0" fmla="*/ 331865 h 1842613"/>
                <a:gd name="connsiteX1" fmla="*/ 0 w 4126727"/>
                <a:gd name="connsiteY1" fmla="*/ 482940 h 1842613"/>
                <a:gd name="connsiteX2" fmla="*/ 1574358 w 4126727"/>
                <a:gd name="connsiteY2" fmla="*/ 904359 h 1842613"/>
                <a:gd name="connsiteX3" fmla="*/ 2576223 w 4126727"/>
                <a:gd name="connsiteY3" fmla="*/ 1286021 h 1842613"/>
                <a:gd name="connsiteX4" fmla="*/ 3267986 w 4126727"/>
                <a:gd name="connsiteY4" fmla="*/ 1842613 h 1842613"/>
                <a:gd name="connsiteX5" fmla="*/ 4126727 w 4126727"/>
                <a:gd name="connsiteY5" fmla="*/ 872554 h 1842613"/>
                <a:gd name="connsiteX6" fmla="*/ 2782957 w 4126727"/>
                <a:gd name="connsiteY6" fmla="*/ 5861 h 1842613"/>
                <a:gd name="connsiteX7" fmla="*/ 2794884 w 4126727"/>
                <a:gd name="connsiteY7" fmla="*/ 105253 h 1842613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90578 h 1901326"/>
                <a:gd name="connsiteX1" fmla="*/ 0 w 4063117"/>
                <a:gd name="connsiteY1" fmla="*/ 541653 h 1901326"/>
                <a:gd name="connsiteX2" fmla="*/ 1574358 w 4063117"/>
                <a:gd name="connsiteY2" fmla="*/ 963072 h 1901326"/>
                <a:gd name="connsiteX3" fmla="*/ 2576223 w 4063117"/>
                <a:gd name="connsiteY3" fmla="*/ 1344734 h 1901326"/>
                <a:gd name="connsiteX4" fmla="*/ 3267986 w 4063117"/>
                <a:gd name="connsiteY4" fmla="*/ 1901326 h 1901326"/>
                <a:gd name="connsiteX5" fmla="*/ 4063117 w 4063117"/>
                <a:gd name="connsiteY5" fmla="*/ 994878 h 1901326"/>
                <a:gd name="connsiteX6" fmla="*/ 2782957 w 4063117"/>
                <a:gd name="connsiteY6" fmla="*/ 64574 h 1901326"/>
                <a:gd name="connsiteX7" fmla="*/ 2178658 w 4063117"/>
                <a:gd name="connsiteY7" fmla="*/ 96380 h 1901326"/>
                <a:gd name="connsiteX8" fmla="*/ 1375576 w 4063117"/>
                <a:gd name="connsiteY8" fmla="*/ 390578 h 1901326"/>
                <a:gd name="connsiteX0" fmla="*/ 1375576 w 4063117"/>
                <a:gd name="connsiteY0" fmla="*/ 383650 h 1894398"/>
                <a:gd name="connsiteX1" fmla="*/ 0 w 4063117"/>
                <a:gd name="connsiteY1" fmla="*/ 534725 h 1894398"/>
                <a:gd name="connsiteX2" fmla="*/ 1574358 w 4063117"/>
                <a:gd name="connsiteY2" fmla="*/ 956144 h 1894398"/>
                <a:gd name="connsiteX3" fmla="*/ 2576223 w 4063117"/>
                <a:gd name="connsiteY3" fmla="*/ 1337806 h 1894398"/>
                <a:gd name="connsiteX4" fmla="*/ 3267986 w 4063117"/>
                <a:gd name="connsiteY4" fmla="*/ 1894398 h 1894398"/>
                <a:gd name="connsiteX5" fmla="*/ 4063117 w 4063117"/>
                <a:gd name="connsiteY5" fmla="*/ 987950 h 1894398"/>
                <a:gd name="connsiteX6" fmla="*/ 2782957 w 4063117"/>
                <a:gd name="connsiteY6" fmla="*/ 57646 h 1894398"/>
                <a:gd name="connsiteX7" fmla="*/ 2178658 w 4063117"/>
                <a:gd name="connsiteY7" fmla="*/ 89452 h 1894398"/>
                <a:gd name="connsiteX8" fmla="*/ 1375576 w 4063117"/>
                <a:gd name="connsiteY8" fmla="*/ 383650 h 1894398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625109 w 4112003"/>
                <a:gd name="connsiteY3" fmla="*/ 1280160 h 1836752"/>
                <a:gd name="connsiteX4" fmla="*/ 3316872 w 4112003"/>
                <a:gd name="connsiteY4" fmla="*/ 1836752 h 1836752"/>
                <a:gd name="connsiteX5" fmla="*/ 4112003 w 4112003"/>
                <a:gd name="connsiteY5" fmla="*/ 930304 h 1836752"/>
                <a:gd name="connsiteX6" fmla="*/ 2831843 w 4112003"/>
                <a:gd name="connsiteY6" fmla="*/ 0 h 1836752"/>
                <a:gd name="connsiteX7" fmla="*/ 2227544 w 4112003"/>
                <a:gd name="connsiteY7" fmla="*/ 31806 h 1836752"/>
                <a:gd name="connsiteX8" fmla="*/ 1424462 w 4112003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132129 w 4112003"/>
                <a:gd name="connsiteY3" fmla="*/ 993914 h 1836752"/>
                <a:gd name="connsiteX4" fmla="*/ 2625109 w 4112003"/>
                <a:gd name="connsiteY4" fmla="*/ 1280160 h 1836752"/>
                <a:gd name="connsiteX5" fmla="*/ 3316872 w 4112003"/>
                <a:gd name="connsiteY5" fmla="*/ 1836752 h 1836752"/>
                <a:gd name="connsiteX6" fmla="*/ 4112003 w 4112003"/>
                <a:gd name="connsiteY6" fmla="*/ 930304 h 1836752"/>
                <a:gd name="connsiteX7" fmla="*/ 2831843 w 4112003"/>
                <a:gd name="connsiteY7" fmla="*/ 0 h 1836752"/>
                <a:gd name="connsiteX8" fmla="*/ 2227544 w 4112003"/>
                <a:gd name="connsiteY8" fmla="*/ 31806 h 1836752"/>
                <a:gd name="connsiteX9" fmla="*/ 1424462 w 4112003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38408 h 1849156"/>
                <a:gd name="connsiteX1" fmla="*/ 59649 w 4122766"/>
                <a:gd name="connsiteY1" fmla="*/ 489483 h 1849156"/>
                <a:gd name="connsiteX2" fmla="*/ 1634007 w 4122766"/>
                <a:gd name="connsiteY2" fmla="*/ 910902 h 1849156"/>
                <a:gd name="connsiteX3" fmla="*/ 2142892 w 4122766"/>
                <a:gd name="connsiteY3" fmla="*/ 1006318 h 1849156"/>
                <a:gd name="connsiteX4" fmla="*/ 2635872 w 4122766"/>
                <a:gd name="connsiteY4" fmla="*/ 1292564 h 1849156"/>
                <a:gd name="connsiteX5" fmla="*/ 3327635 w 4122766"/>
                <a:gd name="connsiteY5" fmla="*/ 1849156 h 1849156"/>
                <a:gd name="connsiteX6" fmla="*/ 4122766 w 4122766"/>
                <a:gd name="connsiteY6" fmla="*/ 942708 h 1849156"/>
                <a:gd name="connsiteX7" fmla="*/ 2842606 w 4122766"/>
                <a:gd name="connsiteY7" fmla="*/ 12404 h 1849156"/>
                <a:gd name="connsiteX8" fmla="*/ 2238307 w 4122766"/>
                <a:gd name="connsiteY8" fmla="*/ 44210 h 1849156"/>
                <a:gd name="connsiteX9" fmla="*/ 1435225 w 4122766"/>
                <a:gd name="connsiteY9" fmla="*/ 338408 h 1849156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39809 h 1850557"/>
                <a:gd name="connsiteX1" fmla="*/ 59649 w 4122766"/>
                <a:gd name="connsiteY1" fmla="*/ 490884 h 1850557"/>
                <a:gd name="connsiteX2" fmla="*/ 1634007 w 4122766"/>
                <a:gd name="connsiteY2" fmla="*/ 912303 h 1850557"/>
                <a:gd name="connsiteX3" fmla="*/ 2142892 w 4122766"/>
                <a:gd name="connsiteY3" fmla="*/ 1007719 h 1850557"/>
                <a:gd name="connsiteX4" fmla="*/ 2635872 w 4122766"/>
                <a:gd name="connsiteY4" fmla="*/ 1293965 h 1850557"/>
                <a:gd name="connsiteX5" fmla="*/ 3327635 w 4122766"/>
                <a:gd name="connsiteY5" fmla="*/ 1850557 h 1850557"/>
                <a:gd name="connsiteX6" fmla="*/ 4122766 w 4122766"/>
                <a:gd name="connsiteY6" fmla="*/ 944109 h 1850557"/>
                <a:gd name="connsiteX7" fmla="*/ 2842606 w 4122766"/>
                <a:gd name="connsiteY7" fmla="*/ 13805 h 1850557"/>
                <a:gd name="connsiteX8" fmla="*/ 2166745 w 4122766"/>
                <a:gd name="connsiteY8" fmla="*/ 93319 h 1850557"/>
                <a:gd name="connsiteX9" fmla="*/ 1435225 w 4122766"/>
                <a:gd name="connsiteY9" fmla="*/ 339809 h 1850557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76690 h 1887438"/>
                <a:gd name="connsiteX1" fmla="*/ 59649 w 4122766"/>
                <a:gd name="connsiteY1" fmla="*/ 527765 h 1887438"/>
                <a:gd name="connsiteX2" fmla="*/ 1634007 w 4122766"/>
                <a:gd name="connsiteY2" fmla="*/ 949184 h 1887438"/>
                <a:gd name="connsiteX3" fmla="*/ 2142892 w 4122766"/>
                <a:gd name="connsiteY3" fmla="*/ 1044600 h 1887438"/>
                <a:gd name="connsiteX4" fmla="*/ 2635872 w 4122766"/>
                <a:gd name="connsiteY4" fmla="*/ 1330846 h 1887438"/>
                <a:gd name="connsiteX5" fmla="*/ 3327635 w 4122766"/>
                <a:gd name="connsiteY5" fmla="*/ 1887438 h 1887438"/>
                <a:gd name="connsiteX6" fmla="*/ 4122766 w 4122766"/>
                <a:gd name="connsiteY6" fmla="*/ 980990 h 1887438"/>
                <a:gd name="connsiteX7" fmla="*/ 2842606 w 4122766"/>
                <a:gd name="connsiteY7" fmla="*/ 18881 h 1887438"/>
                <a:gd name="connsiteX8" fmla="*/ 2166745 w 4122766"/>
                <a:gd name="connsiteY8" fmla="*/ 130200 h 1887438"/>
                <a:gd name="connsiteX9" fmla="*/ 1435225 w 4122766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548408 w 4067107"/>
                <a:gd name="connsiteY4" fmla="*/ 1275187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089096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747240"/>
                <a:gd name="connsiteX1" fmla="*/ 59649 w 4067107"/>
                <a:gd name="connsiteY1" fmla="*/ 527765 h 1747240"/>
                <a:gd name="connsiteX2" fmla="*/ 1634007 w 4067107"/>
                <a:gd name="connsiteY2" fmla="*/ 949184 h 1747240"/>
                <a:gd name="connsiteX3" fmla="*/ 2142892 w 4067107"/>
                <a:gd name="connsiteY3" fmla="*/ 1044600 h 1747240"/>
                <a:gd name="connsiteX4" fmla="*/ 2476846 w 4067107"/>
                <a:gd name="connsiteY4" fmla="*/ 1378554 h 1747240"/>
                <a:gd name="connsiteX5" fmla="*/ 3004138 w 4067107"/>
                <a:gd name="connsiteY5" fmla="*/ 1747240 h 1747240"/>
                <a:gd name="connsiteX6" fmla="*/ 4067107 w 4067107"/>
                <a:gd name="connsiteY6" fmla="*/ 1036649 h 1747240"/>
                <a:gd name="connsiteX7" fmla="*/ 2842606 w 4067107"/>
                <a:gd name="connsiteY7" fmla="*/ 18881 h 1747240"/>
                <a:gd name="connsiteX8" fmla="*/ 2166745 w 4067107"/>
                <a:gd name="connsiteY8" fmla="*/ 130200 h 1747240"/>
                <a:gd name="connsiteX9" fmla="*/ 1435225 w 4067107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3004138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2806187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7153" h="1747240">
                  <a:moveTo>
                    <a:pt x="1435225" y="376690"/>
                  </a:moveTo>
                  <a:cubicBezTo>
                    <a:pt x="921041" y="355486"/>
                    <a:pt x="168317" y="374040"/>
                    <a:pt x="59649" y="527765"/>
                  </a:cubicBezTo>
                  <a:cubicBezTo>
                    <a:pt x="-282257" y="890874"/>
                    <a:pt x="926341" y="920030"/>
                    <a:pt x="1634007" y="949184"/>
                  </a:cubicBezTo>
                  <a:cubicBezTo>
                    <a:pt x="1755927" y="988940"/>
                    <a:pt x="2020972" y="1004844"/>
                    <a:pt x="2142892" y="1044600"/>
                  </a:cubicBezTo>
                  <a:lnTo>
                    <a:pt x="2476846" y="1378554"/>
                  </a:lnTo>
                  <a:lnTo>
                    <a:pt x="2806187" y="1747240"/>
                  </a:lnTo>
                  <a:lnTo>
                    <a:pt x="3887153" y="784714"/>
                  </a:lnTo>
                  <a:cubicBezTo>
                    <a:pt x="3502840" y="495816"/>
                    <a:pt x="3512746" y="372650"/>
                    <a:pt x="2842606" y="18881"/>
                  </a:cubicBezTo>
                  <a:cubicBezTo>
                    <a:pt x="2541783" y="-38103"/>
                    <a:pt x="2417210" y="44060"/>
                    <a:pt x="2166745" y="130200"/>
                  </a:cubicBezTo>
                  <a:cubicBezTo>
                    <a:pt x="1932182" y="184534"/>
                    <a:pt x="1811587" y="315730"/>
                    <a:pt x="1435225" y="376690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41EC4F61-E73E-4634-82EF-7522E5C6F535}"/>
                </a:ext>
              </a:extLst>
            </p:cNvPr>
            <p:cNvSpPr/>
            <p:nvPr/>
          </p:nvSpPr>
          <p:spPr>
            <a:xfrm>
              <a:off x="2194561" y="1435364"/>
              <a:ext cx="3753016" cy="1929647"/>
            </a:xfrm>
            <a:custGeom>
              <a:avLst/>
              <a:gdLst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35267 h 1979038"/>
                <a:gd name="connsiteX1" fmla="*/ 659958 w 3347499"/>
                <a:gd name="connsiteY1" fmla="*/ 78676 h 1979038"/>
                <a:gd name="connsiteX2" fmla="*/ 373711 w 3347499"/>
                <a:gd name="connsiteY2" fmla="*/ 23017 h 1979038"/>
                <a:gd name="connsiteX3" fmla="*/ 95416 w 3347499"/>
                <a:gd name="connsiteY3" fmla="*/ 38919 h 1979038"/>
                <a:gd name="connsiteX4" fmla="*/ 111318 w 3347499"/>
                <a:gd name="connsiteY4" fmla="*/ 134335 h 1979038"/>
                <a:gd name="connsiteX5" fmla="*/ 0 w 3347499"/>
                <a:gd name="connsiteY5" fmla="*/ 197946 h 1979038"/>
                <a:gd name="connsiteX6" fmla="*/ 779228 w 3347499"/>
                <a:gd name="connsiteY6" fmla="*/ 1247518 h 1979038"/>
                <a:gd name="connsiteX7" fmla="*/ 1900362 w 3347499"/>
                <a:gd name="connsiteY7" fmla="*/ 1979038 h 1979038"/>
                <a:gd name="connsiteX8" fmla="*/ 3347499 w 3347499"/>
                <a:gd name="connsiteY8" fmla="*/ 1637132 h 1979038"/>
                <a:gd name="connsiteX9" fmla="*/ 1304013 w 3347499"/>
                <a:gd name="connsiteY9" fmla="*/ 635267 h 1979038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11318 w 3347499"/>
                <a:gd name="connsiteY4" fmla="*/ 153906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811033 w 3347499"/>
                <a:gd name="connsiteY6" fmla="*/ 1243235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863437"/>
                <a:gd name="connsiteX1" fmla="*/ 659958 w 3347499"/>
                <a:gd name="connsiteY1" fmla="*/ 98247 h 1863437"/>
                <a:gd name="connsiteX2" fmla="*/ 373711 w 3347499"/>
                <a:gd name="connsiteY2" fmla="*/ 42588 h 1863437"/>
                <a:gd name="connsiteX3" fmla="*/ 95416 w 3347499"/>
                <a:gd name="connsiteY3" fmla="*/ 58490 h 1863437"/>
                <a:gd name="connsiteX4" fmla="*/ 174928 w 3347499"/>
                <a:gd name="connsiteY4" fmla="*/ 177759 h 1863437"/>
                <a:gd name="connsiteX5" fmla="*/ 0 w 3347499"/>
                <a:gd name="connsiteY5" fmla="*/ 217517 h 1863437"/>
                <a:gd name="connsiteX6" fmla="*/ 811033 w 3347499"/>
                <a:gd name="connsiteY6" fmla="*/ 1243235 h 1863437"/>
                <a:gd name="connsiteX7" fmla="*/ 1924216 w 3347499"/>
                <a:gd name="connsiteY7" fmla="*/ 1863437 h 1863437"/>
                <a:gd name="connsiteX8" fmla="*/ 3347499 w 3347499"/>
                <a:gd name="connsiteY8" fmla="*/ 1656703 h 1863437"/>
                <a:gd name="connsiteX9" fmla="*/ 1304013 w 3347499"/>
                <a:gd name="connsiteY9" fmla="*/ 654838 h 1863437"/>
                <a:gd name="connsiteX0" fmla="*/ 1304013 w 3347499"/>
                <a:gd name="connsiteY0" fmla="*/ 654838 h 1982707"/>
                <a:gd name="connsiteX1" fmla="*/ 659958 w 3347499"/>
                <a:gd name="connsiteY1" fmla="*/ 98247 h 1982707"/>
                <a:gd name="connsiteX2" fmla="*/ 373711 w 3347499"/>
                <a:gd name="connsiteY2" fmla="*/ 42588 h 1982707"/>
                <a:gd name="connsiteX3" fmla="*/ 95416 w 3347499"/>
                <a:gd name="connsiteY3" fmla="*/ 58490 h 1982707"/>
                <a:gd name="connsiteX4" fmla="*/ 174928 w 3347499"/>
                <a:gd name="connsiteY4" fmla="*/ 177759 h 1982707"/>
                <a:gd name="connsiteX5" fmla="*/ 0 w 3347499"/>
                <a:gd name="connsiteY5" fmla="*/ 217517 h 1982707"/>
                <a:gd name="connsiteX6" fmla="*/ 811033 w 3347499"/>
                <a:gd name="connsiteY6" fmla="*/ 1243235 h 1982707"/>
                <a:gd name="connsiteX7" fmla="*/ 2146852 w 3347499"/>
                <a:gd name="connsiteY7" fmla="*/ 1982707 h 1982707"/>
                <a:gd name="connsiteX8" fmla="*/ 3347499 w 3347499"/>
                <a:gd name="connsiteY8" fmla="*/ 1656703 h 1982707"/>
                <a:gd name="connsiteX9" fmla="*/ 1304013 w 3347499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1304013 w 3387256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304013 w 3387256"/>
                <a:gd name="connsiteY10" fmla="*/ 654838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72207 w 3753016"/>
                <a:gd name="connsiteY11" fmla="*/ 630984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5192 h 1985110"/>
                <a:gd name="connsiteX1" fmla="*/ 699714 w 3753016"/>
                <a:gd name="connsiteY1" fmla="*/ 92698 h 1985110"/>
                <a:gd name="connsiteX2" fmla="*/ 397565 w 3753016"/>
                <a:gd name="connsiteY2" fmla="*/ 37040 h 1985110"/>
                <a:gd name="connsiteX3" fmla="*/ 95416 w 3753016"/>
                <a:gd name="connsiteY3" fmla="*/ 60893 h 1985110"/>
                <a:gd name="connsiteX4" fmla="*/ 119269 w 3753016"/>
                <a:gd name="connsiteY4" fmla="*/ 172211 h 1985110"/>
                <a:gd name="connsiteX5" fmla="*/ 0 w 3753016"/>
                <a:gd name="connsiteY5" fmla="*/ 219920 h 1985110"/>
                <a:gd name="connsiteX6" fmla="*/ 811033 w 3753016"/>
                <a:gd name="connsiteY6" fmla="*/ 1245638 h 1985110"/>
                <a:gd name="connsiteX7" fmla="*/ 2146852 w 3753016"/>
                <a:gd name="connsiteY7" fmla="*/ 1985110 h 1985110"/>
                <a:gd name="connsiteX8" fmla="*/ 3753016 w 3753016"/>
                <a:gd name="connsiteY8" fmla="*/ 1500080 h 1985110"/>
                <a:gd name="connsiteX9" fmla="*/ 2409244 w 3753016"/>
                <a:gd name="connsiteY9" fmla="*/ 1293347 h 1985110"/>
                <a:gd name="connsiteX10" fmla="*/ 755373 w 3753016"/>
                <a:gd name="connsiteY10" fmla="*/ 871927 h 1985110"/>
                <a:gd name="connsiteX11" fmla="*/ 1311965 w 3753016"/>
                <a:gd name="connsiteY11" fmla="*/ 665192 h 1985110"/>
                <a:gd name="connsiteX0" fmla="*/ 1311965 w 3753016"/>
                <a:gd name="connsiteY0" fmla="*/ 670630 h 1990548"/>
                <a:gd name="connsiteX1" fmla="*/ 699714 w 3753016"/>
                <a:gd name="connsiteY1" fmla="*/ 98136 h 1990548"/>
                <a:gd name="connsiteX2" fmla="*/ 453224 w 3753016"/>
                <a:gd name="connsiteY2" fmla="*/ 26576 h 1990548"/>
                <a:gd name="connsiteX3" fmla="*/ 95416 w 3753016"/>
                <a:gd name="connsiteY3" fmla="*/ 66331 h 1990548"/>
                <a:gd name="connsiteX4" fmla="*/ 119269 w 3753016"/>
                <a:gd name="connsiteY4" fmla="*/ 177649 h 1990548"/>
                <a:gd name="connsiteX5" fmla="*/ 0 w 3753016"/>
                <a:gd name="connsiteY5" fmla="*/ 225358 h 1990548"/>
                <a:gd name="connsiteX6" fmla="*/ 811033 w 3753016"/>
                <a:gd name="connsiteY6" fmla="*/ 1251076 h 1990548"/>
                <a:gd name="connsiteX7" fmla="*/ 2146852 w 3753016"/>
                <a:gd name="connsiteY7" fmla="*/ 1990548 h 1990548"/>
                <a:gd name="connsiteX8" fmla="*/ 3753016 w 3753016"/>
                <a:gd name="connsiteY8" fmla="*/ 1505518 h 1990548"/>
                <a:gd name="connsiteX9" fmla="*/ 2409244 w 3753016"/>
                <a:gd name="connsiteY9" fmla="*/ 1298785 h 1990548"/>
                <a:gd name="connsiteX10" fmla="*/ 755373 w 3753016"/>
                <a:gd name="connsiteY10" fmla="*/ 877365 h 1990548"/>
                <a:gd name="connsiteX11" fmla="*/ 1311965 w 3753016"/>
                <a:gd name="connsiteY11" fmla="*/ 670630 h 1990548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95416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37304 w 3778355"/>
                <a:gd name="connsiteY0" fmla="*/ 671729 h 1991647"/>
                <a:gd name="connsiteX1" fmla="*/ 725053 w 3778355"/>
                <a:gd name="connsiteY1" fmla="*/ 99235 h 1991647"/>
                <a:gd name="connsiteX2" fmla="*/ 478563 w 3778355"/>
                <a:gd name="connsiteY2" fmla="*/ 27675 h 1991647"/>
                <a:gd name="connsiteX3" fmla="*/ 152560 w 3778355"/>
                <a:gd name="connsiteY3" fmla="*/ 67430 h 1991647"/>
                <a:gd name="connsiteX4" fmla="*/ 232072 w 3778355"/>
                <a:gd name="connsiteY4" fmla="*/ 186702 h 1991647"/>
                <a:gd name="connsiteX5" fmla="*/ 25339 w 3778355"/>
                <a:gd name="connsiteY5" fmla="*/ 226457 h 1991647"/>
                <a:gd name="connsiteX6" fmla="*/ 836372 w 3778355"/>
                <a:gd name="connsiteY6" fmla="*/ 1252175 h 1991647"/>
                <a:gd name="connsiteX7" fmla="*/ 2172191 w 3778355"/>
                <a:gd name="connsiteY7" fmla="*/ 1991647 h 1991647"/>
                <a:gd name="connsiteX8" fmla="*/ 3778355 w 3778355"/>
                <a:gd name="connsiteY8" fmla="*/ 1506617 h 1991647"/>
                <a:gd name="connsiteX9" fmla="*/ 2434583 w 3778355"/>
                <a:gd name="connsiteY9" fmla="*/ 1299884 h 1991647"/>
                <a:gd name="connsiteX10" fmla="*/ 780712 w 3778355"/>
                <a:gd name="connsiteY10" fmla="*/ 878464 h 1991647"/>
                <a:gd name="connsiteX11" fmla="*/ 1337304 w 3778355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206733 w 3753016"/>
                <a:gd name="connsiteY4" fmla="*/ 186702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9647"/>
                <a:gd name="connsiteX1" fmla="*/ 699714 w 3753016"/>
                <a:gd name="connsiteY1" fmla="*/ 99235 h 1929647"/>
                <a:gd name="connsiteX2" fmla="*/ 453224 w 3753016"/>
                <a:gd name="connsiteY2" fmla="*/ 27675 h 1929647"/>
                <a:gd name="connsiteX3" fmla="*/ 127221 w 3753016"/>
                <a:gd name="connsiteY3" fmla="*/ 67430 h 1929647"/>
                <a:gd name="connsiteX4" fmla="*/ 166977 w 3753016"/>
                <a:gd name="connsiteY4" fmla="*/ 154897 h 1929647"/>
                <a:gd name="connsiteX5" fmla="*/ 0 w 3753016"/>
                <a:gd name="connsiteY5" fmla="*/ 226457 h 1929647"/>
                <a:gd name="connsiteX6" fmla="*/ 818984 w 3753016"/>
                <a:gd name="connsiteY6" fmla="*/ 1347591 h 1929647"/>
                <a:gd name="connsiteX7" fmla="*/ 2011680 w 3753016"/>
                <a:gd name="connsiteY7" fmla="*/ 1928037 h 1929647"/>
                <a:gd name="connsiteX8" fmla="*/ 3753016 w 3753016"/>
                <a:gd name="connsiteY8" fmla="*/ 1506617 h 1929647"/>
                <a:gd name="connsiteX9" fmla="*/ 2409244 w 3753016"/>
                <a:gd name="connsiteY9" fmla="*/ 1299884 h 1929647"/>
                <a:gd name="connsiteX10" fmla="*/ 755373 w 3753016"/>
                <a:gd name="connsiteY10" fmla="*/ 878464 h 1929647"/>
                <a:gd name="connsiteX11" fmla="*/ 1311965 w 3753016"/>
                <a:gd name="connsiteY11" fmla="*/ 671729 h 19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3016" h="1929647">
                  <a:moveTo>
                    <a:pt x="1311965" y="671729"/>
                  </a:moveTo>
                  <a:cubicBezTo>
                    <a:pt x="1166191" y="480897"/>
                    <a:pt x="893195" y="-35936"/>
                    <a:pt x="699714" y="99235"/>
                  </a:cubicBezTo>
                  <a:cubicBezTo>
                    <a:pt x="667909" y="136342"/>
                    <a:pt x="636104" y="-73042"/>
                    <a:pt x="453224" y="27675"/>
                  </a:cubicBezTo>
                  <a:cubicBezTo>
                    <a:pt x="360459" y="32976"/>
                    <a:pt x="331304" y="-57141"/>
                    <a:pt x="127221" y="67430"/>
                  </a:cubicBezTo>
                  <a:cubicBezTo>
                    <a:pt x="74212" y="88634"/>
                    <a:pt x="188181" y="128392"/>
                    <a:pt x="166977" y="154897"/>
                  </a:cubicBezTo>
                  <a:cubicBezTo>
                    <a:pt x="145773" y="181402"/>
                    <a:pt x="70236" y="131041"/>
                    <a:pt x="0" y="226457"/>
                  </a:cubicBezTo>
                  <a:cubicBezTo>
                    <a:pt x="272995" y="600168"/>
                    <a:pt x="673210" y="1283981"/>
                    <a:pt x="818984" y="1347591"/>
                  </a:cubicBezTo>
                  <a:cubicBezTo>
                    <a:pt x="1216549" y="1541073"/>
                    <a:pt x="1741336" y="1885630"/>
                    <a:pt x="2011680" y="1928037"/>
                  </a:cubicBezTo>
                  <a:cubicBezTo>
                    <a:pt x="2266121" y="1954542"/>
                    <a:pt x="3172571" y="1647090"/>
                    <a:pt x="3753016" y="1506617"/>
                  </a:cubicBezTo>
                  <a:cubicBezTo>
                    <a:pt x="3697357" y="1407226"/>
                    <a:pt x="3208351" y="1168688"/>
                    <a:pt x="2409244" y="1299884"/>
                  </a:cubicBezTo>
                  <a:cubicBezTo>
                    <a:pt x="489003" y="1295909"/>
                    <a:pt x="734169" y="972555"/>
                    <a:pt x="755373" y="878464"/>
                  </a:cubicBezTo>
                  <a:cubicBezTo>
                    <a:pt x="816333" y="727390"/>
                    <a:pt x="1115833" y="695583"/>
                    <a:pt x="1311965" y="671729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893AFE2C-C39B-4D79-B6F2-EDF918761929}"/>
              </a:ext>
            </a:extLst>
          </p:cNvPr>
          <p:cNvGrpSpPr/>
          <p:nvPr/>
        </p:nvGrpSpPr>
        <p:grpSpPr>
          <a:xfrm rot="21261025">
            <a:off x="7913460" y="5172403"/>
            <a:ext cx="2372065" cy="1048970"/>
            <a:chOff x="2194561" y="1435364"/>
            <a:chExt cx="4680414" cy="2069764"/>
          </a:xfrm>
        </p:grpSpPr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DBDF1076-8F7D-4E31-B468-C2905FD4575E}"/>
                </a:ext>
              </a:extLst>
            </p:cNvPr>
            <p:cNvSpPr/>
            <p:nvPr/>
          </p:nvSpPr>
          <p:spPr>
            <a:xfrm>
              <a:off x="2987823" y="1757889"/>
              <a:ext cx="3887152" cy="1747239"/>
            </a:xfrm>
            <a:custGeom>
              <a:avLst/>
              <a:gdLst>
                <a:gd name="connsiteX0" fmla="*/ 4126727 w 4126727"/>
                <a:gd name="connsiteY0" fmla="*/ 866693 h 1836752"/>
                <a:gd name="connsiteX1" fmla="*/ 2782957 w 4126727"/>
                <a:gd name="connsiteY1" fmla="*/ 0 h 1836752"/>
                <a:gd name="connsiteX2" fmla="*/ 2703444 w 4126727"/>
                <a:gd name="connsiteY2" fmla="*/ 7952 h 1836752"/>
                <a:gd name="connsiteX3" fmla="*/ 1375576 w 4126727"/>
                <a:gd name="connsiteY3" fmla="*/ 326004 h 1836752"/>
                <a:gd name="connsiteX4" fmla="*/ 0 w 4126727"/>
                <a:gd name="connsiteY4" fmla="*/ 477079 h 1836752"/>
                <a:gd name="connsiteX5" fmla="*/ 1574358 w 4126727"/>
                <a:gd name="connsiteY5" fmla="*/ 898498 h 1836752"/>
                <a:gd name="connsiteX6" fmla="*/ 2576223 w 4126727"/>
                <a:gd name="connsiteY6" fmla="*/ 1280160 h 1836752"/>
                <a:gd name="connsiteX7" fmla="*/ 3267986 w 4126727"/>
                <a:gd name="connsiteY7" fmla="*/ 1836752 h 1836752"/>
                <a:gd name="connsiteX8" fmla="*/ 4126727 w 4126727"/>
                <a:gd name="connsiteY8" fmla="*/ 866693 h 1836752"/>
                <a:gd name="connsiteX0" fmla="*/ 4126727 w 4126727"/>
                <a:gd name="connsiteY0" fmla="*/ 884466 h 1854525"/>
                <a:gd name="connsiteX1" fmla="*/ 2782957 w 4126727"/>
                <a:gd name="connsiteY1" fmla="*/ 17773 h 1854525"/>
                <a:gd name="connsiteX2" fmla="*/ 2703444 w 4126727"/>
                <a:gd name="connsiteY2" fmla="*/ 25725 h 1854525"/>
                <a:gd name="connsiteX3" fmla="*/ 1375576 w 4126727"/>
                <a:gd name="connsiteY3" fmla="*/ 343777 h 1854525"/>
                <a:gd name="connsiteX4" fmla="*/ 0 w 4126727"/>
                <a:gd name="connsiteY4" fmla="*/ 494852 h 1854525"/>
                <a:gd name="connsiteX5" fmla="*/ 1574358 w 4126727"/>
                <a:gd name="connsiteY5" fmla="*/ 916271 h 1854525"/>
                <a:gd name="connsiteX6" fmla="*/ 2576223 w 4126727"/>
                <a:gd name="connsiteY6" fmla="*/ 1297933 h 1854525"/>
                <a:gd name="connsiteX7" fmla="*/ 3267986 w 4126727"/>
                <a:gd name="connsiteY7" fmla="*/ 1854525 h 1854525"/>
                <a:gd name="connsiteX8" fmla="*/ 4126727 w 4126727"/>
                <a:gd name="connsiteY8" fmla="*/ 884466 h 1854525"/>
                <a:gd name="connsiteX0" fmla="*/ 1375576 w 4126727"/>
                <a:gd name="connsiteY0" fmla="*/ 331865 h 1842613"/>
                <a:gd name="connsiteX1" fmla="*/ 0 w 4126727"/>
                <a:gd name="connsiteY1" fmla="*/ 482940 h 1842613"/>
                <a:gd name="connsiteX2" fmla="*/ 1574358 w 4126727"/>
                <a:gd name="connsiteY2" fmla="*/ 904359 h 1842613"/>
                <a:gd name="connsiteX3" fmla="*/ 2576223 w 4126727"/>
                <a:gd name="connsiteY3" fmla="*/ 1286021 h 1842613"/>
                <a:gd name="connsiteX4" fmla="*/ 3267986 w 4126727"/>
                <a:gd name="connsiteY4" fmla="*/ 1842613 h 1842613"/>
                <a:gd name="connsiteX5" fmla="*/ 4126727 w 4126727"/>
                <a:gd name="connsiteY5" fmla="*/ 872554 h 1842613"/>
                <a:gd name="connsiteX6" fmla="*/ 2782957 w 4126727"/>
                <a:gd name="connsiteY6" fmla="*/ 5861 h 1842613"/>
                <a:gd name="connsiteX7" fmla="*/ 2794884 w 4126727"/>
                <a:gd name="connsiteY7" fmla="*/ 105253 h 1842613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90578 h 1901326"/>
                <a:gd name="connsiteX1" fmla="*/ 0 w 4063117"/>
                <a:gd name="connsiteY1" fmla="*/ 541653 h 1901326"/>
                <a:gd name="connsiteX2" fmla="*/ 1574358 w 4063117"/>
                <a:gd name="connsiteY2" fmla="*/ 963072 h 1901326"/>
                <a:gd name="connsiteX3" fmla="*/ 2576223 w 4063117"/>
                <a:gd name="connsiteY3" fmla="*/ 1344734 h 1901326"/>
                <a:gd name="connsiteX4" fmla="*/ 3267986 w 4063117"/>
                <a:gd name="connsiteY4" fmla="*/ 1901326 h 1901326"/>
                <a:gd name="connsiteX5" fmla="*/ 4063117 w 4063117"/>
                <a:gd name="connsiteY5" fmla="*/ 994878 h 1901326"/>
                <a:gd name="connsiteX6" fmla="*/ 2782957 w 4063117"/>
                <a:gd name="connsiteY6" fmla="*/ 64574 h 1901326"/>
                <a:gd name="connsiteX7" fmla="*/ 2178658 w 4063117"/>
                <a:gd name="connsiteY7" fmla="*/ 96380 h 1901326"/>
                <a:gd name="connsiteX8" fmla="*/ 1375576 w 4063117"/>
                <a:gd name="connsiteY8" fmla="*/ 390578 h 1901326"/>
                <a:gd name="connsiteX0" fmla="*/ 1375576 w 4063117"/>
                <a:gd name="connsiteY0" fmla="*/ 383650 h 1894398"/>
                <a:gd name="connsiteX1" fmla="*/ 0 w 4063117"/>
                <a:gd name="connsiteY1" fmla="*/ 534725 h 1894398"/>
                <a:gd name="connsiteX2" fmla="*/ 1574358 w 4063117"/>
                <a:gd name="connsiteY2" fmla="*/ 956144 h 1894398"/>
                <a:gd name="connsiteX3" fmla="*/ 2576223 w 4063117"/>
                <a:gd name="connsiteY3" fmla="*/ 1337806 h 1894398"/>
                <a:gd name="connsiteX4" fmla="*/ 3267986 w 4063117"/>
                <a:gd name="connsiteY4" fmla="*/ 1894398 h 1894398"/>
                <a:gd name="connsiteX5" fmla="*/ 4063117 w 4063117"/>
                <a:gd name="connsiteY5" fmla="*/ 987950 h 1894398"/>
                <a:gd name="connsiteX6" fmla="*/ 2782957 w 4063117"/>
                <a:gd name="connsiteY6" fmla="*/ 57646 h 1894398"/>
                <a:gd name="connsiteX7" fmla="*/ 2178658 w 4063117"/>
                <a:gd name="connsiteY7" fmla="*/ 89452 h 1894398"/>
                <a:gd name="connsiteX8" fmla="*/ 1375576 w 4063117"/>
                <a:gd name="connsiteY8" fmla="*/ 383650 h 1894398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625109 w 4112003"/>
                <a:gd name="connsiteY3" fmla="*/ 1280160 h 1836752"/>
                <a:gd name="connsiteX4" fmla="*/ 3316872 w 4112003"/>
                <a:gd name="connsiteY4" fmla="*/ 1836752 h 1836752"/>
                <a:gd name="connsiteX5" fmla="*/ 4112003 w 4112003"/>
                <a:gd name="connsiteY5" fmla="*/ 930304 h 1836752"/>
                <a:gd name="connsiteX6" fmla="*/ 2831843 w 4112003"/>
                <a:gd name="connsiteY6" fmla="*/ 0 h 1836752"/>
                <a:gd name="connsiteX7" fmla="*/ 2227544 w 4112003"/>
                <a:gd name="connsiteY7" fmla="*/ 31806 h 1836752"/>
                <a:gd name="connsiteX8" fmla="*/ 1424462 w 4112003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132129 w 4112003"/>
                <a:gd name="connsiteY3" fmla="*/ 993914 h 1836752"/>
                <a:gd name="connsiteX4" fmla="*/ 2625109 w 4112003"/>
                <a:gd name="connsiteY4" fmla="*/ 1280160 h 1836752"/>
                <a:gd name="connsiteX5" fmla="*/ 3316872 w 4112003"/>
                <a:gd name="connsiteY5" fmla="*/ 1836752 h 1836752"/>
                <a:gd name="connsiteX6" fmla="*/ 4112003 w 4112003"/>
                <a:gd name="connsiteY6" fmla="*/ 930304 h 1836752"/>
                <a:gd name="connsiteX7" fmla="*/ 2831843 w 4112003"/>
                <a:gd name="connsiteY7" fmla="*/ 0 h 1836752"/>
                <a:gd name="connsiteX8" fmla="*/ 2227544 w 4112003"/>
                <a:gd name="connsiteY8" fmla="*/ 31806 h 1836752"/>
                <a:gd name="connsiteX9" fmla="*/ 1424462 w 4112003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38408 h 1849156"/>
                <a:gd name="connsiteX1" fmla="*/ 59649 w 4122766"/>
                <a:gd name="connsiteY1" fmla="*/ 489483 h 1849156"/>
                <a:gd name="connsiteX2" fmla="*/ 1634007 w 4122766"/>
                <a:gd name="connsiteY2" fmla="*/ 910902 h 1849156"/>
                <a:gd name="connsiteX3" fmla="*/ 2142892 w 4122766"/>
                <a:gd name="connsiteY3" fmla="*/ 1006318 h 1849156"/>
                <a:gd name="connsiteX4" fmla="*/ 2635872 w 4122766"/>
                <a:gd name="connsiteY4" fmla="*/ 1292564 h 1849156"/>
                <a:gd name="connsiteX5" fmla="*/ 3327635 w 4122766"/>
                <a:gd name="connsiteY5" fmla="*/ 1849156 h 1849156"/>
                <a:gd name="connsiteX6" fmla="*/ 4122766 w 4122766"/>
                <a:gd name="connsiteY6" fmla="*/ 942708 h 1849156"/>
                <a:gd name="connsiteX7" fmla="*/ 2842606 w 4122766"/>
                <a:gd name="connsiteY7" fmla="*/ 12404 h 1849156"/>
                <a:gd name="connsiteX8" fmla="*/ 2238307 w 4122766"/>
                <a:gd name="connsiteY8" fmla="*/ 44210 h 1849156"/>
                <a:gd name="connsiteX9" fmla="*/ 1435225 w 4122766"/>
                <a:gd name="connsiteY9" fmla="*/ 338408 h 1849156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39809 h 1850557"/>
                <a:gd name="connsiteX1" fmla="*/ 59649 w 4122766"/>
                <a:gd name="connsiteY1" fmla="*/ 490884 h 1850557"/>
                <a:gd name="connsiteX2" fmla="*/ 1634007 w 4122766"/>
                <a:gd name="connsiteY2" fmla="*/ 912303 h 1850557"/>
                <a:gd name="connsiteX3" fmla="*/ 2142892 w 4122766"/>
                <a:gd name="connsiteY3" fmla="*/ 1007719 h 1850557"/>
                <a:gd name="connsiteX4" fmla="*/ 2635872 w 4122766"/>
                <a:gd name="connsiteY4" fmla="*/ 1293965 h 1850557"/>
                <a:gd name="connsiteX5" fmla="*/ 3327635 w 4122766"/>
                <a:gd name="connsiteY5" fmla="*/ 1850557 h 1850557"/>
                <a:gd name="connsiteX6" fmla="*/ 4122766 w 4122766"/>
                <a:gd name="connsiteY6" fmla="*/ 944109 h 1850557"/>
                <a:gd name="connsiteX7" fmla="*/ 2842606 w 4122766"/>
                <a:gd name="connsiteY7" fmla="*/ 13805 h 1850557"/>
                <a:gd name="connsiteX8" fmla="*/ 2166745 w 4122766"/>
                <a:gd name="connsiteY8" fmla="*/ 93319 h 1850557"/>
                <a:gd name="connsiteX9" fmla="*/ 1435225 w 4122766"/>
                <a:gd name="connsiteY9" fmla="*/ 339809 h 1850557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76690 h 1887438"/>
                <a:gd name="connsiteX1" fmla="*/ 59649 w 4122766"/>
                <a:gd name="connsiteY1" fmla="*/ 527765 h 1887438"/>
                <a:gd name="connsiteX2" fmla="*/ 1634007 w 4122766"/>
                <a:gd name="connsiteY2" fmla="*/ 949184 h 1887438"/>
                <a:gd name="connsiteX3" fmla="*/ 2142892 w 4122766"/>
                <a:gd name="connsiteY3" fmla="*/ 1044600 h 1887438"/>
                <a:gd name="connsiteX4" fmla="*/ 2635872 w 4122766"/>
                <a:gd name="connsiteY4" fmla="*/ 1330846 h 1887438"/>
                <a:gd name="connsiteX5" fmla="*/ 3327635 w 4122766"/>
                <a:gd name="connsiteY5" fmla="*/ 1887438 h 1887438"/>
                <a:gd name="connsiteX6" fmla="*/ 4122766 w 4122766"/>
                <a:gd name="connsiteY6" fmla="*/ 980990 h 1887438"/>
                <a:gd name="connsiteX7" fmla="*/ 2842606 w 4122766"/>
                <a:gd name="connsiteY7" fmla="*/ 18881 h 1887438"/>
                <a:gd name="connsiteX8" fmla="*/ 2166745 w 4122766"/>
                <a:gd name="connsiteY8" fmla="*/ 130200 h 1887438"/>
                <a:gd name="connsiteX9" fmla="*/ 1435225 w 4122766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548408 w 4067107"/>
                <a:gd name="connsiteY4" fmla="*/ 1275187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089096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747240"/>
                <a:gd name="connsiteX1" fmla="*/ 59649 w 4067107"/>
                <a:gd name="connsiteY1" fmla="*/ 527765 h 1747240"/>
                <a:gd name="connsiteX2" fmla="*/ 1634007 w 4067107"/>
                <a:gd name="connsiteY2" fmla="*/ 949184 h 1747240"/>
                <a:gd name="connsiteX3" fmla="*/ 2142892 w 4067107"/>
                <a:gd name="connsiteY3" fmla="*/ 1044600 h 1747240"/>
                <a:gd name="connsiteX4" fmla="*/ 2476846 w 4067107"/>
                <a:gd name="connsiteY4" fmla="*/ 1378554 h 1747240"/>
                <a:gd name="connsiteX5" fmla="*/ 3004138 w 4067107"/>
                <a:gd name="connsiteY5" fmla="*/ 1747240 h 1747240"/>
                <a:gd name="connsiteX6" fmla="*/ 4067107 w 4067107"/>
                <a:gd name="connsiteY6" fmla="*/ 1036649 h 1747240"/>
                <a:gd name="connsiteX7" fmla="*/ 2842606 w 4067107"/>
                <a:gd name="connsiteY7" fmla="*/ 18881 h 1747240"/>
                <a:gd name="connsiteX8" fmla="*/ 2166745 w 4067107"/>
                <a:gd name="connsiteY8" fmla="*/ 130200 h 1747240"/>
                <a:gd name="connsiteX9" fmla="*/ 1435225 w 4067107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3004138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2806187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7153" h="1747240">
                  <a:moveTo>
                    <a:pt x="1435225" y="376690"/>
                  </a:moveTo>
                  <a:cubicBezTo>
                    <a:pt x="921041" y="355486"/>
                    <a:pt x="168317" y="374040"/>
                    <a:pt x="59649" y="527765"/>
                  </a:cubicBezTo>
                  <a:cubicBezTo>
                    <a:pt x="-282257" y="890874"/>
                    <a:pt x="926341" y="920030"/>
                    <a:pt x="1634007" y="949184"/>
                  </a:cubicBezTo>
                  <a:cubicBezTo>
                    <a:pt x="1755927" y="988940"/>
                    <a:pt x="2020972" y="1004844"/>
                    <a:pt x="2142892" y="1044600"/>
                  </a:cubicBezTo>
                  <a:lnTo>
                    <a:pt x="2476846" y="1378554"/>
                  </a:lnTo>
                  <a:lnTo>
                    <a:pt x="2806187" y="1747240"/>
                  </a:lnTo>
                  <a:lnTo>
                    <a:pt x="3887153" y="784714"/>
                  </a:lnTo>
                  <a:cubicBezTo>
                    <a:pt x="3502840" y="495816"/>
                    <a:pt x="3512746" y="372650"/>
                    <a:pt x="2842606" y="18881"/>
                  </a:cubicBezTo>
                  <a:cubicBezTo>
                    <a:pt x="2541783" y="-38103"/>
                    <a:pt x="2417210" y="44060"/>
                    <a:pt x="2166745" y="130200"/>
                  </a:cubicBezTo>
                  <a:cubicBezTo>
                    <a:pt x="1932182" y="184534"/>
                    <a:pt x="1811587" y="315730"/>
                    <a:pt x="1435225" y="376690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5014FAF1-7D87-4A05-8A66-F0B475259B06}"/>
                </a:ext>
              </a:extLst>
            </p:cNvPr>
            <p:cNvSpPr/>
            <p:nvPr/>
          </p:nvSpPr>
          <p:spPr>
            <a:xfrm>
              <a:off x="2194561" y="1435364"/>
              <a:ext cx="3753016" cy="1929647"/>
            </a:xfrm>
            <a:custGeom>
              <a:avLst/>
              <a:gdLst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35267 h 1979038"/>
                <a:gd name="connsiteX1" fmla="*/ 659958 w 3347499"/>
                <a:gd name="connsiteY1" fmla="*/ 78676 h 1979038"/>
                <a:gd name="connsiteX2" fmla="*/ 373711 w 3347499"/>
                <a:gd name="connsiteY2" fmla="*/ 23017 h 1979038"/>
                <a:gd name="connsiteX3" fmla="*/ 95416 w 3347499"/>
                <a:gd name="connsiteY3" fmla="*/ 38919 h 1979038"/>
                <a:gd name="connsiteX4" fmla="*/ 111318 w 3347499"/>
                <a:gd name="connsiteY4" fmla="*/ 134335 h 1979038"/>
                <a:gd name="connsiteX5" fmla="*/ 0 w 3347499"/>
                <a:gd name="connsiteY5" fmla="*/ 197946 h 1979038"/>
                <a:gd name="connsiteX6" fmla="*/ 779228 w 3347499"/>
                <a:gd name="connsiteY6" fmla="*/ 1247518 h 1979038"/>
                <a:gd name="connsiteX7" fmla="*/ 1900362 w 3347499"/>
                <a:gd name="connsiteY7" fmla="*/ 1979038 h 1979038"/>
                <a:gd name="connsiteX8" fmla="*/ 3347499 w 3347499"/>
                <a:gd name="connsiteY8" fmla="*/ 1637132 h 1979038"/>
                <a:gd name="connsiteX9" fmla="*/ 1304013 w 3347499"/>
                <a:gd name="connsiteY9" fmla="*/ 635267 h 1979038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11318 w 3347499"/>
                <a:gd name="connsiteY4" fmla="*/ 153906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811033 w 3347499"/>
                <a:gd name="connsiteY6" fmla="*/ 1243235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863437"/>
                <a:gd name="connsiteX1" fmla="*/ 659958 w 3347499"/>
                <a:gd name="connsiteY1" fmla="*/ 98247 h 1863437"/>
                <a:gd name="connsiteX2" fmla="*/ 373711 w 3347499"/>
                <a:gd name="connsiteY2" fmla="*/ 42588 h 1863437"/>
                <a:gd name="connsiteX3" fmla="*/ 95416 w 3347499"/>
                <a:gd name="connsiteY3" fmla="*/ 58490 h 1863437"/>
                <a:gd name="connsiteX4" fmla="*/ 174928 w 3347499"/>
                <a:gd name="connsiteY4" fmla="*/ 177759 h 1863437"/>
                <a:gd name="connsiteX5" fmla="*/ 0 w 3347499"/>
                <a:gd name="connsiteY5" fmla="*/ 217517 h 1863437"/>
                <a:gd name="connsiteX6" fmla="*/ 811033 w 3347499"/>
                <a:gd name="connsiteY6" fmla="*/ 1243235 h 1863437"/>
                <a:gd name="connsiteX7" fmla="*/ 1924216 w 3347499"/>
                <a:gd name="connsiteY7" fmla="*/ 1863437 h 1863437"/>
                <a:gd name="connsiteX8" fmla="*/ 3347499 w 3347499"/>
                <a:gd name="connsiteY8" fmla="*/ 1656703 h 1863437"/>
                <a:gd name="connsiteX9" fmla="*/ 1304013 w 3347499"/>
                <a:gd name="connsiteY9" fmla="*/ 654838 h 1863437"/>
                <a:gd name="connsiteX0" fmla="*/ 1304013 w 3347499"/>
                <a:gd name="connsiteY0" fmla="*/ 654838 h 1982707"/>
                <a:gd name="connsiteX1" fmla="*/ 659958 w 3347499"/>
                <a:gd name="connsiteY1" fmla="*/ 98247 h 1982707"/>
                <a:gd name="connsiteX2" fmla="*/ 373711 w 3347499"/>
                <a:gd name="connsiteY2" fmla="*/ 42588 h 1982707"/>
                <a:gd name="connsiteX3" fmla="*/ 95416 w 3347499"/>
                <a:gd name="connsiteY3" fmla="*/ 58490 h 1982707"/>
                <a:gd name="connsiteX4" fmla="*/ 174928 w 3347499"/>
                <a:gd name="connsiteY4" fmla="*/ 177759 h 1982707"/>
                <a:gd name="connsiteX5" fmla="*/ 0 w 3347499"/>
                <a:gd name="connsiteY5" fmla="*/ 217517 h 1982707"/>
                <a:gd name="connsiteX6" fmla="*/ 811033 w 3347499"/>
                <a:gd name="connsiteY6" fmla="*/ 1243235 h 1982707"/>
                <a:gd name="connsiteX7" fmla="*/ 2146852 w 3347499"/>
                <a:gd name="connsiteY7" fmla="*/ 1982707 h 1982707"/>
                <a:gd name="connsiteX8" fmla="*/ 3347499 w 3347499"/>
                <a:gd name="connsiteY8" fmla="*/ 1656703 h 1982707"/>
                <a:gd name="connsiteX9" fmla="*/ 1304013 w 3347499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1304013 w 3387256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304013 w 3387256"/>
                <a:gd name="connsiteY10" fmla="*/ 654838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72207 w 3753016"/>
                <a:gd name="connsiteY11" fmla="*/ 630984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5192 h 1985110"/>
                <a:gd name="connsiteX1" fmla="*/ 699714 w 3753016"/>
                <a:gd name="connsiteY1" fmla="*/ 92698 h 1985110"/>
                <a:gd name="connsiteX2" fmla="*/ 397565 w 3753016"/>
                <a:gd name="connsiteY2" fmla="*/ 37040 h 1985110"/>
                <a:gd name="connsiteX3" fmla="*/ 95416 w 3753016"/>
                <a:gd name="connsiteY3" fmla="*/ 60893 h 1985110"/>
                <a:gd name="connsiteX4" fmla="*/ 119269 w 3753016"/>
                <a:gd name="connsiteY4" fmla="*/ 172211 h 1985110"/>
                <a:gd name="connsiteX5" fmla="*/ 0 w 3753016"/>
                <a:gd name="connsiteY5" fmla="*/ 219920 h 1985110"/>
                <a:gd name="connsiteX6" fmla="*/ 811033 w 3753016"/>
                <a:gd name="connsiteY6" fmla="*/ 1245638 h 1985110"/>
                <a:gd name="connsiteX7" fmla="*/ 2146852 w 3753016"/>
                <a:gd name="connsiteY7" fmla="*/ 1985110 h 1985110"/>
                <a:gd name="connsiteX8" fmla="*/ 3753016 w 3753016"/>
                <a:gd name="connsiteY8" fmla="*/ 1500080 h 1985110"/>
                <a:gd name="connsiteX9" fmla="*/ 2409244 w 3753016"/>
                <a:gd name="connsiteY9" fmla="*/ 1293347 h 1985110"/>
                <a:gd name="connsiteX10" fmla="*/ 755373 w 3753016"/>
                <a:gd name="connsiteY10" fmla="*/ 871927 h 1985110"/>
                <a:gd name="connsiteX11" fmla="*/ 1311965 w 3753016"/>
                <a:gd name="connsiteY11" fmla="*/ 665192 h 1985110"/>
                <a:gd name="connsiteX0" fmla="*/ 1311965 w 3753016"/>
                <a:gd name="connsiteY0" fmla="*/ 670630 h 1990548"/>
                <a:gd name="connsiteX1" fmla="*/ 699714 w 3753016"/>
                <a:gd name="connsiteY1" fmla="*/ 98136 h 1990548"/>
                <a:gd name="connsiteX2" fmla="*/ 453224 w 3753016"/>
                <a:gd name="connsiteY2" fmla="*/ 26576 h 1990548"/>
                <a:gd name="connsiteX3" fmla="*/ 95416 w 3753016"/>
                <a:gd name="connsiteY3" fmla="*/ 66331 h 1990548"/>
                <a:gd name="connsiteX4" fmla="*/ 119269 w 3753016"/>
                <a:gd name="connsiteY4" fmla="*/ 177649 h 1990548"/>
                <a:gd name="connsiteX5" fmla="*/ 0 w 3753016"/>
                <a:gd name="connsiteY5" fmla="*/ 225358 h 1990548"/>
                <a:gd name="connsiteX6" fmla="*/ 811033 w 3753016"/>
                <a:gd name="connsiteY6" fmla="*/ 1251076 h 1990548"/>
                <a:gd name="connsiteX7" fmla="*/ 2146852 w 3753016"/>
                <a:gd name="connsiteY7" fmla="*/ 1990548 h 1990548"/>
                <a:gd name="connsiteX8" fmla="*/ 3753016 w 3753016"/>
                <a:gd name="connsiteY8" fmla="*/ 1505518 h 1990548"/>
                <a:gd name="connsiteX9" fmla="*/ 2409244 w 3753016"/>
                <a:gd name="connsiteY9" fmla="*/ 1298785 h 1990548"/>
                <a:gd name="connsiteX10" fmla="*/ 755373 w 3753016"/>
                <a:gd name="connsiteY10" fmla="*/ 877365 h 1990548"/>
                <a:gd name="connsiteX11" fmla="*/ 1311965 w 3753016"/>
                <a:gd name="connsiteY11" fmla="*/ 670630 h 1990548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95416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37304 w 3778355"/>
                <a:gd name="connsiteY0" fmla="*/ 671729 h 1991647"/>
                <a:gd name="connsiteX1" fmla="*/ 725053 w 3778355"/>
                <a:gd name="connsiteY1" fmla="*/ 99235 h 1991647"/>
                <a:gd name="connsiteX2" fmla="*/ 478563 w 3778355"/>
                <a:gd name="connsiteY2" fmla="*/ 27675 h 1991647"/>
                <a:gd name="connsiteX3" fmla="*/ 152560 w 3778355"/>
                <a:gd name="connsiteY3" fmla="*/ 67430 h 1991647"/>
                <a:gd name="connsiteX4" fmla="*/ 232072 w 3778355"/>
                <a:gd name="connsiteY4" fmla="*/ 186702 h 1991647"/>
                <a:gd name="connsiteX5" fmla="*/ 25339 w 3778355"/>
                <a:gd name="connsiteY5" fmla="*/ 226457 h 1991647"/>
                <a:gd name="connsiteX6" fmla="*/ 836372 w 3778355"/>
                <a:gd name="connsiteY6" fmla="*/ 1252175 h 1991647"/>
                <a:gd name="connsiteX7" fmla="*/ 2172191 w 3778355"/>
                <a:gd name="connsiteY7" fmla="*/ 1991647 h 1991647"/>
                <a:gd name="connsiteX8" fmla="*/ 3778355 w 3778355"/>
                <a:gd name="connsiteY8" fmla="*/ 1506617 h 1991647"/>
                <a:gd name="connsiteX9" fmla="*/ 2434583 w 3778355"/>
                <a:gd name="connsiteY9" fmla="*/ 1299884 h 1991647"/>
                <a:gd name="connsiteX10" fmla="*/ 780712 w 3778355"/>
                <a:gd name="connsiteY10" fmla="*/ 878464 h 1991647"/>
                <a:gd name="connsiteX11" fmla="*/ 1337304 w 3778355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206733 w 3753016"/>
                <a:gd name="connsiteY4" fmla="*/ 186702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9647"/>
                <a:gd name="connsiteX1" fmla="*/ 699714 w 3753016"/>
                <a:gd name="connsiteY1" fmla="*/ 99235 h 1929647"/>
                <a:gd name="connsiteX2" fmla="*/ 453224 w 3753016"/>
                <a:gd name="connsiteY2" fmla="*/ 27675 h 1929647"/>
                <a:gd name="connsiteX3" fmla="*/ 127221 w 3753016"/>
                <a:gd name="connsiteY3" fmla="*/ 67430 h 1929647"/>
                <a:gd name="connsiteX4" fmla="*/ 166977 w 3753016"/>
                <a:gd name="connsiteY4" fmla="*/ 154897 h 1929647"/>
                <a:gd name="connsiteX5" fmla="*/ 0 w 3753016"/>
                <a:gd name="connsiteY5" fmla="*/ 226457 h 1929647"/>
                <a:gd name="connsiteX6" fmla="*/ 818984 w 3753016"/>
                <a:gd name="connsiteY6" fmla="*/ 1347591 h 1929647"/>
                <a:gd name="connsiteX7" fmla="*/ 2011680 w 3753016"/>
                <a:gd name="connsiteY7" fmla="*/ 1928037 h 1929647"/>
                <a:gd name="connsiteX8" fmla="*/ 3753016 w 3753016"/>
                <a:gd name="connsiteY8" fmla="*/ 1506617 h 1929647"/>
                <a:gd name="connsiteX9" fmla="*/ 2409244 w 3753016"/>
                <a:gd name="connsiteY9" fmla="*/ 1299884 h 1929647"/>
                <a:gd name="connsiteX10" fmla="*/ 755373 w 3753016"/>
                <a:gd name="connsiteY10" fmla="*/ 878464 h 1929647"/>
                <a:gd name="connsiteX11" fmla="*/ 1311965 w 3753016"/>
                <a:gd name="connsiteY11" fmla="*/ 671729 h 19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3016" h="1929647">
                  <a:moveTo>
                    <a:pt x="1311965" y="671729"/>
                  </a:moveTo>
                  <a:cubicBezTo>
                    <a:pt x="1166191" y="480897"/>
                    <a:pt x="893195" y="-35936"/>
                    <a:pt x="699714" y="99235"/>
                  </a:cubicBezTo>
                  <a:cubicBezTo>
                    <a:pt x="667909" y="136342"/>
                    <a:pt x="636104" y="-73042"/>
                    <a:pt x="453224" y="27675"/>
                  </a:cubicBezTo>
                  <a:cubicBezTo>
                    <a:pt x="360459" y="32976"/>
                    <a:pt x="331304" y="-57141"/>
                    <a:pt x="127221" y="67430"/>
                  </a:cubicBezTo>
                  <a:cubicBezTo>
                    <a:pt x="74212" y="88634"/>
                    <a:pt x="188181" y="128392"/>
                    <a:pt x="166977" y="154897"/>
                  </a:cubicBezTo>
                  <a:cubicBezTo>
                    <a:pt x="145773" y="181402"/>
                    <a:pt x="70236" y="131041"/>
                    <a:pt x="0" y="226457"/>
                  </a:cubicBezTo>
                  <a:cubicBezTo>
                    <a:pt x="272995" y="600168"/>
                    <a:pt x="673210" y="1283981"/>
                    <a:pt x="818984" y="1347591"/>
                  </a:cubicBezTo>
                  <a:cubicBezTo>
                    <a:pt x="1216549" y="1541073"/>
                    <a:pt x="1741336" y="1885630"/>
                    <a:pt x="2011680" y="1928037"/>
                  </a:cubicBezTo>
                  <a:cubicBezTo>
                    <a:pt x="2266121" y="1954542"/>
                    <a:pt x="3172571" y="1647090"/>
                    <a:pt x="3753016" y="1506617"/>
                  </a:cubicBezTo>
                  <a:cubicBezTo>
                    <a:pt x="3697357" y="1407226"/>
                    <a:pt x="3208351" y="1168688"/>
                    <a:pt x="2409244" y="1299884"/>
                  </a:cubicBezTo>
                  <a:cubicBezTo>
                    <a:pt x="489003" y="1295909"/>
                    <a:pt x="734169" y="972555"/>
                    <a:pt x="755373" y="878464"/>
                  </a:cubicBezTo>
                  <a:cubicBezTo>
                    <a:pt x="816333" y="727390"/>
                    <a:pt x="1115833" y="695583"/>
                    <a:pt x="1311965" y="671729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사각형: 둥근 모서리 13">
            <a:extLst>
              <a:ext uri="{FF2B5EF4-FFF2-40B4-BE49-F238E27FC236}">
                <a16:creationId xmlns:a16="http://schemas.microsoft.com/office/drawing/2014/main" id="{A488D2A5-2D18-41DA-B9B3-710982A3B3A6}"/>
              </a:ext>
            </a:extLst>
          </p:cNvPr>
          <p:cNvSpPr/>
          <p:nvPr/>
        </p:nvSpPr>
        <p:spPr>
          <a:xfrm>
            <a:off x="1383770" y="5111872"/>
            <a:ext cx="3276000" cy="1549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: 도형 14">
            <a:extLst>
              <a:ext uri="{FF2B5EF4-FFF2-40B4-BE49-F238E27FC236}">
                <a16:creationId xmlns:a16="http://schemas.microsoft.com/office/drawing/2014/main" id="{BF8584CA-31BB-4933-A51E-8ABDBF23D9ED}"/>
              </a:ext>
            </a:extLst>
          </p:cNvPr>
          <p:cNvSpPr/>
          <p:nvPr/>
        </p:nvSpPr>
        <p:spPr>
          <a:xfrm rot="1282801">
            <a:off x="1394363" y="4086065"/>
            <a:ext cx="1229106" cy="990785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5">
            <a:extLst>
              <a:ext uri="{FF2B5EF4-FFF2-40B4-BE49-F238E27FC236}">
                <a16:creationId xmlns:a16="http://schemas.microsoft.com/office/drawing/2014/main" id="{1BE4EF5F-46C8-46E6-9EF9-732160D28DEA}"/>
              </a:ext>
            </a:extLst>
          </p:cNvPr>
          <p:cNvGrpSpPr/>
          <p:nvPr/>
        </p:nvGrpSpPr>
        <p:grpSpPr>
          <a:xfrm>
            <a:off x="2040695" y="4286569"/>
            <a:ext cx="568344" cy="794994"/>
            <a:chOff x="1019786" y="3002376"/>
            <a:chExt cx="2531613" cy="3541196"/>
          </a:xfrm>
          <a:solidFill>
            <a:schemeClr val="accent2"/>
          </a:solidFill>
        </p:grpSpPr>
        <p:sp>
          <p:nvSpPr>
            <p:cNvPr id="12" name="사각형: 둥근 모서리 132">
              <a:extLst>
                <a:ext uri="{FF2B5EF4-FFF2-40B4-BE49-F238E27FC236}">
                  <a16:creationId xmlns:a16="http://schemas.microsoft.com/office/drawing/2014/main" id="{3E6ED4E0-4B32-4F28-84A9-296D0B2AACB6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막힌 원호 135">
              <a:extLst>
                <a:ext uri="{FF2B5EF4-FFF2-40B4-BE49-F238E27FC236}">
                  <a16:creationId xmlns:a16="http://schemas.microsoft.com/office/drawing/2014/main" id="{7372975A-1998-470F-8819-7C2C7F2A9D9E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자유형: 도형 18">
              <a:extLst>
                <a:ext uri="{FF2B5EF4-FFF2-40B4-BE49-F238E27FC236}">
                  <a16:creationId xmlns:a16="http://schemas.microsoft.com/office/drawing/2014/main" id="{A5D7525D-B9B7-44B8-81E0-569AFE174CF8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자유형: 도형 19">
              <a:extLst>
                <a:ext uri="{FF2B5EF4-FFF2-40B4-BE49-F238E27FC236}">
                  <a16:creationId xmlns:a16="http://schemas.microsoft.com/office/drawing/2014/main" id="{BE62E583-F56B-4BAB-888E-DBC62F005D8C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20">
            <a:extLst>
              <a:ext uri="{FF2B5EF4-FFF2-40B4-BE49-F238E27FC236}">
                <a16:creationId xmlns:a16="http://schemas.microsoft.com/office/drawing/2014/main" id="{ED492844-EBDE-495D-ABB5-E8CEF68659AA}"/>
              </a:ext>
            </a:extLst>
          </p:cNvPr>
          <p:cNvGrpSpPr/>
          <p:nvPr/>
        </p:nvGrpSpPr>
        <p:grpSpPr>
          <a:xfrm rot="2819394">
            <a:off x="3989574" y="4099821"/>
            <a:ext cx="561460" cy="1189723"/>
            <a:chOff x="-287118" y="4952296"/>
            <a:chExt cx="1609427" cy="3410347"/>
          </a:xfrm>
          <a:solidFill>
            <a:schemeClr val="accent5">
              <a:lumMod val="75000"/>
            </a:schemeClr>
          </a:solidFill>
        </p:grpSpPr>
        <p:sp>
          <p:nvSpPr>
            <p:cNvPr id="17" name="자유형: 도형 21">
              <a:extLst>
                <a:ext uri="{FF2B5EF4-FFF2-40B4-BE49-F238E27FC236}">
                  <a16:creationId xmlns:a16="http://schemas.microsoft.com/office/drawing/2014/main" id="{E4B09FAB-186B-41AF-AADC-38E5046AE360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: 도형 22">
              <a:extLst>
                <a:ext uri="{FF2B5EF4-FFF2-40B4-BE49-F238E27FC236}">
                  <a16:creationId xmlns:a16="http://schemas.microsoft.com/office/drawing/2014/main" id="{4ADA955E-48A3-4724-AF0C-169BE6BB12F0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: 도형 23">
              <a:extLst>
                <a:ext uri="{FF2B5EF4-FFF2-40B4-BE49-F238E27FC236}">
                  <a16:creationId xmlns:a16="http://schemas.microsoft.com/office/drawing/2014/main" id="{0854BC1C-A6DA-45DE-816B-34B0416A2F95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자유형: 도형 24">
              <a:extLst>
                <a:ext uri="{FF2B5EF4-FFF2-40B4-BE49-F238E27FC236}">
                  <a16:creationId xmlns:a16="http://schemas.microsoft.com/office/drawing/2014/main" id="{6CFFA244-C520-4B1D-8071-3D2211BE69A4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5">
            <a:extLst>
              <a:ext uri="{FF2B5EF4-FFF2-40B4-BE49-F238E27FC236}">
                <a16:creationId xmlns:a16="http://schemas.microsoft.com/office/drawing/2014/main" id="{7F79C58B-9A6E-429D-A723-9CF7BEC4475A}"/>
              </a:ext>
            </a:extLst>
          </p:cNvPr>
          <p:cNvGrpSpPr/>
          <p:nvPr/>
        </p:nvGrpSpPr>
        <p:grpSpPr>
          <a:xfrm rot="20593171">
            <a:off x="2471756" y="4202281"/>
            <a:ext cx="561460" cy="810783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22" name="눈물 방울 26">
              <a:extLst>
                <a:ext uri="{FF2B5EF4-FFF2-40B4-BE49-F238E27FC236}">
                  <a16:creationId xmlns:a16="http://schemas.microsoft.com/office/drawing/2014/main" id="{F9639901-DE4A-43CD-964A-073D69CF82A6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자유형: 도형 27">
              <a:extLst>
                <a:ext uri="{FF2B5EF4-FFF2-40B4-BE49-F238E27FC236}">
                  <a16:creationId xmlns:a16="http://schemas.microsoft.com/office/drawing/2014/main" id="{7E631139-3DA6-42B5-9D12-8521DC9ADF32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자유형: 도형 28">
              <a:extLst>
                <a:ext uri="{FF2B5EF4-FFF2-40B4-BE49-F238E27FC236}">
                  <a16:creationId xmlns:a16="http://schemas.microsoft.com/office/drawing/2014/main" id="{7C13320D-AFBB-4387-99AD-EB86F9E89B00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자유형: 도형 29">
              <a:extLst>
                <a:ext uri="{FF2B5EF4-FFF2-40B4-BE49-F238E27FC236}">
                  <a16:creationId xmlns:a16="http://schemas.microsoft.com/office/drawing/2014/main" id="{A244B9F3-7E2C-4377-9DAA-8FBF8FD6DEB2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30">
            <a:extLst>
              <a:ext uri="{FF2B5EF4-FFF2-40B4-BE49-F238E27FC236}">
                <a16:creationId xmlns:a16="http://schemas.microsoft.com/office/drawing/2014/main" id="{6BDBE0A9-4EA5-41D2-9565-BB1DCF291B97}"/>
              </a:ext>
            </a:extLst>
          </p:cNvPr>
          <p:cNvGrpSpPr/>
          <p:nvPr/>
        </p:nvGrpSpPr>
        <p:grpSpPr>
          <a:xfrm>
            <a:off x="3014490" y="4247999"/>
            <a:ext cx="835977" cy="872803"/>
            <a:chOff x="-2765399" y="4983810"/>
            <a:chExt cx="2559184" cy="2671920"/>
          </a:xfrm>
          <a:solidFill>
            <a:schemeClr val="accent4"/>
          </a:solidFill>
        </p:grpSpPr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C0725D4-2586-473A-B154-51A59FA7F3C6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8" name="타원 32">
              <a:extLst>
                <a:ext uri="{FF2B5EF4-FFF2-40B4-BE49-F238E27FC236}">
                  <a16:creationId xmlns:a16="http://schemas.microsoft.com/office/drawing/2014/main" id="{D6DB0591-0696-4375-A49D-490A808CBC46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33">
              <a:extLst>
                <a:ext uri="{FF2B5EF4-FFF2-40B4-BE49-F238E27FC236}">
                  <a16:creationId xmlns:a16="http://schemas.microsoft.com/office/drawing/2014/main" id="{A49BC321-06FD-4EE0-8F8C-12FE110DBAD8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34">
              <a:extLst>
                <a:ext uri="{FF2B5EF4-FFF2-40B4-BE49-F238E27FC236}">
                  <a16:creationId xmlns:a16="http://schemas.microsoft.com/office/drawing/2014/main" id="{D98CE6CC-D8CE-4954-A669-A4DD7007355F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5">
              <a:extLst>
                <a:ext uri="{FF2B5EF4-FFF2-40B4-BE49-F238E27FC236}">
                  <a16:creationId xmlns:a16="http://schemas.microsoft.com/office/drawing/2014/main" id="{A9E8F82F-4C11-4172-BA82-DD0C6082052A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6">
              <a:extLst>
                <a:ext uri="{FF2B5EF4-FFF2-40B4-BE49-F238E27FC236}">
                  <a16:creationId xmlns:a16="http://schemas.microsoft.com/office/drawing/2014/main" id="{F3C6EDDA-8DF8-45EA-9048-01F06C83FA17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사각형: 둥근 모서리 37">
              <a:extLst>
                <a:ext uri="{FF2B5EF4-FFF2-40B4-BE49-F238E27FC236}">
                  <a16:creationId xmlns:a16="http://schemas.microsoft.com/office/drawing/2014/main" id="{3D5FB76E-86B5-406D-B9E1-105FA5136501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사각형: 둥근 모서리 38">
              <a:extLst>
                <a:ext uri="{FF2B5EF4-FFF2-40B4-BE49-F238E27FC236}">
                  <a16:creationId xmlns:a16="http://schemas.microsoft.com/office/drawing/2014/main" id="{0E959C48-E639-4BA4-BFBB-A068AC17E2E5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그룹 39">
            <a:extLst>
              <a:ext uri="{FF2B5EF4-FFF2-40B4-BE49-F238E27FC236}">
                <a16:creationId xmlns:a16="http://schemas.microsoft.com/office/drawing/2014/main" id="{E2225AAC-EA2D-4EA8-859B-27C70EF03B19}"/>
              </a:ext>
            </a:extLst>
          </p:cNvPr>
          <p:cNvGrpSpPr/>
          <p:nvPr/>
        </p:nvGrpSpPr>
        <p:grpSpPr>
          <a:xfrm>
            <a:off x="3547935" y="4334115"/>
            <a:ext cx="658585" cy="751352"/>
            <a:chOff x="3434152" y="428041"/>
            <a:chExt cx="4718078" cy="5382655"/>
          </a:xfrm>
          <a:solidFill>
            <a:schemeClr val="accent1"/>
          </a:solidFill>
        </p:grpSpPr>
        <p:sp>
          <p:nvSpPr>
            <p:cNvPr id="36" name="자유형: 도형 40">
              <a:extLst>
                <a:ext uri="{FF2B5EF4-FFF2-40B4-BE49-F238E27FC236}">
                  <a16:creationId xmlns:a16="http://schemas.microsoft.com/office/drawing/2014/main" id="{CFCCC690-8D1A-415D-8AF7-A61B8243F1C9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자유형: 도형 41">
              <a:extLst>
                <a:ext uri="{FF2B5EF4-FFF2-40B4-BE49-F238E27FC236}">
                  <a16:creationId xmlns:a16="http://schemas.microsoft.com/office/drawing/2014/main" id="{8385F996-2A3B-49A9-9FB9-78BA599AD811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자유형: 도형 42">
              <a:extLst>
                <a:ext uri="{FF2B5EF4-FFF2-40B4-BE49-F238E27FC236}">
                  <a16:creationId xmlns:a16="http://schemas.microsoft.com/office/drawing/2014/main" id="{F7A1467B-5657-4D30-A84E-4A8BEE295296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43">
              <a:extLst>
                <a:ext uri="{FF2B5EF4-FFF2-40B4-BE49-F238E27FC236}">
                  <a16:creationId xmlns:a16="http://schemas.microsoft.com/office/drawing/2014/main" id="{E963AFA0-DA9C-4E6F-9840-2F71C74E596D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ardrop 3">
              <a:extLst>
                <a:ext uri="{FF2B5EF4-FFF2-40B4-BE49-F238E27FC236}">
                  <a16:creationId xmlns:a16="http://schemas.microsoft.com/office/drawing/2014/main" id="{358E3221-9E5D-4E53-8E6C-77D1CAF19CF8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41" name="사각형: 둥근 모서리 12">
            <a:extLst>
              <a:ext uri="{FF2B5EF4-FFF2-40B4-BE49-F238E27FC236}">
                <a16:creationId xmlns:a16="http://schemas.microsoft.com/office/drawing/2014/main" id="{B9CDE51C-5D29-4BCB-98E8-B2582371DA4E}"/>
              </a:ext>
            </a:extLst>
          </p:cNvPr>
          <p:cNvSpPr/>
          <p:nvPr/>
        </p:nvSpPr>
        <p:spPr>
          <a:xfrm>
            <a:off x="7532231" y="5111872"/>
            <a:ext cx="3276000" cy="15492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2" name="그룹 45">
            <a:extLst>
              <a:ext uri="{FF2B5EF4-FFF2-40B4-BE49-F238E27FC236}">
                <a16:creationId xmlns:a16="http://schemas.microsoft.com/office/drawing/2014/main" id="{45EFF3DB-F1EF-4ECF-A350-1293A6F0B833}"/>
              </a:ext>
            </a:extLst>
          </p:cNvPr>
          <p:cNvGrpSpPr/>
          <p:nvPr/>
        </p:nvGrpSpPr>
        <p:grpSpPr>
          <a:xfrm rot="5400000">
            <a:off x="9175782" y="4440720"/>
            <a:ext cx="792254" cy="463860"/>
            <a:chOff x="7978291" y="3739816"/>
            <a:chExt cx="1447811" cy="847685"/>
          </a:xfrm>
        </p:grpSpPr>
        <p:sp>
          <p:nvSpPr>
            <p:cNvPr id="43" name="사각형: 둥근 위쪽 모서리 46">
              <a:extLst>
                <a:ext uri="{FF2B5EF4-FFF2-40B4-BE49-F238E27FC236}">
                  <a16:creationId xmlns:a16="http://schemas.microsoft.com/office/drawing/2014/main" id="{EB0724DD-75D7-4224-8149-CC47C133E9DC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사각형: 둥근 위쪽 모서리 47">
              <a:extLst>
                <a:ext uri="{FF2B5EF4-FFF2-40B4-BE49-F238E27FC236}">
                  <a16:creationId xmlns:a16="http://schemas.microsoft.com/office/drawing/2014/main" id="{CFF440A3-9FB5-4D69-AD74-974340347648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48">
              <a:extLst>
                <a:ext uri="{FF2B5EF4-FFF2-40B4-BE49-F238E27FC236}">
                  <a16:creationId xmlns:a16="http://schemas.microsoft.com/office/drawing/2014/main" id="{AFF3F3E2-B013-4DAF-AAB1-A4E4959F5894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사각형: 둥근 위쪽 모서리 49">
              <a:extLst>
                <a:ext uri="{FF2B5EF4-FFF2-40B4-BE49-F238E27FC236}">
                  <a16:creationId xmlns:a16="http://schemas.microsoft.com/office/drawing/2014/main" id="{089FDFE0-3214-45B1-B527-03116C004E02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7" name="그룹 50">
            <a:extLst>
              <a:ext uri="{FF2B5EF4-FFF2-40B4-BE49-F238E27FC236}">
                <a16:creationId xmlns:a16="http://schemas.microsoft.com/office/drawing/2014/main" id="{6E21E844-75DC-4BFC-B251-DD9A72782631}"/>
              </a:ext>
            </a:extLst>
          </p:cNvPr>
          <p:cNvGrpSpPr/>
          <p:nvPr/>
        </p:nvGrpSpPr>
        <p:grpSpPr>
          <a:xfrm>
            <a:off x="7849068" y="4451434"/>
            <a:ext cx="710350" cy="610340"/>
            <a:chOff x="4079225" y="4910219"/>
            <a:chExt cx="1447811" cy="1243973"/>
          </a:xfrm>
        </p:grpSpPr>
        <p:sp>
          <p:nvSpPr>
            <p:cNvPr id="48" name="자유형: 도형 51">
              <a:extLst>
                <a:ext uri="{FF2B5EF4-FFF2-40B4-BE49-F238E27FC236}">
                  <a16:creationId xmlns:a16="http://schemas.microsoft.com/office/drawing/2014/main" id="{1CEEEEAF-9A17-4BDC-BE07-3BCF7ADDBA99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사각형: 둥근 위쪽 모서리 52">
              <a:extLst>
                <a:ext uri="{FF2B5EF4-FFF2-40B4-BE49-F238E27FC236}">
                  <a16:creationId xmlns:a16="http://schemas.microsoft.com/office/drawing/2014/main" id="{9E66F3FF-2BF7-4967-9DC8-F82F0E4F429E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사각형: 둥근 위쪽 모서리 53">
              <a:extLst>
                <a:ext uri="{FF2B5EF4-FFF2-40B4-BE49-F238E27FC236}">
                  <a16:creationId xmlns:a16="http://schemas.microsoft.com/office/drawing/2014/main" id="{217B3C0D-8A78-43B0-BD0B-2B85017111F6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현 54">
              <a:extLst>
                <a:ext uri="{FF2B5EF4-FFF2-40B4-BE49-F238E27FC236}">
                  <a16:creationId xmlns:a16="http://schemas.microsoft.com/office/drawing/2014/main" id="{24021F18-F804-41AD-B3EE-3E6DF8C834DC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2" name="타원 55">
              <a:extLst>
                <a:ext uri="{FF2B5EF4-FFF2-40B4-BE49-F238E27FC236}">
                  <a16:creationId xmlns:a16="http://schemas.microsoft.com/office/drawing/2014/main" id="{70884ACA-CDCD-4CEB-8D17-E6C45C2331BD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6">
              <a:extLst>
                <a:ext uri="{FF2B5EF4-FFF2-40B4-BE49-F238E27FC236}">
                  <a16:creationId xmlns:a16="http://schemas.microsoft.com/office/drawing/2014/main" id="{16C4C25C-290C-444B-8BCF-227F19109149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7">
              <a:extLst>
                <a:ext uri="{FF2B5EF4-FFF2-40B4-BE49-F238E27FC236}">
                  <a16:creationId xmlns:a16="http://schemas.microsoft.com/office/drawing/2014/main" id="{1C6AACD3-BD39-4DB4-BB5F-ED1E30A65080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8">
              <a:extLst>
                <a:ext uri="{FF2B5EF4-FFF2-40B4-BE49-F238E27FC236}">
                  <a16:creationId xmlns:a16="http://schemas.microsoft.com/office/drawing/2014/main" id="{84578906-55D9-4A11-8895-4EBB1C5AA292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9">
              <a:extLst>
                <a:ext uri="{FF2B5EF4-FFF2-40B4-BE49-F238E27FC236}">
                  <a16:creationId xmlns:a16="http://schemas.microsoft.com/office/drawing/2014/main" id="{8A9A1E80-AAE9-4871-B2A0-E9A4F05CBB65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60">
              <a:extLst>
                <a:ext uri="{FF2B5EF4-FFF2-40B4-BE49-F238E27FC236}">
                  <a16:creationId xmlns:a16="http://schemas.microsoft.com/office/drawing/2014/main" id="{B5CB73D4-5B89-4FCC-9D65-4BD0A455A0F5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그룹 61">
            <a:extLst>
              <a:ext uri="{FF2B5EF4-FFF2-40B4-BE49-F238E27FC236}">
                <a16:creationId xmlns:a16="http://schemas.microsoft.com/office/drawing/2014/main" id="{CD642F4D-7C0D-40A9-A612-184E312870E1}"/>
              </a:ext>
            </a:extLst>
          </p:cNvPr>
          <p:cNvGrpSpPr/>
          <p:nvPr/>
        </p:nvGrpSpPr>
        <p:grpSpPr>
          <a:xfrm>
            <a:off x="8704042" y="4308771"/>
            <a:ext cx="524920" cy="803101"/>
            <a:chOff x="1246297" y="4914927"/>
            <a:chExt cx="959269" cy="1467634"/>
          </a:xfrm>
          <a:solidFill>
            <a:schemeClr val="accent5"/>
          </a:solidFill>
        </p:grpSpPr>
        <p:grpSp>
          <p:nvGrpSpPr>
            <p:cNvPr id="59" name="그룹 62">
              <a:extLst>
                <a:ext uri="{FF2B5EF4-FFF2-40B4-BE49-F238E27FC236}">
                  <a16:creationId xmlns:a16="http://schemas.microsoft.com/office/drawing/2014/main" id="{BCF7C032-D194-49E8-BABD-83D2EEEF0B4B}"/>
                </a:ext>
              </a:extLst>
            </p:cNvPr>
            <p:cNvGrpSpPr/>
            <p:nvPr/>
          </p:nvGrpSpPr>
          <p:grpSpPr>
            <a:xfrm>
              <a:off x="1246297" y="4914927"/>
              <a:ext cx="959269" cy="1169579"/>
              <a:chOff x="3065134" y="4432715"/>
              <a:chExt cx="1304225" cy="1590164"/>
            </a:xfrm>
            <a:grpFill/>
          </p:grpSpPr>
          <p:sp>
            <p:nvSpPr>
              <p:cNvPr id="62" name="사다리꼴 65">
                <a:extLst>
                  <a:ext uri="{FF2B5EF4-FFF2-40B4-BE49-F238E27FC236}">
                    <a16:creationId xmlns:a16="http://schemas.microsoft.com/office/drawing/2014/main" id="{7FC80940-93B8-45F9-8668-A85FBD762407}"/>
                  </a:ext>
                </a:extLst>
              </p:cNvPr>
              <p:cNvSpPr/>
              <p:nvPr/>
            </p:nvSpPr>
            <p:spPr>
              <a:xfrm rot="10578493">
                <a:off x="3474658" y="4432715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사다리꼴 66">
                <a:extLst>
                  <a:ext uri="{FF2B5EF4-FFF2-40B4-BE49-F238E27FC236}">
                    <a16:creationId xmlns:a16="http://schemas.microsoft.com/office/drawing/2014/main" id="{01903CF2-B8B9-4D5D-B397-027BB1CAA852}"/>
                  </a:ext>
                </a:extLst>
              </p:cNvPr>
              <p:cNvSpPr/>
              <p:nvPr/>
            </p:nvSpPr>
            <p:spPr>
              <a:xfrm rot="10332819">
                <a:off x="3260558" y="4590438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사다리꼴 67">
                <a:extLst>
                  <a:ext uri="{FF2B5EF4-FFF2-40B4-BE49-F238E27FC236}">
                    <a16:creationId xmlns:a16="http://schemas.microsoft.com/office/drawing/2014/main" id="{B64221D2-3269-4F30-901D-1774D62976FD}"/>
                  </a:ext>
                </a:extLst>
              </p:cNvPr>
              <p:cNvSpPr/>
              <p:nvPr/>
            </p:nvSpPr>
            <p:spPr>
              <a:xfrm rot="10060613" flipH="1">
                <a:off x="3065134" y="4799952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사다리꼴 68">
                <a:extLst>
                  <a:ext uri="{FF2B5EF4-FFF2-40B4-BE49-F238E27FC236}">
                    <a16:creationId xmlns:a16="http://schemas.microsoft.com/office/drawing/2014/main" id="{1AC7622F-A10C-4099-B3E0-CE0C7DA40536}"/>
                  </a:ext>
                </a:extLst>
              </p:cNvPr>
              <p:cNvSpPr/>
              <p:nvPr/>
            </p:nvSpPr>
            <p:spPr>
              <a:xfrm rot="11021507" flipH="1">
                <a:off x="3723311" y="4439490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사다리꼴 69">
                <a:extLst>
                  <a:ext uri="{FF2B5EF4-FFF2-40B4-BE49-F238E27FC236}">
                    <a16:creationId xmlns:a16="http://schemas.microsoft.com/office/drawing/2014/main" id="{0DF7E875-CC06-4A0C-AFE0-520265F97083}"/>
                  </a:ext>
                </a:extLst>
              </p:cNvPr>
              <p:cNvSpPr/>
              <p:nvPr/>
            </p:nvSpPr>
            <p:spPr>
              <a:xfrm rot="11267181" flipH="1">
                <a:off x="3937411" y="4597213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사다리꼴 70">
                <a:extLst>
                  <a:ext uri="{FF2B5EF4-FFF2-40B4-BE49-F238E27FC236}">
                    <a16:creationId xmlns:a16="http://schemas.microsoft.com/office/drawing/2014/main" id="{ECA846F7-7618-47C5-B766-70F85AE740B6}"/>
                  </a:ext>
                </a:extLst>
              </p:cNvPr>
              <p:cNvSpPr/>
              <p:nvPr/>
            </p:nvSpPr>
            <p:spPr>
              <a:xfrm rot="11539387">
                <a:off x="4132835" y="4806727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0" name="사다리꼴 63">
              <a:extLst>
                <a:ext uri="{FF2B5EF4-FFF2-40B4-BE49-F238E27FC236}">
                  <a16:creationId xmlns:a16="http://schemas.microsoft.com/office/drawing/2014/main" id="{CF7DAF15-C396-4972-89E9-E669F908BD3A}"/>
                </a:ext>
              </a:extLst>
            </p:cNvPr>
            <p:cNvSpPr/>
            <p:nvPr/>
          </p:nvSpPr>
          <p:spPr>
            <a:xfrm rot="10800000">
              <a:off x="1266640" y="5714504"/>
              <a:ext cx="898966" cy="668057"/>
            </a:xfrm>
            <a:prstGeom prst="trapezoid">
              <a:avLst>
                <a:gd name="adj" fmla="val 150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사다리꼴 64">
              <a:extLst>
                <a:ext uri="{FF2B5EF4-FFF2-40B4-BE49-F238E27FC236}">
                  <a16:creationId xmlns:a16="http://schemas.microsoft.com/office/drawing/2014/main" id="{3972F868-3408-4E2D-B2E0-4BC202B3D358}"/>
                </a:ext>
              </a:extLst>
            </p:cNvPr>
            <p:cNvSpPr/>
            <p:nvPr/>
          </p:nvSpPr>
          <p:spPr>
            <a:xfrm rot="10800000">
              <a:off x="1355542" y="5919267"/>
              <a:ext cx="721162" cy="259022"/>
            </a:xfrm>
            <a:prstGeom prst="trapezoid">
              <a:avLst>
                <a:gd name="adj" fmla="val 150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8" name="그룹 71">
            <a:extLst>
              <a:ext uri="{FF2B5EF4-FFF2-40B4-BE49-F238E27FC236}">
                <a16:creationId xmlns:a16="http://schemas.microsoft.com/office/drawing/2014/main" id="{E8290647-D736-476A-839C-F0A072B14E66}"/>
              </a:ext>
            </a:extLst>
          </p:cNvPr>
          <p:cNvGrpSpPr/>
          <p:nvPr/>
        </p:nvGrpSpPr>
        <p:grpSpPr>
          <a:xfrm rot="5400000">
            <a:off x="9982700" y="4302949"/>
            <a:ext cx="667603" cy="819262"/>
            <a:chOff x="4293496" y="4622134"/>
            <a:chExt cx="970483" cy="1190947"/>
          </a:xfrm>
          <a:solidFill>
            <a:schemeClr val="accent4"/>
          </a:solidFill>
        </p:grpSpPr>
        <p:sp>
          <p:nvSpPr>
            <p:cNvPr id="69" name="자유형: 도형 72">
              <a:extLst>
                <a:ext uri="{FF2B5EF4-FFF2-40B4-BE49-F238E27FC236}">
                  <a16:creationId xmlns:a16="http://schemas.microsoft.com/office/drawing/2014/main" id="{3EC468EF-78EC-48DF-B7F2-762BCDE2939F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60 w 950934"/>
                <a:gd name="connsiteY2" fmla="*/ 1147111 h 1150429"/>
                <a:gd name="connsiteX3" fmla="*/ 946059 w 950934"/>
                <a:gd name="connsiteY3" fmla="*/ 197521 h 1150429"/>
                <a:gd name="connsiteX4" fmla="*/ 230256 w 950934"/>
                <a:gd name="connsiteY4" fmla="*/ 521398 h 1150429"/>
                <a:gd name="connsiteX5" fmla="*/ 160078 w 950934"/>
                <a:gd name="connsiteY5" fmla="*/ 611956 h 1150429"/>
                <a:gd name="connsiteX6" fmla="*/ 0 w 950934"/>
                <a:gd name="connsiteY6" fmla="*/ 502963 h 1150429"/>
                <a:gd name="connsiteX7" fmla="*/ 950934 w 950934"/>
                <a:gd name="connsiteY7" fmla="*/ 0 h 1150429"/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59 w 950934"/>
                <a:gd name="connsiteY2" fmla="*/ 197521 h 1150429"/>
                <a:gd name="connsiteX3" fmla="*/ 230256 w 950934"/>
                <a:gd name="connsiteY3" fmla="*/ 521398 h 1150429"/>
                <a:gd name="connsiteX4" fmla="*/ 160078 w 950934"/>
                <a:gd name="connsiteY4" fmla="*/ 611956 h 1150429"/>
                <a:gd name="connsiteX5" fmla="*/ 0 w 950934"/>
                <a:gd name="connsiteY5" fmla="*/ 502963 h 1150429"/>
                <a:gd name="connsiteX6" fmla="*/ 950934 w 950934"/>
                <a:gd name="connsiteY6" fmla="*/ 0 h 1150429"/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자유형: 도형 73">
              <a:extLst>
                <a:ext uri="{FF2B5EF4-FFF2-40B4-BE49-F238E27FC236}">
                  <a16:creationId xmlns:a16="http://schemas.microsoft.com/office/drawing/2014/main" id="{B558E1B0-4E91-4D4D-A0D1-B485E292E244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8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15">
            <a:extLst>
              <a:ext uri="{FF2B5EF4-FFF2-40B4-BE49-F238E27FC236}">
                <a16:creationId xmlns:a16="http://schemas.microsoft.com/office/drawing/2014/main" id="{73C68254-DDF5-46D1-8BF1-8621AEF5888D}"/>
              </a:ext>
            </a:extLst>
          </p:cNvPr>
          <p:cNvGrpSpPr/>
          <p:nvPr/>
        </p:nvGrpSpPr>
        <p:grpSpPr>
          <a:xfrm>
            <a:off x="2093103" y="2410344"/>
            <a:ext cx="2062728" cy="1659528"/>
            <a:chOff x="803640" y="3362835"/>
            <a:chExt cx="2059657" cy="165952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10FB388-A1F7-479D-BF0E-1E27E3FFAF3A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EF45A61-9BB2-4D0E-91E7-EAE9218641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18">
            <a:extLst>
              <a:ext uri="{FF2B5EF4-FFF2-40B4-BE49-F238E27FC236}">
                <a16:creationId xmlns:a16="http://schemas.microsoft.com/office/drawing/2014/main" id="{034F4B34-6D57-486A-81F8-6DDC8CE817B4}"/>
              </a:ext>
            </a:extLst>
          </p:cNvPr>
          <p:cNvGrpSpPr/>
          <p:nvPr/>
        </p:nvGrpSpPr>
        <p:grpSpPr>
          <a:xfrm>
            <a:off x="8138867" y="2410344"/>
            <a:ext cx="2062728" cy="1659528"/>
            <a:chOff x="803640" y="3362835"/>
            <a:chExt cx="2059657" cy="165952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21E4B67-489D-444C-8F41-9C877877A23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943E096-01F9-4643-BCB3-54839B8FB07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77" name="Oval 21">
            <a:extLst>
              <a:ext uri="{FF2B5EF4-FFF2-40B4-BE49-F238E27FC236}">
                <a16:creationId xmlns:a16="http://schemas.microsoft.com/office/drawing/2014/main" id="{E6704094-9DE6-4A74-9BD9-04906C68A631}"/>
              </a:ext>
            </a:extLst>
          </p:cNvPr>
          <p:cNvSpPr/>
          <p:nvPr/>
        </p:nvSpPr>
        <p:spPr>
          <a:xfrm>
            <a:off x="8887135" y="1581374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/>
              </a:solidFill>
            </a:endParaRPr>
          </a:p>
        </p:txBody>
      </p:sp>
      <p:sp>
        <p:nvSpPr>
          <p:cNvPr id="78" name="Oval 23">
            <a:extLst>
              <a:ext uri="{FF2B5EF4-FFF2-40B4-BE49-F238E27FC236}">
                <a16:creationId xmlns:a16="http://schemas.microsoft.com/office/drawing/2014/main" id="{2986AF0F-AC8B-492A-9909-B9514F6F70FB}"/>
              </a:ext>
            </a:extLst>
          </p:cNvPr>
          <p:cNvSpPr/>
          <p:nvPr/>
        </p:nvSpPr>
        <p:spPr>
          <a:xfrm>
            <a:off x="2841371" y="1610014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30FD23-8786-469F-9FD1-B53C2BF07236}"/>
              </a:ext>
            </a:extLst>
          </p:cNvPr>
          <p:cNvSpPr txBox="1"/>
          <p:nvPr/>
        </p:nvSpPr>
        <p:spPr>
          <a:xfrm>
            <a:off x="4804870" y="3146069"/>
            <a:ext cx="27778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pPr algn="ct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7FE727D-59FF-4DE7-A2D9-39B6172D76E6}"/>
              </a:ext>
            </a:extLst>
          </p:cNvPr>
          <p:cNvSpPr txBox="1"/>
          <p:nvPr/>
        </p:nvSpPr>
        <p:spPr>
          <a:xfrm>
            <a:off x="4804869" y="2203726"/>
            <a:ext cx="2777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1" name="그룹 90">
            <a:extLst>
              <a:ext uri="{FF2B5EF4-FFF2-40B4-BE49-F238E27FC236}">
                <a16:creationId xmlns:a16="http://schemas.microsoft.com/office/drawing/2014/main" id="{E27E7C40-377C-42C5-8044-2FB364062BD5}"/>
              </a:ext>
            </a:extLst>
          </p:cNvPr>
          <p:cNvGrpSpPr/>
          <p:nvPr/>
        </p:nvGrpSpPr>
        <p:grpSpPr>
          <a:xfrm>
            <a:off x="3010321" y="1729992"/>
            <a:ext cx="206739" cy="289185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82" name="사각형: 둥근 모서리 132">
              <a:extLst>
                <a:ext uri="{FF2B5EF4-FFF2-40B4-BE49-F238E27FC236}">
                  <a16:creationId xmlns:a16="http://schemas.microsoft.com/office/drawing/2014/main" id="{90D4BDFD-FEB8-4ED0-BE35-14FE4A9D9AF7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막힌 원호 135">
              <a:extLst>
                <a:ext uri="{FF2B5EF4-FFF2-40B4-BE49-F238E27FC236}">
                  <a16:creationId xmlns:a16="http://schemas.microsoft.com/office/drawing/2014/main" id="{771FBC4E-7705-47F6-8068-566B0D3EF3E4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자유형: 도형 93">
              <a:extLst>
                <a:ext uri="{FF2B5EF4-FFF2-40B4-BE49-F238E27FC236}">
                  <a16:creationId xmlns:a16="http://schemas.microsoft.com/office/drawing/2014/main" id="{F3515951-01EF-40C1-BAA6-63645E2DF8B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자유형: 도형 94">
              <a:extLst>
                <a:ext uri="{FF2B5EF4-FFF2-40B4-BE49-F238E27FC236}">
                  <a16:creationId xmlns:a16="http://schemas.microsoft.com/office/drawing/2014/main" id="{71C3B7FA-C888-4C70-88A7-6C5EC0A2E98A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6" name="그룹 95">
            <a:extLst>
              <a:ext uri="{FF2B5EF4-FFF2-40B4-BE49-F238E27FC236}">
                <a16:creationId xmlns:a16="http://schemas.microsoft.com/office/drawing/2014/main" id="{9A695B20-F75B-400F-8EFF-BC28DB7E732E}"/>
              </a:ext>
            </a:extLst>
          </p:cNvPr>
          <p:cNvGrpSpPr/>
          <p:nvPr/>
        </p:nvGrpSpPr>
        <p:grpSpPr>
          <a:xfrm rot="4568227">
            <a:off x="9022228" y="1679907"/>
            <a:ext cx="261412" cy="320797"/>
            <a:chOff x="4293496" y="4622134"/>
            <a:chExt cx="970483" cy="1190947"/>
          </a:xfrm>
          <a:solidFill>
            <a:schemeClr val="bg1"/>
          </a:solidFill>
        </p:grpSpPr>
        <p:sp>
          <p:nvSpPr>
            <p:cNvPr id="87" name="자유형: 도형 96">
              <a:extLst>
                <a:ext uri="{FF2B5EF4-FFF2-40B4-BE49-F238E27FC236}">
                  <a16:creationId xmlns:a16="http://schemas.microsoft.com/office/drawing/2014/main" id="{2F0C4C13-44E8-49B1-AC0D-5D74B2792C8B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60 w 950934"/>
                <a:gd name="connsiteY2" fmla="*/ 1147111 h 1150429"/>
                <a:gd name="connsiteX3" fmla="*/ 946059 w 950934"/>
                <a:gd name="connsiteY3" fmla="*/ 197521 h 1150429"/>
                <a:gd name="connsiteX4" fmla="*/ 230256 w 950934"/>
                <a:gd name="connsiteY4" fmla="*/ 521398 h 1150429"/>
                <a:gd name="connsiteX5" fmla="*/ 160078 w 950934"/>
                <a:gd name="connsiteY5" fmla="*/ 611956 h 1150429"/>
                <a:gd name="connsiteX6" fmla="*/ 0 w 950934"/>
                <a:gd name="connsiteY6" fmla="*/ 502963 h 1150429"/>
                <a:gd name="connsiteX7" fmla="*/ 950934 w 950934"/>
                <a:gd name="connsiteY7" fmla="*/ 0 h 1150429"/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59 w 950934"/>
                <a:gd name="connsiteY2" fmla="*/ 197521 h 1150429"/>
                <a:gd name="connsiteX3" fmla="*/ 230256 w 950934"/>
                <a:gd name="connsiteY3" fmla="*/ 521398 h 1150429"/>
                <a:gd name="connsiteX4" fmla="*/ 160078 w 950934"/>
                <a:gd name="connsiteY4" fmla="*/ 611956 h 1150429"/>
                <a:gd name="connsiteX5" fmla="*/ 0 w 950934"/>
                <a:gd name="connsiteY5" fmla="*/ 502963 h 1150429"/>
                <a:gd name="connsiteX6" fmla="*/ 950934 w 950934"/>
                <a:gd name="connsiteY6" fmla="*/ 0 h 1150429"/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자유형: 도형 97">
              <a:extLst>
                <a:ext uri="{FF2B5EF4-FFF2-40B4-BE49-F238E27FC236}">
                  <a16:creationId xmlns:a16="http://schemas.microsoft.com/office/drawing/2014/main" id="{4B023508-BF3D-4D91-8EB5-591C1460A166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8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9" name="Rectangle 42">
            <a:extLst>
              <a:ext uri="{FF2B5EF4-FFF2-40B4-BE49-F238E27FC236}">
                <a16:creationId xmlns:a16="http://schemas.microsoft.com/office/drawing/2014/main" id="{BCD84129-4526-4E45-BC4C-6A2BB77FF0E8}"/>
              </a:ext>
            </a:extLst>
          </p:cNvPr>
          <p:cNvSpPr/>
          <p:nvPr/>
        </p:nvSpPr>
        <p:spPr>
          <a:xfrm rot="12927702">
            <a:off x="1064849" y="5617623"/>
            <a:ext cx="1087289" cy="1707759"/>
          </a:xfrm>
          <a:custGeom>
            <a:avLst/>
            <a:gdLst>
              <a:gd name="connsiteX0" fmla="*/ 0 w 777759"/>
              <a:gd name="connsiteY0" fmla="*/ 0 h 968130"/>
              <a:gd name="connsiteX1" fmla="*/ 777759 w 777759"/>
              <a:gd name="connsiteY1" fmla="*/ 0 h 968130"/>
              <a:gd name="connsiteX2" fmla="*/ 777759 w 777759"/>
              <a:gd name="connsiteY2" fmla="*/ 968130 h 968130"/>
              <a:gd name="connsiteX3" fmla="*/ 0 w 777759"/>
              <a:gd name="connsiteY3" fmla="*/ 968130 h 968130"/>
              <a:gd name="connsiteX4" fmla="*/ 0 w 777759"/>
              <a:gd name="connsiteY4" fmla="*/ 0 h 968130"/>
              <a:gd name="connsiteX0" fmla="*/ 0 w 789458"/>
              <a:gd name="connsiteY0" fmla="*/ 500269 h 968130"/>
              <a:gd name="connsiteX1" fmla="*/ 789458 w 789458"/>
              <a:gd name="connsiteY1" fmla="*/ 0 h 968130"/>
              <a:gd name="connsiteX2" fmla="*/ 789458 w 789458"/>
              <a:gd name="connsiteY2" fmla="*/ 968130 h 968130"/>
              <a:gd name="connsiteX3" fmla="*/ 11699 w 789458"/>
              <a:gd name="connsiteY3" fmla="*/ 968130 h 968130"/>
              <a:gd name="connsiteX4" fmla="*/ 0 w 789458"/>
              <a:gd name="connsiteY4" fmla="*/ 500269 h 968130"/>
              <a:gd name="connsiteX0" fmla="*/ 0 w 788533"/>
              <a:gd name="connsiteY0" fmla="*/ 562468 h 968130"/>
              <a:gd name="connsiteX1" fmla="*/ 788533 w 788533"/>
              <a:gd name="connsiteY1" fmla="*/ 0 h 968130"/>
              <a:gd name="connsiteX2" fmla="*/ 788533 w 788533"/>
              <a:gd name="connsiteY2" fmla="*/ 968130 h 968130"/>
              <a:gd name="connsiteX3" fmla="*/ 10774 w 788533"/>
              <a:gd name="connsiteY3" fmla="*/ 968130 h 968130"/>
              <a:gd name="connsiteX4" fmla="*/ 0 w 788533"/>
              <a:gd name="connsiteY4" fmla="*/ 562468 h 968130"/>
              <a:gd name="connsiteX0" fmla="*/ 0 w 788995"/>
              <a:gd name="connsiteY0" fmla="*/ 531368 h 968130"/>
              <a:gd name="connsiteX1" fmla="*/ 788995 w 788995"/>
              <a:gd name="connsiteY1" fmla="*/ 0 h 968130"/>
              <a:gd name="connsiteX2" fmla="*/ 788995 w 788995"/>
              <a:gd name="connsiteY2" fmla="*/ 968130 h 968130"/>
              <a:gd name="connsiteX3" fmla="*/ 11236 w 788995"/>
              <a:gd name="connsiteY3" fmla="*/ 968130 h 968130"/>
              <a:gd name="connsiteX4" fmla="*/ 0 w 788995"/>
              <a:gd name="connsiteY4" fmla="*/ 531368 h 968130"/>
              <a:gd name="connsiteX0" fmla="*/ 0 w 837074"/>
              <a:gd name="connsiteY0" fmla="*/ 798985 h 1235747"/>
              <a:gd name="connsiteX1" fmla="*/ 837074 w 837074"/>
              <a:gd name="connsiteY1" fmla="*/ 0 h 1235747"/>
              <a:gd name="connsiteX2" fmla="*/ 788995 w 837074"/>
              <a:gd name="connsiteY2" fmla="*/ 1235747 h 1235747"/>
              <a:gd name="connsiteX3" fmla="*/ 11236 w 837074"/>
              <a:gd name="connsiteY3" fmla="*/ 1235747 h 1235747"/>
              <a:gd name="connsiteX4" fmla="*/ 0 w 837074"/>
              <a:gd name="connsiteY4" fmla="*/ 798985 h 1235747"/>
              <a:gd name="connsiteX0" fmla="*/ 0 w 837074"/>
              <a:gd name="connsiteY0" fmla="*/ 798985 h 1235747"/>
              <a:gd name="connsiteX1" fmla="*/ 837074 w 837074"/>
              <a:gd name="connsiteY1" fmla="*/ 0 h 1235747"/>
              <a:gd name="connsiteX2" fmla="*/ 826055 w 837074"/>
              <a:gd name="connsiteY2" fmla="*/ 1211296 h 1235747"/>
              <a:gd name="connsiteX3" fmla="*/ 11236 w 837074"/>
              <a:gd name="connsiteY3" fmla="*/ 1235747 h 1235747"/>
              <a:gd name="connsiteX4" fmla="*/ 0 w 837074"/>
              <a:gd name="connsiteY4" fmla="*/ 798985 h 1235747"/>
              <a:gd name="connsiteX0" fmla="*/ 41493 w 878567"/>
              <a:gd name="connsiteY0" fmla="*/ 798985 h 1247707"/>
              <a:gd name="connsiteX1" fmla="*/ 878567 w 878567"/>
              <a:gd name="connsiteY1" fmla="*/ 0 h 1247707"/>
              <a:gd name="connsiteX2" fmla="*/ 867548 w 878567"/>
              <a:gd name="connsiteY2" fmla="*/ 1211296 h 1247707"/>
              <a:gd name="connsiteX3" fmla="*/ 0 w 878567"/>
              <a:gd name="connsiteY3" fmla="*/ 1247707 h 1247707"/>
              <a:gd name="connsiteX4" fmla="*/ 41493 w 878567"/>
              <a:gd name="connsiteY4" fmla="*/ 798985 h 1247707"/>
              <a:gd name="connsiteX0" fmla="*/ 22785 w 878567"/>
              <a:gd name="connsiteY0" fmla="*/ 862057 h 1247707"/>
              <a:gd name="connsiteX1" fmla="*/ 878567 w 878567"/>
              <a:gd name="connsiteY1" fmla="*/ 0 h 1247707"/>
              <a:gd name="connsiteX2" fmla="*/ 867548 w 878567"/>
              <a:gd name="connsiteY2" fmla="*/ 1211296 h 1247707"/>
              <a:gd name="connsiteX3" fmla="*/ 0 w 878567"/>
              <a:gd name="connsiteY3" fmla="*/ 1247707 h 1247707"/>
              <a:gd name="connsiteX4" fmla="*/ 22785 w 878567"/>
              <a:gd name="connsiteY4" fmla="*/ 862057 h 1247707"/>
              <a:gd name="connsiteX0" fmla="*/ 22785 w 876139"/>
              <a:gd name="connsiteY0" fmla="*/ 995559 h 1381209"/>
              <a:gd name="connsiteX1" fmla="*/ 876139 w 876139"/>
              <a:gd name="connsiteY1" fmla="*/ 1 h 1381209"/>
              <a:gd name="connsiteX2" fmla="*/ 867548 w 876139"/>
              <a:gd name="connsiteY2" fmla="*/ 1344798 h 1381209"/>
              <a:gd name="connsiteX3" fmla="*/ 0 w 876139"/>
              <a:gd name="connsiteY3" fmla="*/ 1381209 h 1381209"/>
              <a:gd name="connsiteX4" fmla="*/ 22785 w 876139"/>
              <a:gd name="connsiteY4" fmla="*/ 995559 h 1381209"/>
              <a:gd name="connsiteX0" fmla="*/ 43505 w 876139"/>
              <a:gd name="connsiteY0" fmla="*/ 867977 h 1381208"/>
              <a:gd name="connsiteX1" fmla="*/ 876139 w 876139"/>
              <a:gd name="connsiteY1" fmla="*/ 0 h 1381208"/>
              <a:gd name="connsiteX2" fmla="*/ 867548 w 876139"/>
              <a:gd name="connsiteY2" fmla="*/ 1344797 h 1381208"/>
              <a:gd name="connsiteX3" fmla="*/ 0 w 876139"/>
              <a:gd name="connsiteY3" fmla="*/ 1381208 h 1381208"/>
              <a:gd name="connsiteX4" fmla="*/ 43505 w 876139"/>
              <a:gd name="connsiteY4" fmla="*/ 867977 h 1381208"/>
              <a:gd name="connsiteX0" fmla="*/ 0 w 886893"/>
              <a:gd name="connsiteY0" fmla="*/ 924969 h 1381208"/>
              <a:gd name="connsiteX1" fmla="*/ 886893 w 886893"/>
              <a:gd name="connsiteY1" fmla="*/ 0 h 1381208"/>
              <a:gd name="connsiteX2" fmla="*/ 878302 w 886893"/>
              <a:gd name="connsiteY2" fmla="*/ 1344797 h 1381208"/>
              <a:gd name="connsiteX3" fmla="*/ 10754 w 886893"/>
              <a:gd name="connsiteY3" fmla="*/ 1381208 h 1381208"/>
              <a:gd name="connsiteX4" fmla="*/ 0 w 886893"/>
              <a:gd name="connsiteY4" fmla="*/ 924969 h 1381208"/>
              <a:gd name="connsiteX0" fmla="*/ 0 w 880290"/>
              <a:gd name="connsiteY0" fmla="*/ 1794812 h 2251051"/>
              <a:gd name="connsiteX1" fmla="*/ 880290 w 880290"/>
              <a:gd name="connsiteY1" fmla="*/ 0 h 2251051"/>
              <a:gd name="connsiteX2" fmla="*/ 878302 w 880290"/>
              <a:gd name="connsiteY2" fmla="*/ 2214640 h 2251051"/>
              <a:gd name="connsiteX3" fmla="*/ 10754 w 880290"/>
              <a:gd name="connsiteY3" fmla="*/ 2251051 h 2251051"/>
              <a:gd name="connsiteX4" fmla="*/ 0 w 880290"/>
              <a:gd name="connsiteY4" fmla="*/ 1794812 h 2251051"/>
              <a:gd name="connsiteX0" fmla="*/ 0 w 981039"/>
              <a:gd name="connsiteY0" fmla="*/ 1069204 h 2251051"/>
              <a:gd name="connsiteX1" fmla="*/ 981039 w 981039"/>
              <a:gd name="connsiteY1" fmla="*/ 0 h 2251051"/>
              <a:gd name="connsiteX2" fmla="*/ 979051 w 981039"/>
              <a:gd name="connsiteY2" fmla="*/ 2214640 h 2251051"/>
              <a:gd name="connsiteX3" fmla="*/ 111503 w 981039"/>
              <a:gd name="connsiteY3" fmla="*/ 2251051 h 2251051"/>
              <a:gd name="connsiteX4" fmla="*/ 0 w 981039"/>
              <a:gd name="connsiteY4" fmla="*/ 1069204 h 2251051"/>
              <a:gd name="connsiteX0" fmla="*/ 0 w 940344"/>
              <a:gd name="connsiteY0" fmla="*/ 1026460 h 2251051"/>
              <a:gd name="connsiteX1" fmla="*/ 940344 w 940344"/>
              <a:gd name="connsiteY1" fmla="*/ 0 h 2251051"/>
              <a:gd name="connsiteX2" fmla="*/ 938356 w 940344"/>
              <a:gd name="connsiteY2" fmla="*/ 2214640 h 2251051"/>
              <a:gd name="connsiteX3" fmla="*/ 70808 w 940344"/>
              <a:gd name="connsiteY3" fmla="*/ 2251051 h 2251051"/>
              <a:gd name="connsiteX4" fmla="*/ 0 w 940344"/>
              <a:gd name="connsiteY4" fmla="*/ 1026460 h 2251051"/>
              <a:gd name="connsiteX0" fmla="*/ 0 w 947935"/>
              <a:gd name="connsiteY0" fmla="*/ 989084 h 2213675"/>
              <a:gd name="connsiteX1" fmla="*/ 947935 w 947935"/>
              <a:gd name="connsiteY1" fmla="*/ 0 h 2213675"/>
              <a:gd name="connsiteX2" fmla="*/ 938356 w 947935"/>
              <a:gd name="connsiteY2" fmla="*/ 2177264 h 2213675"/>
              <a:gd name="connsiteX3" fmla="*/ 70808 w 947935"/>
              <a:gd name="connsiteY3" fmla="*/ 2213675 h 2213675"/>
              <a:gd name="connsiteX4" fmla="*/ 0 w 947935"/>
              <a:gd name="connsiteY4" fmla="*/ 989084 h 2213675"/>
              <a:gd name="connsiteX0" fmla="*/ 0 w 947935"/>
              <a:gd name="connsiteY0" fmla="*/ 989084 h 2213675"/>
              <a:gd name="connsiteX1" fmla="*/ 947935 w 947935"/>
              <a:gd name="connsiteY1" fmla="*/ 0 h 2213675"/>
              <a:gd name="connsiteX2" fmla="*/ 938356 w 947935"/>
              <a:gd name="connsiteY2" fmla="*/ 2177264 h 2213675"/>
              <a:gd name="connsiteX3" fmla="*/ 70808 w 947935"/>
              <a:gd name="connsiteY3" fmla="*/ 2213675 h 2213675"/>
              <a:gd name="connsiteX4" fmla="*/ 0 w 947935"/>
              <a:gd name="connsiteY4" fmla="*/ 989084 h 22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935" h="2213675">
                <a:moveTo>
                  <a:pt x="0" y="989084"/>
                </a:moveTo>
                <a:lnTo>
                  <a:pt x="947935" y="0"/>
                </a:lnTo>
                <a:cubicBezTo>
                  <a:pt x="945071" y="448266"/>
                  <a:pt x="941220" y="1728998"/>
                  <a:pt x="938356" y="2177264"/>
                </a:cubicBezTo>
                <a:lnTo>
                  <a:pt x="70808" y="2213675"/>
                </a:lnTo>
                <a:lnTo>
                  <a:pt x="0" y="9890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0" name="Rectangle 42">
            <a:extLst>
              <a:ext uri="{FF2B5EF4-FFF2-40B4-BE49-F238E27FC236}">
                <a16:creationId xmlns:a16="http://schemas.microsoft.com/office/drawing/2014/main" id="{9278B43D-EE70-4142-8963-AF7536E74FDA}"/>
              </a:ext>
            </a:extLst>
          </p:cNvPr>
          <p:cNvSpPr/>
          <p:nvPr/>
        </p:nvSpPr>
        <p:spPr>
          <a:xfrm rot="8672298" flipH="1">
            <a:off x="9787753" y="5617623"/>
            <a:ext cx="1087289" cy="1707759"/>
          </a:xfrm>
          <a:custGeom>
            <a:avLst/>
            <a:gdLst>
              <a:gd name="connsiteX0" fmla="*/ 0 w 777759"/>
              <a:gd name="connsiteY0" fmla="*/ 0 h 968130"/>
              <a:gd name="connsiteX1" fmla="*/ 777759 w 777759"/>
              <a:gd name="connsiteY1" fmla="*/ 0 h 968130"/>
              <a:gd name="connsiteX2" fmla="*/ 777759 w 777759"/>
              <a:gd name="connsiteY2" fmla="*/ 968130 h 968130"/>
              <a:gd name="connsiteX3" fmla="*/ 0 w 777759"/>
              <a:gd name="connsiteY3" fmla="*/ 968130 h 968130"/>
              <a:gd name="connsiteX4" fmla="*/ 0 w 777759"/>
              <a:gd name="connsiteY4" fmla="*/ 0 h 968130"/>
              <a:gd name="connsiteX0" fmla="*/ 0 w 789458"/>
              <a:gd name="connsiteY0" fmla="*/ 500269 h 968130"/>
              <a:gd name="connsiteX1" fmla="*/ 789458 w 789458"/>
              <a:gd name="connsiteY1" fmla="*/ 0 h 968130"/>
              <a:gd name="connsiteX2" fmla="*/ 789458 w 789458"/>
              <a:gd name="connsiteY2" fmla="*/ 968130 h 968130"/>
              <a:gd name="connsiteX3" fmla="*/ 11699 w 789458"/>
              <a:gd name="connsiteY3" fmla="*/ 968130 h 968130"/>
              <a:gd name="connsiteX4" fmla="*/ 0 w 789458"/>
              <a:gd name="connsiteY4" fmla="*/ 500269 h 968130"/>
              <a:gd name="connsiteX0" fmla="*/ 0 w 788533"/>
              <a:gd name="connsiteY0" fmla="*/ 562468 h 968130"/>
              <a:gd name="connsiteX1" fmla="*/ 788533 w 788533"/>
              <a:gd name="connsiteY1" fmla="*/ 0 h 968130"/>
              <a:gd name="connsiteX2" fmla="*/ 788533 w 788533"/>
              <a:gd name="connsiteY2" fmla="*/ 968130 h 968130"/>
              <a:gd name="connsiteX3" fmla="*/ 10774 w 788533"/>
              <a:gd name="connsiteY3" fmla="*/ 968130 h 968130"/>
              <a:gd name="connsiteX4" fmla="*/ 0 w 788533"/>
              <a:gd name="connsiteY4" fmla="*/ 562468 h 968130"/>
              <a:gd name="connsiteX0" fmla="*/ 0 w 788995"/>
              <a:gd name="connsiteY0" fmla="*/ 531368 h 968130"/>
              <a:gd name="connsiteX1" fmla="*/ 788995 w 788995"/>
              <a:gd name="connsiteY1" fmla="*/ 0 h 968130"/>
              <a:gd name="connsiteX2" fmla="*/ 788995 w 788995"/>
              <a:gd name="connsiteY2" fmla="*/ 968130 h 968130"/>
              <a:gd name="connsiteX3" fmla="*/ 11236 w 788995"/>
              <a:gd name="connsiteY3" fmla="*/ 968130 h 968130"/>
              <a:gd name="connsiteX4" fmla="*/ 0 w 788995"/>
              <a:gd name="connsiteY4" fmla="*/ 531368 h 968130"/>
              <a:gd name="connsiteX0" fmla="*/ 0 w 837074"/>
              <a:gd name="connsiteY0" fmla="*/ 798985 h 1235747"/>
              <a:gd name="connsiteX1" fmla="*/ 837074 w 837074"/>
              <a:gd name="connsiteY1" fmla="*/ 0 h 1235747"/>
              <a:gd name="connsiteX2" fmla="*/ 788995 w 837074"/>
              <a:gd name="connsiteY2" fmla="*/ 1235747 h 1235747"/>
              <a:gd name="connsiteX3" fmla="*/ 11236 w 837074"/>
              <a:gd name="connsiteY3" fmla="*/ 1235747 h 1235747"/>
              <a:gd name="connsiteX4" fmla="*/ 0 w 837074"/>
              <a:gd name="connsiteY4" fmla="*/ 798985 h 1235747"/>
              <a:gd name="connsiteX0" fmla="*/ 0 w 837074"/>
              <a:gd name="connsiteY0" fmla="*/ 798985 h 1235747"/>
              <a:gd name="connsiteX1" fmla="*/ 837074 w 837074"/>
              <a:gd name="connsiteY1" fmla="*/ 0 h 1235747"/>
              <a:gd name="connsiteX2" fmla="*/ 826055 w 837074"/>
              <a:gd name="connsiteY2" fmla="*/ 1211296 h 1235747"/>
              <a:gd name="connsiteX3" fmla="*/ 11236 w 837074"/>
              <a:gd name="connsiteY3" fmla="*/ 1235747 h 1235747"/>
              <a:gd name="connsiteX4" fmla="*/ 0 w 837074"/>
              <a:gd name="connsiteY4" fmla="*/ 798985 h 1235747"/>
              <a:gd name="connsiteX0" fmla="*/ 41493 w 878567"/>
              <a:gd name="connsiteY0" fmla="*/ 798985 h 1247707"/>
              <a:gd name="connsiteX1" fmla="*/ 878567 w 878567"/>
              <a:gd name="connsiteY1" fmla="*/ 0 h 1247707"/>
              <a:gd name="connsiteX2" fmla="*/ 867548 w 878567"/>
              <a:gd name="connsiteY2" fmla="*/ 1211296 h 1247707"/>
              <a:gd name="connsiteX3" fmla="*/ 0 w 878567"/>
              <a:gd name="connsiteY3" fmla="*/ 1247707 h 1247707"/>
              <a:gd name="connsiteX4" fmla="*/ 41493 w 878567"/>
              <a:gd name="connsiteY4" fmla="*/ 798985 h 1247707"/>
              <a:gd name="connsiteX0" fmla="*/ 22785 w 878567"/>
              <a:gd name="connsiteY0" fmla="*/ 862057 h 1247707"/>
              <a:gd name="connsiteX1" fmla="*/ 878567 w 878567"/>
              <a:gd name="connsiteY1" fmla="*/ 0 h 1247707"/>
              <a:gd name="connsiteX2" fmla="*/ 867548 w 878567"/>
              <a:gd name="connsiteY2" fmla="*/ 1211296 h 1247707"/>
              <a:gd name="connsiteX3" fmla="*/ 0 w 878567"/>
              <a:gd name="connsiteY3" fmla="*/ 1247707 h 1247707"/>
              <a:gd name="connsiteX4" fmla="*/ 22785 w 878567"/>
              <a:gd name="connsiteY4" fmla="*/ 862057 h 1247707"/>
              <a:gd name="connsiteX0" fmla="*/ 22785 w 876139"/>
              <a:gd name="connsiteY0" fmla="*/ 995559 h 1381209"/>
              <a:gd name="connsiteX1" fmla="*/ 876139 w 876139"/>
              <a:gd name="connsiteY1" fmla="*/ 1 h 1381209"/>
              <a:gd name="connsiteX2" fmla="*/ 867548 w 876139"/>
              <a:gd name="connsiteY2" fmla="*/ 1344798 h 1381209"/>
              <a:gd name="connsiteX3" fmla="*/ 0 w 876139"/>
              <a:gd name="connsiteY3" fmla="*/ 1381209 h 1381209"/>
              <a:gd name="connsiteX4" fmla="*/ 22785 w 876139"/>
              <a:gd name="connsiteY4" fmla="*/ 995559 h 1381209"/>
              <a:gd name="connsiteX0" fmla="*/ 43505 w 876139"/>
              <a:gd name="connsiteY0" fmla="*/ 867977 h 1381208"/>
              <a:gd name="connsiteX1" fmla="*/ 876139 w 876139"/>
              <a:gd name="connsiteY1" fmla="*/ 0 h 1381208"/>
              <a:gd name="connsiteX2" fmla="*/ 867548 w 876139"/>
              <a:gd name="connsiteY2" fmla="*/ 1344797 h 1381208"/>
              <a:gd name="connsiteX3" fmla="*/ 0 w 876139"/>
              <a:gd name="connsiteY3" fmla="*/ 1381208 h 1381208"/>
              <a:gd name="connsiteX4" fmla="*/ 43505 w 876139"/>
              <a:gd name="connsiteY4" fmla="*/ 867977 h 1381208"/>
              <a:gd name="connsiteX0" fmla="*/ 0 w 886893"/>
              <a:gd name="connsiteY0" fmla="*/ 924969 h 1381208"/>
              <a:gd name="connsiteX1" fmla="*/ 886893 w 886893"/>
              <a:gd name="connsiteY1" fmla="*/ 0 h 1381208"/>
              <a:gd name="connsiteX2" fmla="*/ 878302 w 886893"/>
              <a:gd name="connsiteY2" fmla="*/ 1344797 h 1381208"/>
              <a:gd name="connsiteX3" fmla="*/ 10754 w 886893"/>
              <a:gd name="connsiteY3" fmla="*/ 1381208 h 1381208"/>
              <a:gd name="connsiteX4" fmla="*/ 0 w 886893"/>
              <a:gd name="connsiteY4" fmla="*/ 924969 h 1381208"/>
              <a:gd name="connsiteX0" fmla="*/ 0 w 880290"/>
              <a:gd name="connsiteY0" fmla="*/ 1794812 h 2251051"/>
              <a:gd name="connsiteX1" fmla="*/ 880290 w 880290"/>
              <a:gd name="connsiteY1" fmla="*/ 0 h 2251051"/>
              <a:gd name="connsiteX2" fmla="*/ 878302 w 880290"/>
              <a:gd name="connsiteY2" fmla="*/ 2214640 h 2251051"/>
              <a:gd name="connsiteX3" fmla="*/ 10754 w 880290"/>
              <a:gd name="connsiteY3" fmla="*/ 2251051 h 2251051"/>
              <a:gd name="connsiteX4" fmla="*/ 0 w 880290"/>
              <a:gd name="connsiteY4" fmla="*/ 1794812 h 2251051"/>
              <a:gd name="connsiteX0" fmla="*/ 0 w 981039"/>
              <a:gd name="connsiteY0" fmla="*/ 1069204 h 2251051"/>
              <a:gd name="connsiteX1" fmla="*/ 981039 w 981039"/>
              <a:gd name="connsiteY1" fmla="*/ 0 h 2251051"/>
              <a:gd name="connsiteX2" fmla="*/ 979051 w 981039"/>
              <a:gd name="connsiteY2" fmla="*/ 2214640 h 2251051"/>
              <a:gd name="connsiteX3" fmla="*/ 111503 w 981039"/>
              <a:gd name="connsiteY3" fmla="*/ 2251051 h 2251051"/>
              <a:gd name="connsiteX4" fmla="*/ 0 w 981039"/>
              <a:gd name="connsiteY4" fmla="*/ 1069204 h 2251051"/>
              <a:gd name="connsiteX0" fmla="*/ 0 w 940344"/>
              <a:gd name="connsiteY0" fmla="*/ 1026460 h 2251051"/>
              <a:gd name="connsiteX1" fmla="*/ 940344 w 940344"/>
              <a:gd name="connsiteY1" fmla="*/ 0 h 2251051"/>
              <a:gd name="connsiteX2" fmla="*/ 938356 w 940344"/>
              <a:gd name="connsiteY2" fmla="*/ 2214640 h 2251051"/>
              <a:gd name="connsiteX3" fmla="*/ 70808 w 940344"/>
              <a:gd name="connsiteY3" fmla="*/ 2251051 h 2251051"/>
              <a:gd name="connsiteX4" fmla="*/ 0 w 940344"/>
              <a:gd name="connsiteY4" fmla="*/ 1026460 h 2251051"/>
              <a:gd name="connsiteX0" fmla="*/ 0 w 947935"/>
              <a:gd name="connsiteY0" fmla="*/ 989084 h 2213675"/>
              <a:gd name="connsiteX1" fmla="*/ 947935 w 947935"/>
              <a:gd name="connsiteY1" fmla="*/ 0 h 2213675"/>
              <a:gd name="connsiteX2" fmla="*/ 938356 w 947935"/>
              <a:gd name="connsiteY2" fmla="*/ 2177264 h 2213675"/>
              <a:gd name="connsiteX3" fmla="*/ 70808 w 947935"/>
              <a:gd name="connsiteY3" fmla="*/ 2213675 h 2213675"/>
              <a:gd name="connsiteX4" fmla="*/ 0 w 947935"/>
              <a:gd name="connsiteY4" fmla="*/ 989084 h 2213675"/>
              <a:gd name="connsiteX0" fmla="*/ 0 w 947935"/>
              <a:gd name="connsiteY0" fmla="*/ 989084 h 2213675"/>
              <a:gd name="connsiteX1" fmla="*/ 947935 w 947935"/>
              <a:gd name="connsiteY1" fmla="*/ 0 h 2213675"/>
              <a:gd name="connsiteX2" fmla="*/ 938356 w 947935"/>
              <a:gd name="connsiteY2" fmla="*/ 2177264 h 2213675"/>
              <a:gd name="connsiteX3" fmla="*/ 70808 w 947935"/>
              <a:gd name="connsiteY3" fmla="*/ 2213675 h 2213675"/>
              <a:gd name="connsiteX4" fmla="*/ 0 w 947935"/>
              <a:gd name="connsiteY4" fmla="*/ 989084 h 22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935" h="2213675">
                <a:moveTo>
                  <a:pt x="0" y="989084"/>
                </a:moveTo>
                <a:lnTo>
                  <a:pt x="947935" y="0"/>
                </a:lnTo>
                <a:cubicBezTo>
                  <a:pt x="945071" y="448266"/>
                  <a:pt x="941220" y="1728998"/>
                  <a:pt x="938356" y="2177264"/>
                </a:cubicBezTo>
                <a:lnTo>
                  <a:pt x="70808" y="2213675"/>
                </a:lnTo>
                <a:lnTo>
                  <a:pt x="0" y="9890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A71907A1-B346-4087-A19E-429F874B9F69}"/>
              </a:ext>
            </a:extLst>
          </p:cNvPr>
          <p:cNvSpPr txBox="1">
            <a:spLocks/>
          </p:cNvSpPr>
          <p:nvPr/>
        </p:nvSpPr>
        <p:spPr>
          <a:xfrm>
            <a:off x="5502295" y="545518"/>
            <a:ext cx="2767540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5324876-839E-4DDE-8A5C-6DA66C842F6A}"/>
              </a:ext>
            </a:extLst>
          </p:cNvPr>
          <p:cNvSpPr/>
          <p:nvPr/>
        </p:nvSpPr>
        <p:spPr>
          <a:xfrm>
            <a:off x="456594" y="639624"/>
            <a:ext cx="4669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/>
              <a:t> I hope and I believe that this Template will your Time, Money and Reputation. Get a modern PowerPoint  Presentation that is beautifully designed. </a:t>
            </a:r>
            <a:endParaRPr lang="ko-KR" alt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2D7FC2-0275-43B9-ADAA-ED1DF08659FF}"/>
              </a:ext>
            </a:extLst>
          </p:cNvPr>
          <p:cNvSpPr txBox="1"/>
          <p:nvPr/>
        </p:nvSpPr>
        <p:spPr>
          <a:xfrm>
            <a:off x="6579704" y="6004705"/>
            <a:ext cx="2164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9CD44D-0579-430B-B332-F7AEBF88C948}"/>
              </a:ext>
            </a:extLst>
          </p:cNvPr>
          <p:cNvSpPr txBox="1"/>
          <p:nvPr/>
        </p:nvSpPr>
        <p:spPr>
          <a:xfrm>
            <a:off x="6579704" y="4466321"/>
            <a:ext cx="194009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Graphic 2">
            <a:extLst>
              <a:ext uri="{FF2B5EF4-FFF2-40B4-BE49-F238E27FC236}">
                <a16:creationId xmlns:a16="http://schemas.microsoft.com/office/drawing/2014/main" id="{1AC06797-4F1D-40DE-BD43-6CBB986F1BE6}"/>
              </a:ext>
            </a:extLst>
          </p:cNvPr>
          <p:cNvSpPr/>
          <p:nvPr/>
        </p:nvSpPr>
        <p:spPr>
          <a:xfrm>
            <a:off x="6886065" y="2806504"/>
            <a:ext cx="1636086" cy="1659817"/>
          </a:xfrm>
          <a:custGeom>
            <a:avLst/>
            <a:gdLst>
              <a:gd name="connsiteX0" fmla="*/ 816158 w 878124"/>
              <a:gd name="connsiteY0" fmla="*/ 371362 h 890861"/>
              <a:gd name="connsiteX1" fmla="*/ 723766 w 878124"/>
              <a:gd name="connsiteY1" fmla="*/ 298019 h 890861"/>
              <a:gd name="connsiteX2" fmla="*/ 595178 w 878124"/>
              <a:gd name="connsiteY2" fmla="*/ 55132 h 890861"/>
              <a:gd name="connsiteX3" fmla="*/ 541838 w 878124"/>
              <a:gd name="connsiteY3" fmla="*/ 3697 h 890861"/>
              <a:gd name="connsiteX4" fmla="*/ 496118 w 878124"/>
              <a:gd name="connsiteY4" fmla="*/ 44654 h 890861"/>
              <a:gd name="connsiteX5" fmla="*/ 489451 w 878124"/>
              <a:gd name="connsiteY5" fmla="*/ 130379 h 890861"/>
              <a:gd name="connsiteX6" fmla="*/ 399916 w 878124"/>
              <a:gd name="connsiteY6" fmla="*/ 259919 h 890861"/>
              <a:gd name="connsiteX7" fmla="*/ 315143 w 878124"/>
              <a:gd name="connsiteY7" fmla="*/ 301829 h 890861"/>
              <a:gd name="connsiteX8" fmla="*/ 195128 w 878124"/>
              <a:gd name="connsiteY8" fmla="*/ 569482 h 890861"/>
              <a:gd name="connsiteX9" fmla="*/ 164648 w 878124"/>
              <a:gd name="connsiteY9" fmla="*/ 600914 h 890861"/>
              <a:gd name="connsiteX10" fmla="*/ 62731 w 878124"/>
              <a:gd name="connsiteY10" fmla="*/ 577102 h 890861"/>
              <a:gd name="connsiteX11" fmla="*/ 33203 w 878124"/>
              <a:gd name="connsiteY11" fmla="*/ 579007 h 890861"/>
              <a:gd name="connsiteX12" fmla="*/ 4628 w 878124"/>
              <a:gd name="connsiteY12" fmla="*/ 710452 h 890861"/>
              <a:gd name="connsiteX13" fmla="*/ 296093 w 878124"/>
              <a:gd name="connsiteY13" fmla="*/ 888569 h 890861"/>
              <a:gd name="connsiteX14" fmla="*/ 508501 w 878124"/>
              <a:gd name="connsiteY14" fmla="*/ 743789 h 890861"/>
              <a:gd name="connsiteX15" fmla="*/ 537076 w 878124"/>
              <a:gd name="connsiteY15" fmla="*/ 720929 h 890861"/>
              <a:gd name="connsiteX16" fmla="*/ 789488 w 878124"/>
              <a:gd name="connsiteY16" fmla="*/ 661874 h 890861"/>
              <a:gd name="connsiteX17" fmla="*/ 816158 w 878124"/>
              <a:gd name="connsiteY17" fmla="*/ 371362 h 890861"/>
              <a:gd name="connsiteX18" fmla="*/ 434206 w 878124"/>
              <a:gd name="connsiteY18" fmla="*/ 412319 h 890861"/>
              <a:gd name="connsiteX19" fmla="*/ 456113 w 878124"/>
              <a:gd name="connsiteY19" fmla="*/ 380887 h 890861"/>
              <a:gd name="connsiteX20" fmla="*/ 447541 w 878124"/>
              <a:gd name="connsiteY20" fmla="*/ 438037 h 890861"/>
              <a:gd name="connsiteX21" fmla="*/ 444683 w 878124"/>
              <a:gd name="connsiteY21" fmla="*/ 459944 h 890861"/>
              <a:gd name="connsiteX22" fmla="*/ 442778 w 878124"/>
              <a:gd name="connsiteY22" fmla="*/ 475184 h 890861"/>
              <a:gd name="connsiteX23" fmla="*/ 466591 w 878124"/>
              <a:gd name="connsiteY23" fmla="*/ 619012 h 890861"/>
              <a:gd name="connsiteX24" fmla="*/ 407536 w 878124"/>
              <a:gd name="connsiteY24" fmla="*/ 583769 h 890861"/>
              <a:gd name="connsiteX25" fmla="*/ 434206 w 878124"/>
              <a:gd name="connsiteY25" fmla="*/ 412319 h 890861"/>
              <a:gd name="connsiteX26" fmla="*/ 336098 w 878124"/>
              <a:gd name="connsiteY26" fmla="*/ 398032 h 890861"/>
              <a:gd name="connsiteX27" fmla="*/ 317048 w 878124"/>
              <a:gd name="connsiteY27" fmla="*/ 571387 h 890861"/>
              <a:gd name="connsiteX28" fmla="*/ 303713 w 878124"/>
              <a:gd name="connsiteY28" fmla="*/ 591389 h 890861"/>
              <a:gd name="connsiteX29" fmla="*/ 272281 w 878124"/>
              <a:gd name="connsiteY29" fmla="*/ 578054 h 890861"/>
              <a:gd name="connsiteX30" fmla="*/ 336098 w 878124"/>
              <a:gd name="connsiteY30" fmla="*/ 398032 h 890861"/>
              <a:gd name="connsiteX31" fmla="*/ 483736 w 878124"/>
              <a:gd name="connsiteY31" fmla="*/ 701879 h 890861"/>
              <a:gd name="connsiteX32" fmla="*/ 311333 w 878124"/>
              <a:gd name="connsiteY32" fmla="*/ 848564 h 890861"/>
              <a:gd name="connsiteX33" fmla="*/ 92258 w 878124"/>
              <a:gd name="connsiteY33" fmla="*/ 766649 h 890861"/>
              <a:gd name="connsiteX34" fmla="*/ 69398 w 878124"/>
              <a:gd name="connsiteY34" fmla="*/ 714262 h 890861"/>
              <a:gd name="connsiteX35" fmla="*/ 117976 w 878124"/>
              <a:gd name="connsiteY35" fmla="*/ 736169 h 890861"/>
              <a:gd name="connsiteX36" fmla="*/ 402773 w 878124"/>
              <a:gd name="connsiteY36" fmla="*/ 754267 h 890861"/>
              <a:gd name="connsiteX37" fmla="*/ 245611 w 878124"/>
              <a:gd name="connsiteY37" fmla="*/ 743789 h 890861"/>
              <a:gd name="connsiteX38" fmla="*/ 131311 w 878124"/>
              <a:gd name="connsiteY38" fmla="*/ 679972 h 890861"/>
              <a:gd name="connsiteX39" fmla="*/ 122738 w 878124"/>
              <a:gd name="connsiteY39" fmla="*/ 640919 h 890861"/>
              <a:gd name="connsiteX40" fmla="*/ 150361 w 878124"/>
              <a:gd name="connsiteY40" fmla="*/ 628537 h 890861"/>
              <a:gd name="connsiteX41" fmla="*/ 478021 w 878124"/>
              <a:gd name="connsiteY41" fmla="*/ 667589 h 890861"/>
              <a:gd name="connsiteX42" fmla="*/ 483736 w 878124"/>
              <a:gd name="connsiteY42" fmla="*/ 701879 h 890861"/>
              <a:gd name="connsiteX43" fmla="*/ 612323 w 878124"/>
              <a:gd name="connsiteY43" fmla="*/ 627584 h 890861"/>
              <a:gd name="connsiteX44" fmla="*/ 587558 w 878124"/>
              <a:gd name="connsiteY44" fmla="*/ 397079 h 890861"/>
              <a:gd name="connsiteX45" fmla="*/ 612323 w 878124"/>
              <a:gd name="connsiteY45" fmla="*/ 627584 h 890861"/>
              <a:gd name="connsiteX46" fmla="*/ 723766 w 878124"/>
              <a:gd name="connsiteY46" fmla="*/ 601867 h 890861"/>
              <a:gd name="connsiteX47" fmla="*/ 699001 w 878124"/>
              <a:gd name="connsiteY47" fmla="*/ 371362 h 890861"/>
              <a:gd name="connsiteX48" fmla="*/ 723766 w 878124"/>
              <a:gd name="connsiteY48" fmla="*/ 601867 h 89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78124" h="890861">
                <a:moveTo>
                  <a:pt x="816158" y="371362"/>
                </a:moveTo>
                <a:cubicBezTo>
                  <a:pt x="788536" y="343739"/>
                  <a:pt x="758056" y="314212"/>
                  <a:pt x="723766" y="298019"/>
                </a:cubicBezTo>
                <a:cubicBezTo>
                  <a:pt x="618038" y="247537"/>
                  <a:pt x="590416" y="159907"/>
                  <a:pt x="595178" y="55132"/>
                </a:cubicBezTo>
                <a:cubicBezTo>
                  <a:pt x="597083" y="15127"/>
                  <a:pt x="585653" y="-6781"/>
                  <a:pt x="541838" y="3697"/>
                </a:cubicBezTo>
                <a:cubicBezTo>
                  <a:pt x="503738" y="-8686"/>
                  <a:pt x="496118" y="11317"/>
                  <a:pt x="496118" y="44654"/>
                </a:cubicBezTo>
                <a:cubicBezTo>
                  <a:pt x="497071" y="73229"/>
                  <a:pt x="491356" y="101804"/>
                  <a:pt x="489451" y="130379"/>
                </a:cubicBezTo>
                <a:cubicBezTo>
                  <a:pt x="484688" y="190387"/>
                  <a:pt x="458018" y="235154"/>
                  <a:pt x="399916" y="259919"/>
                </a:cubicBezTo>
                <a:cubicBezTo>
                  <a:pt x="370388" y="272302"/>
                  <a:pt x="341813" y="285637"/>
                  <a:pt x="315143" y="301829"/>
                </a:cubicBezTo>
                <a:cubicBezTo>
                  <a:pt x="206558" y="365647"/>
                  <a:pt x="169411" y="445657"/>
                  <a:pt x="195128" y="569482"/>
                </a:cubicBezTo>
                <a:cubicBezTo>
                  <a:pt x="202748" y="604724"/>
                  <a:pt x="187508" y="604724"/>
                  <a:pt x="164648" y="600914"/>
                </a:cubicBezTo>
                <a:cubicBezTo>
                  <a:pt x="130358" y="594247"/>
                  <a:pt x="97021" y="584722"/>
                  <a:pt x="62731" y="577102"/>
                </a:cubicBezTo>
                <a:cubicBezTo>
                  <a:pt x="53206" y="575197"/>
                  <a:pt x="37013" y="564719"/>
                  <a:pt x="33203" y="579007"/>
                </a:cubicBezTo>
                <a:cubicBezTo>
                  <a:pt x="22726" y="622822"/>
                  <a:pt x="-12517" y="662827"/>
                  <a:pt x="4628" y="710452"/>
                </a:cubicBezTo>
                <a:cubicBezTo>
                  <a:pt x="45586" y="824752"/>
                  <a:pt x="176078" y="905714"/>
                  <a:pt x="296093" y="888569"/>
                </a:cubicBezTo>
                <a:cubicBezTo>
                  <a:pt x="389438" y="876187"/>
                  <a:pt x="459923" y="824752"/>
                  <a:pt x="508501" y="743789"/>
                </a:cubicBezTo>
                <a:cubicBezTo>
                  <a:pt x="515168" y="733312"/>
                  <a:pt x="516121" y="712357"/>
                  <a:pt x="537076" y="720929"/>
                </a:cubicBezTo>
                <a:cubicBezTo>
                  <a:pt x="634231" y="759029"/>
                  <a:pt x="713288" y="714262"/>
                  <a:pt x="789488" y="661874"/>
                </a:cubicBezTo>
                <a:cubicBezTo>
                  <a:pt x="897121" y="586627"/>
                  <a:pt x="907598" y="462802"/>
                  <a:pt x="816158" y="371362"/>
                </a:cubicBezTo>
                <a:close/>
                <a:moveTo>
                  <a:pt x="434206" y="412319"/>
                </a:moveTo>
                <a:cubicBezTo>
                  <a:pt x="436111" y="402794"/>
                  <a:pt x="438016" y="392317"/>
                  <a:pt x="456113" y="380887"/>
                </a:cubicBezTo>
                <a:cubicBezTo>
                  <a:pt x="453256" y="401842"/>
                  <a:pt x="450398" y="419939"/>
                  <a:pt x="447541" y="438037"/>
                </a:cubicBezTo>
                <a:cubicBezTo>
                  <a:pt x="447541" y="444704"/>
                  <a:pt x="445636" y="452324"/>
                  <a:pt x="444683" y="459944"/>
                </a:cubicBezTo>
                <a:cubicBezTo>
                  <a:pt x="443731" y="464707"/>
                  <a:pt x="443731" y="469469"/>
                  <a:pt x="442778" y="475184"/>
                </a:cubicBezTo>
                <a:cubicBezTo>
                  <a:pt x="450398" y="522809"/>
                  <a:pt x="447541" y="573292"/>
                  <a:pt x="466591" y="619012"/>
                </a:cubicBezTo>
                <a:cubicBezTo>
                  <a:pt x="428491" y="634252"/>
                  <a:pt x="413251" y="619012"/>
                  <a:pt x="407536" y="583769"/>
                </a:cubicBezTo>
                <a:cubicBezTo>
                  <a:pt x="398011" y="522809"/>
                  <a:pt x="410393" y="466612"/>
                  <a:pt x="434206" y="412319"/>
                </a:cubicBezTo>
                <a:close/>
                <a:moveTo>
                  <a:pt x="336098" y="398032"/>
                </a:moveTo>
                <a:cubicBezTo>
                  <a:pt x="318001" y="456134"/>
                  <a:pt x="298951" y="512332"/>
                  <a:pt x="317048" y="571387"/>
                </a:cubicBezTo>
                <a:cubicBezTo>
                  <a:pt x="320858" y="582817"/>
                  <a:pt x="316096" y="589484"/>
                  <a:pt x="303713" y="591389"/>
                </a:cubicBezTo>
                <a:cubicBezTo>
                  <a:pt x="290378" y="593294"/>
                  <a:pt x="278948" y="594247"/>
                  <a:pt x="272281" y="578054"/>
                </a:cubicBezTo>
                <a:cubicBezTo>
                  <a:pt x="250373" y="522809"/>
                  <a:pt x="278948" y="422797"/>
                  <a:pt x="336098" y="398032"/>
                </a:cubicBezTo>
                <a:close/>
                <a:moveTo>
                  <a:pt x="483736" y="701879"/>
                </a:moveTo>
                <a:cubicBezTo>
                  <a:pt x="453256" y="781889"/>
                  <a:pt x="396106" y="833324"/>
                  <a:pt x="311333" y="848564"/>
                </a:cubicBezTo>
                <a:cubicBezTo>
                  <a:pt x="222751" y="864757"/>
                  <a:pt x="147503" y="839039"/>
                  <a:pt x="92258" y="766649"/>
                </a:cubicBezTo>
                <a:cubicBezTo>
                  <a:pt x="80828" y="751409"/>
                  <a:pt x="52253" y="733312"/>
                  <a:pt x="69398" y="714262"/>
                </a:cubicBezTo>
                <a:cubicBezTo>
                  <a:pt x="90353" y="692354"/>
                  <a:pt x="103688" y="725692"/>
                  <a:pt x="117976" y="736169"/>
                </a:cubicBezTo>
                <a:cubicBezTo>
                  <a:pt x="187508" y="789509"/>
                  <a:pt x="331336" y="800939"/>
                  <a:pt x="402773" y="754267"/>
                </a:cubicBezTo>
                <a:cubicBezTo>
                  <a:pt x="347528" y="752362"/>
                  <a:pt x="296093" y="758077"/>
                  <a:pt x="245611" y="743789"/>
                </a:cubicBezTo>
                <a:cubicBezTo>
                  <a:pt x="202748" y="731407"/>
                  <a:pt x="161791" y="715214"/>
                  <a:pt x="131311" y="679972"/>
                </a:cubicBezTo>
                <a:cubicBezTo>
                  <a:pt x="120833" y="668542"/>
                  <a:pt x="117023" y="656159"/>
                  <a:pt x="122738" y="640919"/>
                </a:cubicBezTo>
                <a:cubicBezTo>
                  <a:pt x="128453" y="626632"/>
                  <a:pt x="139883" y="630442"/>
                  <a:pt x="150361" y="628537"/>
                </a:cubicBezTo>
                <a:cubicBezTo>
                  <a:pt x="262756" y="612344"/>
                  <a:pt x="370388" y="641872"/>
                  <a:pt x="478021" y="667589"/>
                </a:cubicBezTo>
                <a:cubicBezTo>
                  <a:pt x="503738" y="675209"/>
                  <a:pt x="487546" y="691402"/>
                  <a:pt x="483736" y="701879"/>
                </a:cubicBezTo>
                <a:close/>
                <a:moveTo>
                  <a:pt x="612323" y="627584"/>
                </a:moveTo>
                <a:cubicBezTo>
                  <a:pt x="624706" y="537097"/>
                  <a:pt x="620896" y="495187"/>
                  <a:pt x="587558" y="397079"/>
                </a:cubicBezTo>
                <a:cubicBezTo>
                  <a:pt x="668521" y="453277"/>
                  <a:pt x="680903" y="595199"/>
                  <a:pt x="612323" y="627584"/>
                </a:cubicBezTo>
                <a:close/>
                <a:moveTo>
                  <a:pt x="723766" y="601867"/>
                </a:moveTo>
                <a:cubicBezTo>
                  <a:pt x="736148" y="511379"/>
                  <a:pt x="732338" y="469469"/>
                  <a:pt x="699001" y="371362"/>
                </a:cubicBezTo>
                <a:cubicBezTo>
                  <a:pt x="779963" y="428512"/>
                  <a:pt x="792346" y="569482"/>
                  <a:pt x="723766" y="60186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8FF2031-6EC6-4332-B2EE-299C71C1EFA9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4CE8AD07-73A8-46DA-832F-090FDD7F86F1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id="{4218D241-D844-47DE-9B16-D03E5DBA7542}"/>
              </a:ext>
            </a:extLst>
          </p:cNvPr>
          <p:cNvSpPr/>
          <p:nvPr/>
        </p:nvSpPr>
        <p:spPr>
          <a:xfrm>
            <a:off x="5150069" y="1461986"/>
            <a:ext cx="1891862" cy="4848427"/>
          </a:xfrm>
          <a:custGeom>
            <a:avLst/>
            <a:gdLst>
              <a:gd name="connsiteX0" fmla="*/ 2637283 w 2639057"/>
              <a:gd name="connsiteY0" fmla="*/ 3365686 h 6763325"/>
              <a:gd name="connsiteX1" fmla="*/ 2618348 w 2639057"/>
              <a:gd name="connsiteY1" fmla="*/ 3282254 h 6763325"/>
              <a:gd name="connsiteX2" fmla="*/ 2595271 w 2639057"/>
              <a:gd name="connsiteY2" fmla="*/ 3192905 h 6763325"/>
              <a:gd name="connsiteX3" fmla="*/ 2578111 w 2639057"/>
              <a:gd name="connsiteY3" fmla="*/ 3122491 h 6763325"/>
              <a:gd name="connsiteX4" fmla="*/ 2579886 w 2639057"/>
              <a:gd name="connsiteY4" fmla="*/ 3099414 h 6763325"/>
              <a:gd name="connsiteX5" fmla="*/ 2437874 w 2639057"/>
              <a:gd name="connsiteY5" fmla="*/ 2479886 h 6763325"/>
              <a:gd name="connsiteX6" fmla="*/ 2177519 w 2639057"/>
              <a:gd name="connsiteY6" fmla="*/ 1301777 h 6763325"/>
              <a:gd name="connsiteX7" fmla="*/ 1637873 w 2639057"/>
              <a:gd name="connsiteY7" fmla="*/ 1101777 h 6763325"/>
              <a:gd name="connsiteX8" fmla="*/ 1601778 w 2639057"/>
              <a:gd name="connsiteY8" fmla="*/ 1073375 h 6763325"/>
              <a:gd name="connsiteX9" fmla="*/ 1557991 w 2639057"/>
              <a:gd name="connsiteY9" fmla="*/ 893493 h 6763325"/>
              <a:gd name="connsiteX10" fmla="*/ 1559766 w 2639057"/>
              <a:gd name="connsiteY10" fmla="*/ 874558 h 6763325"/>
              <a:gd name="connsiteX11" fmla="*/ 1569234 w 2639057"/>
              <a:gd name="connsiteY11" fmla="*/ 874558 h 6763325"/>
              <a:gd name="connsiteX12" fmla="*/ 1576926 w 2639057"/>
              <a:gd name="connsiteY12" fmla="*/ 855623 h 6763325"/>
              <a:gd name="connsiteX13" fmla="*/ 1620713 w 2639057"/>
              <a:gd name="connsiteY13" fmla="*/ 796451 h 6763325"/>
              <a:gd name="connsiteX14" fmla="*/ 1713613 w 2639057"/>
              <a:gd name="connsiteY14" fmla="*/ 760948 h 6763325"/>
              <a:gd name="connsiteX15" fmla="*/ 1763317 w 2639057"/>
              <a:gd name="connsiteY15" fmla="*/ 707694 h 6763325"/>
              <a:gd name="connsiteX16" fmla="*/ 1803554 w 2639057"/>
              <a:gd name="connsiteY16" fmla="*/ 654439 h 6763325"/>
              <a:gd name="connsiteX17" fmla="*/ 1818938 w 2639057"/>
              <a:gd name="connsiteY17" fmla="*/ 604735 h 6763325"/>
              <a:gd name="connsiteX18" fmla="*/ 1803554 w 2639057"/>
              <a:gd name="connsiteY18" fmla="*/ 572190 h 6763325"/>
              <a:gd name="connsiteX19" fmla="*/ 1803554 w 2639057"/>
              <a:gd name="connsiteY19" fmla="*/ 526628 h 6763325"/>
              <a:gd name="connsiteX20" fmla="*/ 1813021 w 2639057"/>
              <a:gd name="connsiteY20" fmla="*/ 473374 h 6763325"/>
              <a:gd name="connsiteX21" fmla="*/ 1813021 w 2639057"/>
              <a:gd name="connsiteY21" fmla="*/ 423669 h 6763325"/>
              <a:gd name="connsiteX22" fmla="*/ 1809471 w 2639057"/>
              <a:gd name="connsiteY22" fmla="*/ 370415 h 6763325"/>
              <a:gd name="connsiteX23" fmla="*/ 1775151 w 2639057"/>
              <a:gd name="connsiteY23" fmla="*/ 281066 h 6763325"/>
              <a:gd name="connsiteX24" fmla="*/ 1720122 w 2639057"/>
              <a:gd name="connsiteY24" fmla="*/ 202959 h 6763325"/>
              <a:gd name="connsiteX25" fmla="*/ 1650891 w 2639057"/>
              <a:gd name="connsiteY25" fmla="*/ 131361 h 6763325"/>
              <a:gd name="connsiteX26" fmla="*/ 1589944 w 2639057"/>
              <a:gd name="connsiteY26" fmla="*/ 66864 h 6763325"/>
              <a:gd name="connsiteX27" fmla="*/ 1455624 w 2639057"/>
              <a:gd name="connsiteY27" fmla="*/ 0 h 6763325"/>
              <a:gd name="connsiteX28" fmla="*/ 1386985 w 2639057"/>
              <a:gd name="connsiteY28" fmla="*/ 7692 h 6763325"/>
              <a:gd name="connsiteX29" fmla="*/ 1321304 w 2639057"/>
              <a:gd name="connsiteY29" fmla="*/ 16568 h 6763325"/>
              <a:gd name="connsiteX30" fmla="*/ 1255624 w 2639057"/>
              <a:gd name="connsiteY30" fmla="*/ 31361 h 6763325"/>
              <a:gd name="connsiteX31" fmla="*/ 1186984 w 2639057"/>
              <a:gd name="connsiteY31" fmla="*/ 17752 h 6763325"/>
              <a:gd name="connsiteX32" fmla="*/ 1052665 w 2639057"/>
              <a:gd name="connsiteY32" fmla="*/ 66864 h 6763325"/>
              <a:gd name="connsiteX33" fmla="*/ 991718 w 2639057"/>
              <a:gd name="connsiteY33" fmla="*/ 131361 h 6763325"/>
              <a:gd name="connsiteX34" fmla="*/ 923079 w 2639057"/>
              <a:gd name="connsiteY34" fmla="*/ 203551 h 6763325"/>
              <a:gd name="connsiteX35" fmla="*/ 868049 w 2639057"/>
              <a:gd name="connsiteY35" fmla="*/ 281657 h 6763325"/>
              <a:gd name="connsiteX36" fmla="*/ 834321 w 2639057"/>
              <a:gd name="connsiteY36" fmla="*/ 371007 h 6763325"/>
              <a:gd name="connsiteX37" fmla="*/ 830771 w 2639057"/>
              <a:gd name="connsiteY37" fmla="*/ 424261 h 6763325"/>
              <a:gd name="connsiteX38" fmla="*/ 830771 w 2639057"/>
              <a:gd name="connsiteY38" fmla="*/ 473374 h 6763325"/>
              <a:gd name="connsiteX39" fmla="*/ 840238 w 2639057"/>
              <a:gd name="connsiteY39" fmla="*/ 526628 h 6763325"/>
              <a:gd name="connsiteX40" fmla="*/ 840238 w 2639057"/>
              <a:gd name="connsiteY40" fmla="*/ 572190 h 6763325"/>
              <a:gd name="connsiteX41" fmla="*/ 824854 w 2639057"/>
              <a:gd name="connsiteY41" fmla="*/ 604735 h 6763325"/>
              <a:gd name="connsiteX42" fmla="*/ 840238 w 2639057"/>
              <a:gd name="connsiteY42" fmla="*/ 654439 h 6763325"/>
              <a:gd name="connsiteX43" fmla="*/ 880475 w 2639057"/>
              <a:gd name="connsiteY43" fmla="*/ 707694 h 6763325"/>
              <a:gd name="connsiteX44" fmla="*/ 930179 w 2639057"/>
              <a:gd name="connsiteY44" fmla="*/ 760948 h 6763325"/>
              <a:gd name="connsiteX45" fmla="*/ 1023079 w 2639057"/>
              <a:gd name="connsiteY45" fmla="*/ 796451 h 6763325"/>
              <a:gd name="connsiteX46" fmla="*/ 1066866 w 2639057"/>
              <a:gd name="connsiteY46" fmla="*/ 855623 h 6763325"/>
              <a:gd name="connsiteX47" fmla="*/ 1074558 w 2639057"/>
              <a:gd name="connsiteY47" fmla="*/ 874558 h 6763325"/>
              <a:gd name="connsiteX48" fmla="*/ 1084026 w 2639057"/>
              <a:gd name="connsiteY48" fmla="*/ 874558 h 6763325"/>
              <a:gd name="connsiteX49" fmla="*/ 1085801 w 2639057"/>
              <a:gd name="connsiteY49" fmla="*/ 893493 h 6763325"/>
              <a:gd name="connsiteX50" fmla="*/ 1042014 w 2639057"/>
              <a:gd name="connsiteY50" fmla="*/ 1073375 h 6763325"/>
              <a:gd name="connsiteX51" fmla="*/ 1005919 w 2639057"/>
              <a:gd name="connsiteY51" fmla="*/ 1101777 h 6763325"/>
              <a:gd name="connsiteX52" fmla="*/ 466273 w 2639057"/>
              <a:gd name="connsiteY52" fmla="*/ 1301777 h 6763325"/>
              <a:gd name="connsiteX53" fmla="*/ 205918 w 2639057"/>
              <a:gd name="connsiteY53" fmla="*/ 2479886 h 6763325"/>
              <a:gd name="connsiteX54" fmla="*/ 63905 w 2639057"/>
              <a:gd name="connsiteY54" fmla="*/ 3099414 h 6763325"/>
              <a:gd name="connsiteX55" fmla="*/ 65681 w 2639057"/>
              <a:gd name="connsiteY55" fmla="*/ 3122491 h 6763325"/>
              <a:gd name="connsiteX56" fmla="*/ 47337 w 2639057"/>
              <a:gd name="connsiteY56" fmla="*/ 3192313 h 6763325"/>
              <a:gd name="connsiteX57" fmla="*/ 24260 w 2639057"/>
              <a:gd name="connsiteY57" fmla="*/ 3281662 h 6763325"/>
              <a:gd name="connsiteX58" fmla="*/ 5917 w 2639057"/>
              <a:gd name="connsiteY58" fmla="*/ 3365686 h 6763325"/>
              <a:gd name="connsiteX59" fmla="*/ 0 w 2639057"/>
              <a:gd name="connsiteY59" fmla="*/ 3441426 h 6763325"/>
              <a:gd name="connsiteX60" fmla="*/ 13609 w 2639057"/>
              <a:gd name="connsiteY60" fmla="*/ 3517166 h 6763325"/>
              <a:gd name="connsiteX61" fmla="*/ 42012 w 2639057"/>
              <a:gd name="connsiteY61" fmla="*/ 3589355 h 6763325"/>
              <a:gd name="connsiteX62" fmla="*/ 101184 w 2639057"/>
              <a:gd name="connsiteY62" fmla="*/ 3665095 h 6763325"/>
              <a:gd name="connsiteX63" fmla="*/ 227219 w 2639057"/>
              <a:gd name="connsiteY63" fmla="*/ 3659178 h 6763325"/>
              <a:gd name="connsiteX64" fmla="*/ 272782 w 2639057"/>
              <a:gd name="connsiteY64" fmla="*/ 3659178 h 6763325"/>
              <a:gd name="connsiteX65" fmla="*/ 327811 w 2639057"/>
              <a:gd name="connsiteY65" fmla="*/ 3659178 h 6763325"/>
              <a:gd name="connsiteX66" fmla="*/ 392308 w 2639057"/>
              <a:gd name="connsiteY66" fmla="*/ 3657403 h 6763325"/>
              <a:gd name="connsiteX67" fmla="*/ 392308 w 2639057"/>
              <a:gd name="connsiteY67" fmla="*/ 3639060 h 6763325"/>
              <a:gd name="connsiteX68" fmla="*/ 395859 w 2639057"/>
              <a:gd name="connsiteY68" fmla="*/ 3631367 h 6763325"/>
              <a:gd name="connsiteX69" fmla="*/ 395859 w 2639057"/>
              <a:gd name="connsiteY69" fmla="*/ 3615983 h 6763325"/>
              <a:gd name="connsiteX70" fmla="*/ 395859 w 2639057"/>
              <a:gd name="connsiteY70" fmla="*/ 3608290 h 6763325"/>
              <a:gd name="connsiteX71" fmla="*/ 409468 w 2639057"/>
              <a:gd name="connsiteY71" fmla="*/ 3598823 h 6763325"/>
              <a:gd name="connsiteX72" fmla="*/ 423078 w 2639057"/>
              <a:gd name="connsiteY72" fmla="*/ 3587580 h 6763325"/>
              <a:gd name="connsiteX73" fmla="*/ 301184 w 2639057"/>
              <a:gd name="connsiteY73" fmla="*/ 3469829 h 6763325"/>
              <a:gd name="connsiteX74" fmla="*/ 272782 w 2639057"/>
              <a:gd name="connsiteY74" fmla="*/ 3359769 h 6763325"/>
              <a:gd name="connsiteX75" fmla="*/ 278699 w 2639057"/>
              <a:gd name="connsiteY75" fmla="*/ 3243793 h 6763325"/>
              <a:gd name="connsiteX76" fmla="*/ 294083 w 2639057"/>
              <a:gd name="connsiteY76" fmla="*/ 3168053 h 6763325"/>
              <a:gd name="connsiteX77" fmla="*/ 303551 w 2639057"/>
              <a:gd name="connsiteY77" fmla="*/ 3168053 h 6763325"/>
              <a:gd name="connsiteX78" fmla="*/ 318936 w 2639057"/>
              <a:gd name="connsiteY78" fmla="*/ 3139650 h 6763325"/>
              <a:gd name="connsiteX79" fmla="*/ 559764 w 2639057"/>
              <a:gd name="connsiteY79" fmla="*/ 2536691 h 6763325"/>
              <a:gd name="connsiteX80" fmla="*/ 691126 w 2639057"/>
              <a:gd name="connsiteY80" fmla="*/ 2111246 h 6763325"/>
              <a:gd name="connsiteX81" fmla="*/ 645563 w 2639057"/>
              <a:gd name="connsiteY81" fmla="*/ 2639650 h 6763325"/>
              <a:gd name="connsiteX82" fmla="*/ 525445 w 2639057"/>
              <a:gd name="connsiteY82" fmla="*/ 3185213 h 6763325"/>
              <a:gd name="connsiteX83" fmla="*/ 791717 w 2639057"/>
              <a:gd name="connsiteY83" fmla="*/ 4772198 h 6763325"/>
              <a:gd name="connsiteX84" fmla="*/ 793493 w 2639057"/>
              <a:gd name="connsiteY84" fmla="*/ 4872790 h 6763325"/>
              <a:gd name="connsiteX85" fmla="*/ 818345 w 2639057"/>
              <a:gd name="connsiteY85" fmla="*/ 5646164 h 6763325"/>
              <a:gd name="connsiteX86" fmla="*/ 913611 w 2639057"/>
              <a:gd name="connsiteY86" fmla="*/ 6235514 h 6763325"/>
              <a:gd name="connsiteX87" fmla="*/ 769232 w 2639057"/>
              <a:gd name="connsiteY87" fmla="*/ 6604154 h 6763325"/>
              <a:gd name="connsiteX88" fmla="*/ 1103552 w 2639057"/>
              <a:gd name="connsiteY88" fmla="*/ 6714213 h 6763325"/>
              <a:gd name="connsiteX89" fmla="*/ 1175742 w 2639057"/>
              <a:gd name="connsiteY89" fmla="*/ 6410071 h 6763325"/>
              <a:gd name="connsiteX90" fmla="*/ 1208286 w 2639057"/>
              <a:gd name="connsiteY90" fmla="*/ 6324272 h 6763325"/>
              <a:gd name="connsiteX91" fmla="*/ 1221896 w 2639057"/>
              <a:gd name="connsiteY91" fmla="*/ 6234922 h 6763325"/>
              <a:gd name="connsiteX92" fmla="*/ 1239056 w 2639057"/>
              <a:gd name="connsiteY92" fmla="*/ 6153265 h 6763325"/>
              <a:gd name="connsiteX93" fmla="*/ 1300002 w 2639057"/>
              <a:gd name="connsiteY93" fmla="*/ 5554448 h 6763325"/>
              <a:gd name="connsiteX94" fmla="*/ 1259766 w 2639057"/>
              <a:gd name="connsiteY94" fmla="*/ 4881665 h 6763325"/>
              <a:gd name="connsiteX95" fmla="*/ 1259766 w 2639057"/>
              <a:gd name="connsiteY95" fmla="*/ 4781074 h 6763325"/>
              <a:gd name="connsiteX96" fmla="*/ 1321896 w 2639057"/>
              <a:gd name="connsiteY96" fmla="*/ 4250895 h 6763325"/>
              <a:gd name="connsiteX97" fmla="*/ 1384026 w 2639057"/>
              <a:gd name="connsiteY97" fmla="*/ 4781074 h 6763325"/>
              <a:gd name="connsiteX98" fmla="*/ 1384026 w 2639057"/>
              <a:gd name="connsiteY98" fmla="*/ 4881665 h 6763325"/>
              <a:gd name="connsiteX99" fmla="*/ 1343789 w 2639057"/>
              <a:gd name="connsiteY99" fmla="*/ 5554448 h 6763325"/>
              <a:gd name="connsiteX100" fmla="*/ 1404736 w 2639057"/>
              <a:gd name="connsiteY100" fmla="*/ 6153265 h 6763325"/>
              <a:gd name="connsiteX101" fmla="*/ 1421896 w 2639057"/>
              <a:gd name="connsiteY101" fmla="*/ 6234922 h 6763325"/>
              <a:gd name="connsiteX102" fmla="*/ 1435506 w 2639057"/>
              <a:gd name="connsiteY102" fmla="*/ 6324272 h 6763325"/>
              <a:gd name="connsiteX103" fmla="*/ 1468050 w 2639057"/>
              <a:gd name="connsiteY103" fmla="*/ 6410071 h 6763325"/>
              <a:gd name="connsiteX104" fmla="*/ 1540239 w 2639057"/>
              <a:gd name="connsiteY104" fmla="*/ 6714213 h 6763325"/>
              <a:gd name="connsiteX105" fmla="*/ 1874560 w 2639057"/>
              <a:gd name="connsiteY105" fmla="*/ 6604154 h 6763325"/>
              <a:gd name="connsiteX106" fmla="*/ 1730181 w 2639057"/>
              <a:gd name="connsiteY106" fmla="*/ 6235514 h 6763325"/>
              <a:gd name="connsiteX107" fmla="*/ 1825447 w 2639057"/>
              <a:gd name="connsiteY107" fmla="*/ 5646164 h 6763325"/>
              <a:gd name="connsiteX108" fmla="*/ 1850299 w 2639057"/>
              <a:gd name="connsiteY108" fmla="*/ 4872790 h 6763325"/>
              <a:gd name="connsiteX109" fmla="*/ 1852074 w 2639057"/>
              <a:gd name="connsiteY109" fmla="*/ 4772198 h 6763325"/>
              <a:gd name="connsiteX110" fmla="*/ 2118347 w 2639057"/>
              <a:gd name="connsiteY110" fmla="*/ 3185213 h 6763325"/>
              <a:gd name="connsiteX111" fmla="*/ 1998229 w 2639057"/>
              <a:gd name="connsiteY111" fmla="*/ 2639650 h 6763325"/>
              <a:gd name="connsiteX112" fmla="*/ 1952666 w 2639057"/>
              <a:gd name="connsiteY112" fmla="*/ 2111246 h 6763325"/>
              <a:gd name="connsiteX113" fmla="*/ 2084028 w 2639057"/>
              <a:gd name="connsiteY113" fmla="*/ 2536691 h 6763325"/>
              <a:gd name="connsiteX114" fmla="*/ 2325448 w 2639057"/>
              <a:gd name="connsiteY114" fmla="*/ 3139059 h 6763325"/>
              <a:gd name="connsiteX115" fmla="*/ 2340833 w 2639057"/>
              <a:gd name="connsiteY115" fmla="*/ 3167461 h 6763325"/>
              <a:gd name="connsiteX116" fmla="*/ 2350300 w 2639057"/>
              <a:gd name="connsiteY116" fmla="*/ 3167461 h 6763325"/>
              <a:gd name="connsiteX117" fmla="*/ 2365685 w 2639057"/>
              <a:gd name="connsiteY117" fmla="*/ 3243201 h 6763325"/>
              <a:gd name="connsiteX118" fmla="*/ 2371602 w 2639057"/>
              <a:gd name="connsiteY118" fmla="*/ 3359178 h 6763325"/>
              <a:gd name="connsiteX119" fmla="*/ 2343200 w 2639057"/>
              <a:gd name="connsiteY119" fmla="*/ 3469237 h 6763325"/>
              <a:gd name="connsiteX120" fmla="*/ 2221306 w 2639057"/>
              <a:gd name="connsiteY120" fmla="*/ 3586989 h 6763325"/>
              <a:gd name="connsiteX121" fmla="*/ 2234915 w 2639057"/>
              <a:gd name="connsiteY121" fmla="*/ 3598231 h 6763325"/>
              <a:gd name="connsiteX122" fmla="*/ 2248525 w 2639057"/>
              <a:gd name="connsiteY122" fmla="*/ 3607699 h 6763325"/>
              <a:gd name="connsiteX123" fmla="*/ 2248525 w 2639057"/>
              <a:gd name="connsiteY123" fmla="*/ 3615391 h 6763325"/>
              <a:gd name="connsiteX124" fmla="*/ 2248525 w 2639057"/>
              <a:gd name="connsiteY124" fmla="*/ 3630775 h 6763325"/>
              <a:gd name="connsiteX125" fmla="*/ 2252075 w 2639057"/>
              <a:gd name="connsiteY125" fmla="*/ 3638468 h 6763325"/>
              <a:gd name="connsiteX126" fmla="*/ 2252075 w 2639057"/>
              <a:gd name="connsiteY126" fmla="*/ 3657403 h 6763325"/>
              <a:gd name="connsiteX127" fmla="*/ 2316572 w 2639057"/>
              <a:gd name="connsiteY127" fmla="*/ 3659178 h 6763325"/>
              <a:gd name="connsiteX128" fmla="*/ 2371602 w 2639057"/>
              <a:gd name="connsiteY128" fmla="*/ 3659178 h 6763325"/>
              <a:gd name="connsiteX129" fmla="*/ 2417164 w 2639057"/>
              <a:gd name="connsiteY129" fmla="*/ 3659178 h 6763325"/>
              <a:gd name="connsiteX130" fmla="*/ 2543200 w 2639057"/>
              <a:gd name="connsiteY130" fmla="*/ 3665095 h 6763325"/>
              <a:gd name="connsiteX131" fmla="*/ 2602372 w 2639057"/>
              <a:gd name="connsiteY131" fmla="*/ 3589355 h 6763325"/>
              <a:gd name="connsiteX132" fmla="*/ 2630774 w 2639057"/>
              <a:gd name="connsiteY132" fmla="*/ 3517166 h 6763325"/>
              <a:gd name="connsiteX133" fmla="*/ 2644384 w 2639057"/>
              <a:gd name="connsiteY133" fmla="*/ 3441426 h 6763325"/>
              <a:gd name="connsiteX134" fmla="*/ 2637283 w 2639057"/>
              <a:gd name="connsiteY134" fmla="*/ 3365686 h 67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2639057" h="6763325">
                <a:moveTo>
                  <a:pt x="2637283" y="3365686"/>
                </a:moveTo>
                <a:lnTo>
                  <a:pt x="2618348" y="3282254"/>
                </a:lnTo>
                <a:lnTo>
                  <a:pt x="2595271" y="3192905"/>
                </a:lnTo>
                <a:lnTo>
                  <a:pt x="2578111" y="3122491"/>
                </a:lnTo>
                <a:cubicBezTo>
                  <a:pt x="2579886" y="3111248"/>
                  <a:pt x="2579886" y="3103556"/>
                  <a:pt x="2579886" y="3099414"/>
                </a:cubicBezTo>
                <a:cubicBezTo>
                  <a:pt x="2564502" y="2947343"/>
                  <a:pt x="2447342" y="2589945"/>
                  <a:pt x="2437874" y="2479886"/>
                </a:cubicBezTo>
                <a:cubicBezTo>
                  <a:pt x="2397638" y="2004737"/>
                  <a:pt x="2455626" y="1678110"/>
                  <a:pt x="2177519" y="1301777"/>
                </a:cubicBezTo>
                <a:cubicBezTo>
                  <a:pt x="2059767" y="1143789"/>
                  <a:pt x="1795861" y="1168049"/>
                  <a:pt x="1637873" y="1101777"/>
                </a:cubicBezTo>
                <a:cubicBezTo>
                  <a:pt x="1603553" y="1088759"/>
                  <a:pt x="1607695" y="1088759"/>
                  <a:pt x="1601778" y="1073375"/>
                </a:cubicBezTo>
                <a:cubicBezTo>
                  <a:pt x="1576926" y="1004736"/>
                  <a:pt x="1567458" y="959765"/>
                  <a:pt x="1557991" y="893493"/>
                </a:cubicBezTo>
                <a:cubicBezTo>
                  <a:pt x="1556216" y="885800"/>
                  <a:pt x="1557991" y="880475"/>
                  <a:pt x="1559766" y="874558"/>
                </a:cubicBezTo>
                <a:lnTo>
                  <a:pt x="1569234" y="874558"/>
                </a:lnTo>
                <a:lnTo>
                  <a:pt x="1576926" y="855623"/>
                </a:lnTo>
                <a:lnTo>
                  <a:pt x="1620713" y="796451"/>
                </a:lnTo>
                <a:lnTo>
                  <a:pt x="1713613" y="760948"/>
                </a:lnTo>
                <a:lnTo>
                  <a:pt x="1763317" y="707694"/>
                </a:lnTo>
                <a:lnTo>
                  <a:pt x="1803554" y="654439"/>
                </a:lnTo>
                <a:lnTo>
                  <a:pt x="1818938" y="604735"/>
                </a:lnTo>
                <a:lnTo>
                  <a:pt x="1803554" y="572190"/>
                </a:lnTo>
                <a:lnTo>
                  <a:pt x="1803554" y="526628"/>
                </a:lnTo>
                <a:lnTo>
                  <a:pt x="1813021" y="473374"/>
                </a:lnTo>
                <a:lnTo>
                  <a:pt x="1813021" y="423669"/>
                </a:lnTo>
                <a:lnTo>
                  <a:pt x="1809471" y="370415"/>
                </a:lnTo>
                <a:lnTo>
                  <a:pt x="1775151" y="281066"/>
                </a:lnTo>
                <a:lnTo>
                  <a:pt x="1720122" y="202959"/>
                </a:lnTo>
                <a:lnTo>
                  <a:pt x="1650891" y="131361"/>
                </a:lnTo>
                <a:lnTo>
                  <a:pt x="1589944" y="66864"/>
                </a:lnTo>
                <a:lnTo>
                  <a:pt x="1455624" y="0"/>
                </a:lnTo>
                <a:lnTo>
                  <a:pt x="1386985" y="7692"/>
                </a:lnTo>
                <a:lnTo>
                  <a:pt x="1321304" y="16568"/>
                </a:lnTo>
                <a:lnTo>
                  <a:pt x="1255624" y="31361"/>
                </a:lnTo>
                <a:lnTo>
                  <a:pt x="1186984" y="17752"/>
                </a:lnTo>
                <a:lnTo>
                  <a:pt x="1052665" y="66864"/>
                </a:lnTo>
                <a:lnTo>
                  <a:pt x="991718" y="131361"/>
                </a:lnTo>
                <a:lnTo>
                  <a:pt x="923079" y="203551"/>
                </a:lnTo>
                <a:lnTo>
                  <a:pt x="868049" y="281657"/>
                </a:lnTo>
                <a:lnTo>
                  <a:pt x="834321" y="371007"/>
                </a:lnTo>
                <a:lnTo>
                  <a:pt x="830771" y="424261"/>
                </a:lnTo>
                <a:lnTo>
                  <a:pt x="830771" y="473374"/>
                </a:lnTo>
                <a:lnTo>
                  <a:pt x="840238" y="526628"/>
                </a:lnTo>
                <a:lnTo>
                  <a:pt x="840238" y="572190"/>
                </a:lnTo>
                <a:lnTo>
                  <a:pt x="824854" y="604735"/>
                </a:lnTo>
                <a:lnTo>
                  <a:pt x="840238" y="654439"/>
                </a:lnTo>
                <a:lnTo>
                  <a:pt x="880475" y="707694"/>
                </a:lnTo>
                <a:lnTo>
                  <a:pt x="930179" y="760948"/>
                </a:lnTo>
                <a:lnTo>
                  <a:pt x="1023079" y="796451"/>
                </a:lnTo>
                <a:lnTo>
                  <a:pt x="1066866" y="855623"/>
                </a:lnTo>
                <a:lnTo>
                  <a:pt x="1074558" y="874558"/>
                </a:lnTo>
                <a:lnTo>
                  <a:pt x="1084026" y="874558"/>
                </a:lnTo>
                <a:cubicBezTo>
                  <a:pt x="1085801" y="880475"/>
                  <a:pt x="1087576" y="885800"/>
                  <a:pt x="1085801" y="893493"/>
                </a:cubicBezTo>
                <a:cubicBezTo>
                  <a:pt x="1076333" y="959765"/>
                  <a:pt x="1066274" y="1005327"/>
                  <a:pt x="1042014" y="1073375"/>
                </a:cubicBezTo>
                <a:cubicBezTo>
                  <a:pt x="1036097" y="1088759"/>
                  <a:pt x="1040239" y="1088759"/>
                  <a:pt x="1005919" y="1101777"/>
                </a:cubicBezTo>
                <a:cubicBezTo>
                  <a:pt x="847931" y="1168049"/>
                  <a:pt x="584025" y="1143789"/>
                  <a:pt x="466273" y="1301777"/>
                </a:cubicBezTo>
                <a:cubicBezTo>
                  <a:pt x="188758" y="1678110"/>
                  <a:pt x="246154" y="2004737"/>
                  <a:pt x="205918" y="2479886"/>
                </a:cubicBezTo>
                <a:cubicBezTo>
                  <a:pt x="196450" y="2589945"/>
                  <a:pt x="78698" y="2947343"/>
                  <a:pt x="63905" y="3099414"/>
                </a:cubicBezTo>
                <a:cubicBezTo>
                  <a:pt x="63905" y="3102964"/>
                  <a:pt x="63905" y="3110656"/>
                  <a:pt x="65681" y="3122491"/>
                </a:cubicBezTo>
                <a:lnTo>
                  <a:pt x="47337" y="3192313"/>
                </a:lnTo>
                <a:lnTo>
                  <a:pt x="24260" y="3281662"/>
                </a:lnTo>
                <a:lnTo>
                  <a:pt x="5917" y="3365686"/>
                </a:lnTo>
                <a:lnTo>
                  <a:pt x="0" y="3441426"/>
                </a:lnTo>
                <a:lnTo>
                  <a:pt x="13609" y="3517166"/>
                </a:lnTo>
                <a:lnTo>
                  <a:pt x="42012" y="3589355"/>
                </a:lnTo>
                <a:lnTo>
                  <a:pt x="101184" y="3665095"/>
                </a:lnTo>
                <a:lnTo>
                  <a:pt x="227219" y="3659178"/>
                </a:lnTo>
                <a:lnTo>
                  <a:pt x="272782" y="3659178"/>
                </a:lnTo>
                <a:lnTo>
                  <a:pt x="327811" y="3659178"/>
                </a:lnTo>
                <a:lnTo>
                  <a:pt x="392308" y="3657403"/>
                </a:lnTo>
                <a:lnTo>
                  <a:pt x="392308" y="3639060"/>
                </a:lnTo>
                <a:lnTo>
                  <a:pt x="395859" y="3631367"/>
                </a:lnTo>
                <a:lnTo>
                  <a:pt x="395859" y="3615983"/>
                </a:lnTo>
                <a:lnTo>
                  <a:pt x="395859" y="3608290"/>
                </a:lnTo>
                <a:lnTo>
                  <a:pt x="409468" y="3598823"/>
                </a:lnTo>
                <a:lnTo>
                  <a:pt x="423078" y="3587580"/>
                </a:lnTo>
                <a:lnTo>
                  <a:pt x="301184" y="3469829"/>
                </a:lnTo>
                <a:lnTo>
                  <a:pt x="272782" y="3359769"/>
                </a:lnTo>
                <a:lnTo>
                  <a:pt x="278699" y="3243793"/>
                </a:lnTo>
                <a:lnTo>
                  <a:pt x="294083" y="3168053"/>
                </a:lnTo>
                <a:cubicBezTo>
                  <a:pt x="297634" y="3168053"/>
                  <a:pt x="301776" y="3168053"/>
                  <a:pt x="303551" y="3168053"/>
                </a:cubicBezTo>
                <a:cubicBezTo>
                  <a:pt x="309468" y="3156810"/>
                  <a:pt x="311243" y="3150893"/>
                  <a:pt x="318936" y="3139650"/>
                </a:cubicBezTo>
                <a:cubicBezTo>
                  <a:pt x="443788" y="2950893"/>
                  <a:pt x="514202" y="2757401"/>
                  <a:pt x="559764" y="2536691"/>
                </a:cubicBezTo>
                <a:cubicBezTo>
                  <a:pt x="616569" y="2398229"/>
                  <a:pt x="660356" y="2260951"/>
                  <a:pt x="691126" y="2111246"/>
                </a:cubicBezTo>
                <a:cubicBezTo>
                  <a:pt x="668049" y="2307105"/>
                  <a:pt x="689350" y="2423081"/>
                  <a:pt x="645563" y="2639650"/>
                </a:cubicBezTo>
                <a:cubicBezTo>
                  <a:pt x="618936" y="2771011"/>
                  <a:pt x="497042" y="3019532"/>
                  <a:pt x="525445" y="3185213"/>
                </a:cubicBezTo>
                <a:cubicBezTo>
                  <a:pt x="335504" y="3831368"/>
                  <a:pt x="563315" y="4188765"/>
                  <a:pt x="791717" y="4772198"/>
                </a:cubicBezTo>
                <a:cubicBezTo>
                  <a:pt x="795268" y="4783441"/>
                  <a:pt x="802960" y="4827227"/>
                  <a:pt x="793493" y="4872790"/>
                </a:cubicBezTo>
                <a:cubicBezTo>
                  <a:pt x="746155" y="5087583"/>
                  <a:pt x="743788" y="5462140"/>
                  <a:pt x="818345" y="5646164"/>
                </a:cubicBezTo>
                <a:cubicBezTo>
                  <a:pt x="909469" y="5873975"/>
                  <a:pt x="945564" y="6056815"/>
                  <a:pt x="913611" y="6235514"/>
                </a:cubicBezTo>
                <a:cubicBezTo>
                  <a:pt x="883434" y="6412437"/>
                  <a:pt x="753848" y="6459774"/>
                  <a:pt x="769232" y="6604154"/>
                </a:cubicBezTo>
                <a:cubicBezTo>
                  <a:pt x="788167" y="6778710"/>
                  <a:pt x="959173" y="6813030"/>
                  <a:pt x="1103552" y="6714213"/>
                </a:cubicBezTo>
                <a:cubicBezTo>
                  <a:pt x="1150890" y="6681668"/>
                  <a:pt x="1181659" y="6488177"/>
                  <a:pt x="1175742" y="6410071"/>
                </a:cubicBezTo>
                <a:cubicBezTo>
                  <a:pt x="1173967" y="6389361"/>
                  <a:pt x="1198819" y="6350899"/>
                  <a:pt x="1208286" y="6324272"/>
                </a:cubicBezTo>
                <a:cubicBezTo>
                  <a:pt x="1217754" y="6297645"/>
                  <a:pt x="1221896" y="6272792"/>
                  <a:pt x="1221896" y="6234922"/>
                </a:cubicBezTo>
                <a:cubicBezTo>
                  <a:pt x="1221896" y="6210070"/>
                  <a:pt x="1231363" y="6189360"/>
                  <a:pt x="1239056" y="6153265"/>
                </a:cubicBezTo>
                <a:cubicBezTo>
                  <a:pt x="1281067" y="5949715"/>
                  <a:pt x="1311245" y="5771016"/>
                  <a:pt x="1300002" y="5554448"/>
                </a:cubicBezTo>
                <a:cubicBezTo>
                  <a:pt x="1288760" y="5337879"/>
                  <a:pt x="1271600" y="5105926"/>
                  <a:pt x="1259766" y="4881665"/>
                </a:cubicBezTo>
                <a:cubicBezTo>
                  <a:pt x="1257991" y="4847346"/>
                  <a:pt x="1253848" y="4826636"/>
                  <a:pt x="1259766" y="4781074"/>
                </a:cubicBezTo>
                <a:cubicBezTo>
                  <a:pt x="1284618" y="4605334"/>
                  <a:pt x="1308286" y="4428410"/>
                  <a:pt x="1321896" y="4250895"/>
                </a:cubicBezTo>
                <a:cubicBezTo>
                  <a:pt x="1334914" y="4428410"/>
                  <a:pt x="1359174" y="4605334"/>
                  <a:pt x="1384026" y="4781074"/>
                </a:cubicBezTo>
                <a:cubicBezTo>
                  <a:pt x="1389943" y="4826636"/>
                  <a:pt x="1385801" y="4847346"/>
                  <a:pt x="1384026" y="4881665"/>
                </a:cubicBezTo>
                <a:cubicBezTo>
                  <a:pt x="1372784" y="5105926"/>
                  <a:pt x="1355624" y="5337879"/>
                  <a:pt x="1343789" y="5554448"/>
                </a:cubicBezTo>
                <a:cubicBezTo>
                  <a:pt x="1332547" y="5771016"/>
                  <a:pt x="1362724" y="5949715"/>
                  <a:pt x="1404736" y="6153265"/>
                </a:cubicBezTo>
                <a:cubicBezTo>
                  <a:pt x="1412429" y="6189360"/>
                  <a:pt x="1421896" y="6210070"/>
                  <a:pt x="1421896" y="6234922"/>
                </a:cubicBezTo>
                <a:cubicBezTo>
                  <a:pt x="1421896" y="6272792"/>
                  <a:pt x="1425446" y="6297645"/>
                  <a:pt x="1435506" y="6324272"/>
                </a:cubicBezTo>
                <a:cubicBezTo>
                  <a:pt x="1444973" y="6350899"/>
                  <a:pt x="1469825" y="6388768"/>
                  <a:pt x="1468050" y="6410071"/>
                </a:cubicBezTo>
                <a:cubicBezTo>
                  <a:pt x="1462133" y="6488177"/>
                  <a:pt x="1492902" y="6681668"/>
                  <a:pt x="1540239" y="6714213"/>
                </a:cubicBezTo>
                <a:cubicBezTo>
                  <a:pt x="1684619" y="6813030"/>
                  <a:pt x="1855625" y="6778710"/>
                  <a:pt x="1874560" y="6604154"/>
                </a:cubicBezTo>
                <a:cubicBezTo>
                  <a:pt x="1889944" y="6459774"/>
                  <a:pt x="1760358" y="6412437"/>
                  <a:pt x="1730181" y="6235514"/>
                </a:cubicBezTo>
                <a:cubicBezTo>
                  <a:pt x="1697636" y="6056815"/>
                  <a:pt x="1733731" y="5874567"/>
                  <a:pt x="1825447" y="5646164"/>
                </a:cubicBezTo>
                <a:cubicBezTo>
                  <a:pt x="1899412" y="5461548"/>
                  <a:pt x="1897637" y="5087583"/>
                  <a:pt x="1850299" y="4872790"/>
                </a:cubicBezTo>
                <a:cubicBezTo>
                  <a:pt x="1840832" y="4827227"/>
                  <a:pt x="1848524" y="4783441"/>
                  <a:pt x="1852074" y="4772198"/>
                </a:cubicBezTo>
                <a:cubicBezTo>
                  <a:pt x="2080477" y="4188765"/>
                  <a:pt x="2308288" y="3831368"/>
                  <a:pt x="2118347" y="3185213"/>
                </a:cubicBezTo>
                <a:cubicBezTo>
                  <a:pt x="2146749" y="3020124"/>
                  <a:pt x="2024856" y="2771011"/>
                  <a:pt x="1998229" y="2639650"/>
                </a:cubicBezTo>
                <a:cubicBezTo>
                  <a:pt x="1954441" y="2423081"/>
                  <a:pt x="1975151" y="2307105"/>
                  <a:pt x="1952666" y="2111246"/>
                </a:cubicBezTo>
                <a:cubicBezTo>
                  <a:pt x="1982844" y="2261543"/>
                  <a:pt x="2026631" y="2398229"/>
                  <a:pt x="2084028" y="2536691"/>
                </a:cubicBezTo>
                <a:cubicBezTo>
                  <a:pt x="2129590" y="2757401"/>
                  <a:pt x="2200004" y="2950893"/>
                  <a:pt x="2325448" y="3139059"/>
                </a:cubicBezTo>
                <a:cubicBezTo>
                  <a:pt x="2333140" y="3150302"/>
                  <a:pt x="2334916" y="3156219"/>
                  <a:pt x="2340833" y="3167461"/>
                </a:cubicBezTo>
                <a:cubicBezTo>
                  <a:pt x="2342608" y="3167461"/>
                  <a:pt x="2346750" y="3167461"/>
                  <a:pt x="2350300" y="3167461"/>
                </a:cubicBezTo>
                <a:lnTo>
                  <a:pt x="2365685" y="3243201"/>
                </a:lnTo>
                <a:lnTo>
                  <a:pt x="2371602" y="3359178"/>
                </a:lnTo>
                <a:lnTo>
                  <a:pt x="2343200" y="3469237"/>
                </a:lnTo>
                <a:lnTo>
                  <a:pt x="2221306" y="3586989"/>
                </a:lnTo>
                <a:lnTo>
                  <a:pt x="2234915" y="3598231"/>
                </a:lnTo>
                <a:lnTo>
                  <a:pt x="2248525" y="3607699"/>
                </a:lnTo>
                <a:lnTo>
                  <a:pt x="2248525" y="3615391"/>
                </a:lnTo>
                <a:lnTo>
                  <a:pt x="2248525" y="3630775"/>
                </a:lnTo>
                <a:lnTo>
                  <a:pt x="2252075" y="3638468"/>
                </a:lnTo>
                <a:lnTo>
                  <a:pt x="2252075" y="3657403"/>
                </a:lnTo>
                <a:lnTo>
                  <a:pt x="2316572" y="3659178"/>
                </a:lnTo>
                <a:lnTo>
                  <a:pt x="2371602" y="3659178"/>
                </a:lnTo>
                <a:lnTo>
                  <a:pt x="2417164" y="3659178"/>
                </a:lnTo>
                <a:lnTo>
                  <a:pt x="2543200" y="3665095"/>
                </a:lnTo>
                <a:lnTo>
                  <a:pt x="2602372" y="3589355"/>
                </a:lnTo>
                <a:lnTo>
                  <a:pt x="2630774" y="3517166"/>
                </a:lnTo>
                <a:lnTo>
                  <a:pt x="2644384" y="3441426"/>
                </a:lnTo>
                <a:lnTo>
                  <a:pt x="2637283" y="3365686"/>
                </a:lnTo>
                <a:close/>
              </a:path>
            </a:pathLst>
          </a:custGeom>
          <a:solidFill>
            <a:schemeClr val="accent2"/>
          </a:solidFill>
          <a:ln w="59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3C0864AB-2680-4CF6-9313-95B2A3983CFE}"/>
              </a:ext>
            </a:extLst>
          </p:cNvPr>
          <p:cNvSpPr/>
          <p:nvPr/>
        </p:nvSpPr>
        <p:spPr>
          <a:xfrm>
            <a:off x="5367622" y="1462819"/>
            <a:ext cx="1485010" cy="4847594"/>
          </a:xfrm>
          <a:custGeom>
            <a:avLst/>
            <a:gdLst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896143 w 1485010"/>
              <a:gd name="connsiteY36" fmla="*/ 804560 h 4847594"/>
              <a:gd name="connsiteX37" fmla="*/ 1035480 w 1485010"/>
              <a:gd name="connsiteY37" fmla="*/ 804560 h 4847594"/>
              <a:gd name="connsiteX38" fmla="*/ 1035704 w 1485010"/>
              <a:gd name="connsiteY38" fmla="*/ 804692 h 4847594"/>
              <a:gd name="connsiteX39" fmla="*/ 1079226 w 1485010"/>
              <a:gd name="connsiteY39" fmla="*/ 814251 h 4847594"/>
              <a:gd name="connsiteX40" fmla="*/ 1291547 w 1485010"/>
              <a:gd name="connsiteY40" fmla="*/ 1018523 h 4847594"/>
              <a:gd name="connsiteX41" fmla="*/ 1446513 w 1485010"/>
              <a:gd name="connsiteY41" fmla="*/ 1449205 h 4847594"/>
              <a:gd name="connsiteX42" fmla="*/ 1425382 w 1485010"/>
              <a:gd name="connsiteY42" fmla="*/ 1684671 h 4847594"/>
              <a:gd name="connsiteX43" fmla="*/ 1113439 w 1485010"/>
              <a:gd name="connsiteY43" fmla="*/ 2033846 h 4847594"/>
              <a:gd name="connsiteX44" fmla="*/ 1030925 w 1485010"/>
              <a:gd name="connsiteY44" fmla="*/ 2135479 h 4847594"/>
              <a:gd name="connsiteX45" fmla="*/ 992687 w 1485010"/>
              <a:gd name="connsiteY45" fmla="*/ 2241137 h 4847594"/>
              <a:gd name="connsiteX46" fmla="*/ 1021868 w 1485010"/>
              <a:gd name="connsiteY46" fmla="*/ 2433334 h 4847594"/>
              <a:gd name="connsiteX47" fmla="*/ 1119476 w 1485010"/>
              <a:gd name="connsiteY47" fmla="*/ 3063257 h 4847594"/>
              <a:gd name="connsiteX48" fmla="*/ 1185890 w 1485010"/>
              <a:gd name="connsiteY48" fmla="*/ 3389287 h 4847594"/>
              <a:gd name="connsiteX49" fmla="*/ 1471670 w 1485010"/>
              <a:gd name="connsiteY49" fmla="*/ 4564607 h 4847594"/>
              <a:gd name="connsiteX50" fmla="*/ 1480726 w 1485010"/>
              <a:gd name="connsiteY50" fmla="*/ 4629008 h 4847594"/>
              <a:gd name="connsiteX51" fmla="*/ 1454563 w 1485010"/>
              <a:gd name="connsiteY51" fmla="*/ 4823218 h 4847594"/>
              <a:gd name="connsiteX52" fmla="*/ 1299598 w 1485010"/>
              <a:gd name="connsiteY52" fmla="*/ 4819193 h 4847594"/>
              <a:gd name="connsiteX53" fmla="*/ 1247272 w 1485010"/>
              <a:gd name="connsiteY53" fmla="*/ 4675296 h 4847594"/>
              <a:gd name="connsiteX54" fmla="*/ 1281485 w 1485010"/>
              <a:gd name="connsiteY54" fmla="*/ 4333165 h 4847594"/>
              <a:gd name="connsiteX55" fmla="*/ 1187903 w 1485010"/>
              <a:gd name="connsiteY55" fmla="*/ 4104743 h 4847594"/>
              <a:gd name="connsiteX56" fmla="*/ 825646 w 1485010"/>
              <a:gd name="connsiteY56" fmla="*/ 3136715 h 4847594"/>
              <a:gd name="connsiteX57" fmla="*/ 744138 w 1485010"/>
              <a:gd name="connsiteY57" fmla="*/ 3057219 h 4847594"/>
              <a:gd name="connsiteX58" fmla="*/ 539867 w 1485010"/>
              <a:gd name="connsiteY58" fmla="*/ 3037094 h 4847594"/>
              <a:gd name="connsiteX59" fmla="*/ 461378 w 1485010"/>
              <a:gd name="connsiteY59" fmla="*/ 3113570 h 4847594"/>
              <a:gd name="connsiteX60" fmla="*/ 286287 w 1485010"/>
              <a:gd name="connsiteY60" fmla="*/ 4094681 h 4847594"/>
              <a:gd name="connsiteX61" fmla="*/ 305406 w 1485010"/>
              <a:gd name="connsiteY61" fmla="*/ 4422724 h 4847594"/>
              <a:gd name="connsiteX62" fmla="*/ 332575 w 1485010"/>
              <a:gd name="connsiteY62" fmla="*/ 4728629 h 4847594"/>
              <a:gd name="connsiteX63" fmla="*/ 252074 w 1485010"/>
              <a:gd name="connsiteY63" fmla="*/ 4842336 h 4847594"/>
              <a:gd name="connsiteX64" fmla="*/ 125284 w 1485010"/>
              <a:gd name="connsiteY64" fmla="*/ 4767873 h 4847594"/>
              <a:gd name="connsiteX65" fmla="*/ 113209 w 1485010"/>
              <a:gd name="connsiteY65" fmla="*/ 4527375 h 4847594"/>
              <a:gd name="connsiteX66" fmla="*/ 132328 w 1485010"/>
              <a:gd name="connsiteY66" fmla="*/ 3956821 h 4847594"/>
              <a:gd name="connsiteX67" fmla="*/ 171573 w 1485010"/>
              <a:gd name="connsiteY67" fmla="*/ 3246397 h 4847594"/>
              <a:gd name="connsiteX68" fmla="*/ 174591 w 1485010"/>
              <a:gd name="connsiteY68" fmla="*/ 2990805 h 4847594"/>
              <a:gd name="connsiteX69" fmla="*/ 180629 w 1485010"/>
              <a:gd name="connsiteY69" fmla="*/ 2718108 h 4847594"/>
              <a:gd name="connsiteX70" fmla="*/ 269180 w 1485010"/>
              <a:gd name="connsiteY70" fmla="*/ 2067053 h 4847594"/>
              <a:gd name="connsiteX71" fmla="*/ 229936 w 1485010"/>
              <a:gd name="connsiteY71" fmla="*/ 1956363 h 4847594"/>
              <a:gd name="connsiteX72" fmla="*/ 131322 w 1485010"/>
              <a:gd name="connsiteY72" fmla="*/ 1842656 h 4847594"/>
              <a:gd name="connsiteX73" fmla="*/ 111197 w 1485010"/>
              <a:gd name="connsiteY73" fmla="*/ 1218770 h 4847594"/>
              <a:gd name="connsiteX74" fmla="*/ 181635 w 1485010"/>
              <a:gd name="connsiteY74" fmla="*/ 1074874 h 4847594"/>
              <a:gd name="connsiteX75" fmla="*/ 344085 w 1485010"/>
              <a:gd name="connsiteY75" fmla="*/ 878888 h 4847594"/>
              <a:gd name="connsiteX76" fmla="*/ 355653 w 1485010"/>
              <a:gd name="connsiteY76" fmla="*/ 874095 h 4847594"/>
              <a:gd name="connsiteX77" fmla="*/ 333082 w 1485010"/>
              <a:gd name="connsiteY77" fmla="*/ 874095 h 4847594"/>
              <a:gd name="connsiteX78" fmla="*/ 376879 w 1485010"/>
              <a:gd name="connsiteY78" fmla="*/ 865301 h 4847594"/>
              <a:gd name="connsiteX79" fmla="*/ 415089 w 1485010"/>
              <a:gd name="connsiteY79" fmla="*/ 849470 h 4847594"/>
              <a:gd name="connsiteX80" fmla="*/ 471440 w 1485010"/>
              <a:gd name="connsiteY80" fmla="*/ 830728 h 4847594"/>
              <a:gd name="connsiteX81" fmla="*/ 508845 w 1485010"/>
              <a:gd name="connsiteY81" fmla="*/ 804560 h 4847594"/>
              <a:gd name="connsiteX82" fmla="*/ 557514 w 1485010"/>
              <a:gd name="connsiteY82" fmla="*/ 804560 h 4847594"/>
              <a:gd name="connsiteX83" fmla="*/ 571391 w 1485010"/>
              <a:gd name="connsiteY83" fmla="*/ 794126 h 4847594"/>
              <a:gd name="connsiteX84" fmla="*/ 595192 w 1485010"/>
              <a:gd name="connsiteY84" fmla="*/ 640942 h 4847594"/>
              <a:gd name="connsiteX85" fmla="*/ 593919 w 1485010"/>
              <a:gd name="connsiteY85" fmla="*/ 627369 h 4847594"/>
              <a:gd name="connsiteX86" fmla="*/ 587132 w 1485010"/>
              <a:gd name="connsiteY86" fmla="*/ 627369 h 4847594"/>
              <a:gd name="connsiteX87" fmla="*/ 598585 w 1485010"/>
              <a:gd name="connsiteY87" fmla="*/ 613795 h 4847594"/>
              <a:gd name="connsiteX88" fmla="*/ 558712 w 1485010"/>
              <a:gd name="connsiteY88" fmla="*/ 571377 h 4847594"/>
              <a:gd name="connsiteX89" fmla="*/ 526050 w 1485010"/>
              <a:gd name="connsiteY89" fmla="*/ 533200 h 4847594"/>
              <a:gd name="connsiteX90" fmla="*/ 490418 w 1485010"/>
              <a:gd name="connsiteY90" fmla="*/ 495024 h 4847594"/>
              <a:gd name="connsiteX91" fmla="*/ 461574 w 1485010"/>
              <a:gd name="connsiteY91" fmla="*/ 456847 h 4847594"/>
              <a:gd name="connsiteX92" fmla="*/ 450544 w 1485010"/>
              <a:gd name="connsiteY92" fmla="*/ 421215 h 4847594"/>
              <a:gd name="connsiteX93" fmla="*/ 461574 w 1485010"/>
              <a:gd name="connsiteY93" fmla="*/ 397885 h 4847594"/>
              <a:gd name="connsiteX94" fmla="*/ 461574 w 1485010"/>
              <a:gd name="connsiteY94" fmla="*/ 365223 h 4847594"/>
              <a:gd name="connsiteX95" fmla="*/ 454787 w 1485010"/>
              <a:gd name="connsiteY95" fmla="*/ 327046 h 4847594"/>
              <a:gd name="connsiteX96" fmla="*/ 454787 w 1485010"/>
              <a:gd name="connsiteY96" fmla="*/ 291415 h 4847594"/>
              <a:gd name="connsiteX97" fmla="*/ 453089 w 1485010"/>
              <a:gd name="connsiteY97" fmla="*/ 253238 h 4847594"/>
              <a:gd name="connsiteX98" fmla="*/ 477692 w 1485010"/>
              <a:gd name="connsiteY98" fmla="*/ 189187 h 4847594"/>
              <a:gd name="connsiteX99" fmla="*/ 504416 w 1485010"/>
              <a:gd name="connsiteY99" fmla="*/ 133194 h 4847594"/>
              <a:gd name="connsiteX100" fmla="*/ 540896 w 1485010"/>
              <a:gd name="connsiteY100" fmla="*/ 81444 h 4847594"/>
              <a:gd name="connsiteX101" fmla="*/ 571437 w 1485010"/>
              <a:gd name="connsiteY101" fmla="*/ 35208 h 4847594"/>
              <a:gd name="connsiteX102" fmla="*/ 638034 w 1485010"/>
              <a:gd name="connsiteY102" fmla="*/ 21210 h 4847594"/>
              <a:gd name="connsiteX103" fmla="*/ 687239 w 1485010"/>
              <a:gd name="connsiteY103" fmla="*/ 22482 h 4847594"/>
              <a:gd name="connsiteX104" fmla="*/ 725840 w 1485010"/>
              <a:gd name="connsiteY104" fmla="*/ 10180 h 4847594"/>
              <a:gd name="connsiteX105" fmla="*/ 764441 w 1485010"/>
              <a:gd name="connsiteY105" fmla="*/ 5514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35480 w 1485010"/>
              <a:gd name="connsiteY36" fmla="*/ 804560 h 4847594"/>
              <a:gd name="connsiteX37" fmla="*/ 1035704 w 1485010"/>
              <a:gd name="connsiteY37" fmla="*/ 804692 h 4847594"/>
              <a:gd name="connsiteX38" fmla="*/ 1079226 w 1485010"/>
              <a:gd name="connsiteY38" fmla="*/ 814251 h 4847594"/>
              <a:gd name="connsiteX39" fmla="*/ 1291547 w 1485010"/>
              <a:gd name="connsiteY39" fmla="*/ 1018523 h 4847594"/>
              <a:gd name="connsiteX40" fmla="*/ 1446513 w 1485010"/>
              <a:gd name="connsiteY40" fmla="*/ 1449205 h 4847594"/>
              <a:gd name="connsiteX41" fmla="*/ 1425382 w 1485010"/>
              <a:gd name="connsiteY41" fmla="*/ 1684671 h 4847594"/>
              <a:gd name="connsiteX42" fmla="*/ 1113439 w 1485010"/>
              <a:gd name="connsiteY42" fmla="*/ 2033846 h 4847594"/>
              <a:gd name="connsiteX43" fmla="*/ 1030925 w 1485010"/>
              <a:gd name="connsiteY43" fmla="*/ 2135479 h 4847594"/>
              <a:gd name="connsiteX44" fmla="*/ 992687 w 1485010"/>
              <a:gd name="connsiteY44" fmla="*/ 2241137 h 4847594"/>
              <a:gd name="connsiteX45" fmla="*/ 1021868 w 1485010"/>
              <a:gd name="connsiteY45" fmla="*/ 2433334 h 4847594"/>
              <a:gd name="connsiteX46" fmla="*/ 1119476 w 1485010"/>
              <a:gd name="connsiteY46" fmla="*/ 3063257 h 4847594"/>
              <a:gd name="connsiteX47" fmla="*/ 1185890 w 1485010"/>
              <a:gd name="connsiteY47" fmla="*/ 3389287 h 4847594"/>
              <a:gd name="connsiteX48" fmla="*/ 1471670 w 1485010"/>
              <a:gd name="connsiteY48" fmla="*/ 4564607 h 4847594"/>
              <a:gd name="connsiteX49" fmla="*/ 1480726 w 1485010"/>
              <a:gd name="connsiteY49" fmla="*/ 4629008 h 4847594"/>
              <a:gd name="connsiteX50" fmla="*/ 1454563 w 1485010"/>
              <a:gd name="connsiteY50" fmla="*/ 4823218 h 4847594"/>
              <a:gd name="connsiteX51" fmla="*/ 1299598 w 1485010"/>
              <a:gd name="connsiteY51" fmla="*/ 4819193 h 4847594"/>
              <a:gd name="connsiteX52" fmla="*/ 1247272 w 1485010"/>
              <a:gd name="connsiteY52" fmla="*/ 4675296 h 4847594"/>
              <a:gd name="connsiteX53" fmla="*/ 1281485 w 1485010"/>
              <a:gd name="connsiteY53" fmla="*/ 4333165 h 4847594"/>
              <a:gd name="connsiteX54" fmla="*/ 1187903 w 1485010"/>
              <a:gd name="connsiteY54" fmla="*/ 4104743 h 4847594"/>
              <a:gd name="connsiteX55" fmla="*/ 825646 w 1485010"/>
              <a:gd name="connsiteY55" fmla="*/ 3136715 h 4847594"/>
              <a:gd name="connsiteX56" fmla="*/ 744138 w 1485010"/>
              <a:gd name="connsiteY56" fmla="*/ 3057219 h 4847594"/>
              <a:gd name="connsiteX57" fmla="*/ 539867 w 1485010"/>
              <a:gd name="connsiteY57" fmla="*/ 3037094 h 4847594"/>
              <a:gd name="connsiteX58" fmla="*/ 461378 w 1485010"/>
              <a:gd name="connsiteY58" fmla="*/ 3113570 h 4847594"/>
              <a:gd name="connsiteX59" fmla="*/ 286287 w 1485010"/>
              <a:gd name="connsiteY59" fmla="*/ 4094681 h 4847594"/>
              <a:gd name="connsiteX60" fmla="*/ 305406 w 1485010"/>
              <a:gd name="connsiteY60" fmla="*/ 4422724 h 4847594"/>
              <a:gd name="connsiteX61" fmla="*/ 332575 w 1485010"/>
              <a:gd name="connsiteY61" fmla="*/ 4728629 h 4847594"/>
              <a:gd name="connsiteX62" fmla="*/ 252074 w 1485010"/>
              <a:gd name="connsiteY62" fmla="*/ 4842336 h 4847594"/>
              <a:gd name="connsiteX63" fmla="*/ 125284 w 1485010"/>
              <a:gd name="connsiteY63" fmla="*/ 4767873 h 4847594"/>
              <a:gd name="connsiteX64" fmla="*/ 113209 w 1485010"/>
              <a:gd name="connsiteY64" fmla="*/ 4527375 h 4847594"/>
              <a:gd name="connsiteX65" fmla="*/ 132328 w 1485010"/>
              <a:gd name="connsiteY65" fmla="*/ 3956821 h 4847594"/>
              <a:gd name="connsiteX66" fmla="*/ 171573 w 1485010"/>
              <a:gd name="connsiteY66" fmla="*/ 3246397 h 4847594"/>
              <a:gd name="connsiteX67" fmla="*/ 174591 w 1485010"/>
              <a:gd name="connsiteY67" fmla="*/ 2990805 h 4847594"/>
              <a:gd name="connsiteX68" fmla="*/ 180629 w 1485010"/>
              <a:gd name="connsiteY68" fmla="*/ 2718108 h 4847594"/>
              <a:gd name="connsiteX69" fmla="*/ 269180 w 1485010"/>
              <a:gd name="connsiteY69" fmla="*/ 2067053 h 4847594"/>
              <a:gd name="connsiteX70" fmla="*/ 229936 w 1485010"/>
              <a:gd name="connsiteY70" fmla="*/ 1956363 h 4847594"/>
              <a:gd name="connsiteX71" fmla="*/ 131322 w 1485010"/>
              <a:gd name="connsiteY71" fmla="*/ 1842656 h 4847594"/>
              <a:gd name="connsiteX72" fmla="*/ 111197 w 1485010"/>
              <a:gd name="connsiteY72" fmla="*/ 1218770 h 4847594"/>
              <a:gd name="connsiteX73" fmla="*/ 181635 w 1485010"/>
              <a:gd name="connsiteY73" fmla="*/ 1074874 h 4847594"/>
              <a:gd name="connsiteX74" fmla="*/ 344085 w 1485010"/>
              <a:gd name="connsiteY74" fmla="*/ 878888 h 4847594"/>
              <a:gd name="connsiteX75" fmla="*/ 355653 w 1485010"/>
              <a:gd name="connsiteY75" fmla="*/ 874095 h 4847594"/>
              <a:gd name="connsiteX76" fmla="*/ 333082 w 1485010"/>
              <a:gd name="connsiteY76" fmla="*/ 874095 h 4847594"/>
              <a:gd name="connsiteX77" fmla="*/ 376879 w 1485010"/>
              <a:gd name="connsiteY77" fmla="*/ 865301 h 4847594"/>
              <a:gd name="connsiteX78" fmla="*/ 415089 w 1485010"/>
              <a:gd name="connsiteY78" fmla="*/ 849470 h 4847594"/>
              <a:gd name="connsiteX79" fmla="*/ 471440 w 1485010"/>
              <a:gd name="connsiteY79" fmla="*/ 830728 h 4847594"/>
              <a:gd name="connsiteX80" fmla="*/ 508845 w 1485010"/>
              <a:gd name="connsiteY80" fmla="*/ 804560 h 4847594"/>
              <a:gd name="connsiteX81" fmla="*/ 557514 w 1485010"/>
              <a:gd name="connsiteY81" fmla="*/ 804560 h 4847594"/>
              <a:gd name="connsiteX82" fmla="*/ 571391 w 1485010"/>
              <a:gd name="connsiteY82" fmla="*/ 794126 h 4847594"/>
              <a:gd name="connsiteX83" fmla="*/ 595192 w 1485010"/>
              <a:gd name="connsiteY83" fmla="*/ 640942 h 4847594"/>
              <a:gd name="connsiteX84" fmla="*/ 593919 w 1485010"/>
              <a:gd name="connsiteY84" fmla="*/ 627369 h 4847594"/>
              <a:gd name="connsiteX85" fmla="*/ 587132 w 1485010"/>
              <a:gd name="connsiteY85" fmla="*/ 627369 h 4847594"/>
              <a:gd name="connsiteX86" fmla="*/ 598585 w 1485010"/>
              <a:gd name="connsiteY86" fmla="*/ 613795 h 4847594"/>
              <a:gd name="connsiteX87" fmla="*/ 558712 w 1485010"/>
              <a:gd name="connsiteY87" fmla="*/ 571377 h 4847594"/>
              <a:gd name="connsiteX88" fmla="*/ 526050 w 1485010"/>
              <a:gd name="connsiteY88" fmla="*/ 533200 h 4847594"/>
              <a:gd name="connsiteX89" fmla="*/ 490418 w 1485010"/>
              <a:gd name="connsiteY89" fmla="*/ 495024 h 4847594"/>
              <a:gd name="connsiteX90" fmla="*/ 461574 w 1485010"/>
              <a:gd name="connsiteY90" fmla="*/ 456847 h 4847594"/>
              <a:gd name="connsiteX91" fmla="*/ 450544 w 1485010"/>
              <a:gd name="connsiteY91" fmla="*/ 421215 h 4847594"/>
              <a:gd name="connsiteX92" fmla="*/ 461574 w 1485010"/>
              <a:gd name="connsiteY92" fmla="*/ 397885 h 4847594"/>
              <a:gd name="connsiteX93" fmla="*/ 461574 w 1485010"/>
              <a:gd name="connsiteY93" fmla="*/ 365223 h 4847594"/>
              <a:gd name="connsiteX94" fmla="*/ 454787 w 1485010"/>
              <a:gd name="connsiteY94" fmla="*/ 327046 h 4847594"/>
              <a:gd name="connsiteX95" fmla="*/ 454787 w 1485010"/>
              <a:gd name="connsiteY95" fmla="*/ 291415 h 4847594"/>
              <a:gd name="connsiteX96" fmla="*/ 453089 w 1485010"/>
              <a:gd name="connsiteY96" fmla="*/ 253238 h 4847594"/>
              <a:gd name="connsiteX97" fmla="*/ 477692 w 1485010"/>
              <a:gd name="connsiteY97" fmla="*/ 189187 h 4847594"/>
              <a:gd name="connsiteX98" fmla="*/ 504416 w 1485010"/>
              <a:gd name="connsiteY98" fmla="*/ 133194 h 4847594"/>
              <a:gd name="connsiteX99" fmla="*/ 540896 w 1485010"/>
              <a:gd name="connsiteY99" fmla="*/ 81444 h 4847594"/>
              <a:gd name="connsiteX100" fmla="*/ 571437 w 1485010"/>
              <a:gd name="connsiteY100" fmla="*/ 35208 h 4847594"/>
              <a:gd name="connsiteX101" fmla="*/ 638034 w 1485010"/>
              <a:gd name="connsiteY101" fmla="*/ 21210 h 4847594"/>
              <a:gd name="connsiteX102" fmla="*/ 687239 w 1485010"/>
              <a:gd name="connsiteY102" fmla="*/ 22482 h 4847594"/>
              <a:gd name="connsiteX103" fmla="*/ 725840 w 1485010"/>
              <a:gd name="connsiteY103" fmla="*/ 10180 h 4847594"/>
              <a:gd name="connsiteX104" fmla="*/ 764441 w 1485010"/>
              <a:gd name="connsiteY104" fmla="*/ 5514 h 4847594"/>
              <a:gd name="connsiteX105" fmla="*/ 813646 w 1485010"/>
              <a:gd name="connsiteY105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35480 w 1485010"/>
              <a:gd name="connsiteY36" fmla="*/ 804560 h 4847594"/>
              <a:gd name="connsiteX37" fmla="*/ 1079226 w 1485010"/>
              <a:gd name="connsiteY37" fmla="*/ 814251 h 4847594"/>
              <a:gd name="connsiteX38" fmla="*/ 1291547 w 1485010"/>
              <a:gd name="connsiteY38" fmla="*/ 1018523 h 4847594"/>
              <a:gd name="connsiteX39" fmla="*/ 1446513 w 1485010"/>
              <a:gd name="connsiteY39" fmla="*/ 1449205 h 4847594"/>
              <a:gd name="connsiteX40" fmla="*/ 1425382 w 1485010"/>
              <a:gd name="connsiteY40" fmla="*/ 1684671 h 4847594"/>
              <a:gd name="connsiteX41" fmla="*/ 1113439 w 1485010"/>
              <a:gd name="connsiteY41" fmla="*/ 2033846 h 4847594"/>
              <a:gd name="connsiteX42" fmla="*/ 1030925 w 1485010"/>
              <a:gd name="connsiteY42" fmla="*/ 2135479 h 4847594"/>
              <a:gd name="connsiteX43" fmla="*/ 992687 w 1485010"/>
              <a:gd name="connsiteY43" fmla="*/ 2241137 h 4847594"/>
              <a:gd name="connsiteX44" fmla="*/ 1021868 w 1485010"/>
              <a:gd name="connsiteY44" fmla="*/ 2433334 h 4847594"/>
              <a:gd name="connsiteX45" fmla="*/ 1119476 w 1485010"/>
              <a:gd name="connsiteY45" fmla="*/ 3063257 h 4847594"/>
              <a:gd name="connsiteX46" fmla="*/ 1185890 w 1485010"/>
              <a:gd name="connsiteY46" fmla="*/ 3389287 h 4847594"/>
              <a:gd name="connsiteX47" fmla="*/ 1471670 w 1485010"/>
              <a:gd name="connsiteY47" fmla="*/ 4564607 h 4847594"/>
              <a:gd name="connsiteX48" fmla="*/ 1480726 w 1485010"/>
              <a:gd name="connsiteY48" fmla="*/ 4629008 h 4847594"/>
              <a:gd name="connsiteX49" fmla="*/ 1454563 w 1485010"/>
              <a:gd name="connsiteY49" fmla="*/ 4823218 h 4847594"/>
              <a:gd name="connsiteX50" fmla="*/ 1299598 w 1485010"/>
              <a:gd name="connsiteY50" fmla="*/ 4819193 h 4847594"/>
              <a:gd name="connsiteX51" fmla="*/ 1247272 w 1485010"/>
              <a:gd name="connsiteY51" fmla="*/ 4675296 h 4847594"/>
              <a:gd name="connsiteX52" fmla="*/ 1281485 w 1485010"/>
              <a:gd name="connsiteY52" fmla="*/ 4333165 h 4847594"/>
              <a:gd name="connsiteX53" fmla="*/ 1187903 w 1485010"/>
              <a:gd name="connsiteY53" fmla="*/ 4104743 h 4847594"/>
              <a:gd name="connsiteX54" fmla="*/ 825646 w 1485010"/>
              <a:gd name="connsiteY54" fmla="*/ 3136715 h 4847594"/>
              <a:gd name="connsiteX55" fmla="*/ 744138 w 1485010"/>
              <a:gd name="connsiteY55" fmla="*/ 3057219 h 4847594"/>
              <a:gd name="connsiteX56" fmla="*/ 539867 w 1485010"/>
              <a:gd name="connsiteY56" fmla="*/ 3037094 h 4847594"/>
              <a:gd name="connsiteX57" fmla="*/ 461378 w 1485010"/>
              <a:gd name="connsiteY57" fmla="*/ 3113570 h 4847594"/>
              <a:gd name="connsiteX58" fmla="*/ 286287 w 1485010"/>
              <a:gd name="connsiteY58" fmla="*/ 4094681 h 4847594"/>
              <a:gd name="connsiteX59" fmla="*/ 305406 w 1485010"/>
              <a:gd name="connsiteY59" fmla="*/ 4422724 h 4847594"/>
              <a:gd name="connsiteX60" fmla="*/ 332575 w 1485010"/>
              <a:gd name="connsiteY60" fmla="*/ 4728629 h 4847594"/>
              <a:gd name="connsiteX61" fmla="*/ 252074 w 1485010"/>
              <a:gd name="connsiteY61" fmla="*/ 4842336 h 4847594"/>
              <a:gd name="connsiteX62" fmla="*/ 125284 w 1485010"/>
              <a:gd name="connsiteY62" fmla="*/ 4767873 h 4847594"/>
              <a:gd name="connsiteX63" fmla="*/ 113209 w 1485010"/>
              <a:gd name="connsiteY63" fmla="*/ 4527375 h 4847594"/>
              <a:gd name="connsiteX64" fmla="*/ 132328 w 1485010"/>
              <a:gd name="connsiteY64" fmla="*/ 3956821 h 4847594"/>
              <a:gd name="connsiteX65" fmla="*/ 171573 w 1485010"/>
              <a:gd name="connsiteY65" fmla="*/ 3246397 h 4847594"/>
              <a:gd name="connsiteX66" fmla="*/ 174591 w 1485010"/>
              <a:gd name="connsiteY66" fmla="*/ 2990805 h 4847594"/>
              <a:gd name="connsiteX67" fmla="*/ 180629 w 1485010"/>
              <a:gd name="connsiteY67" fmla="*/ 2718108 h 4847594"/>
              <a:gd name="connsiteX68" fmla="*/ 269180 w 1485010"/>
              <a:gd name="connsiteY68" fmla="*/ 2067053 h 4847594"/>
              <a:gd name="connsiteX69" fmla="*/ 229936 w 1485010"/>
              <a:gd name="connsiteY69" fmla="*/ 1956363 h 4847594"/>
              <a:gd name="connsiteX70" fmla="*/ 131322 w 1485010"/>
              <a:gd name="connsiteY70" fmla="*/ 1842656 h 4847594"/>
              <a:gd name="connsiteX71" fmla="*/ 111197 w 1485010"/>
              <a:gd name="connsiteY71" fmla="*/ 1218770 h 4847594"/>
              <a:gd name="connsiteX72" fmla="*/ 181635 w 1485010"/>
              <a:gd name="connsiteY72" fmla="*/ 1074874 h 4847594"/>
              <a:gd name="connsiteX73" fmla="*/ 344085 w 1485010"/>
              <a:gd name="connsiteY73" fmla="*/ 878888 h 4847594"/>
              <a:gd name="connsiteX74" fmla="*/ 355653 w 1485010"/>
              <a:gd name="connsiteY74" fmla="*/ 874095 h 4847594"/>
              <a:gd name="connsiteX75" fmla="*/ 333082 w 1485010"/>
              <a:gd name="connsiteY75" fmla="*/ 874095 h 4847594"/>
              <a:gd name="connsiteX76" fmla="*/ 376879 w 1485010"/>
              <a:gd name="connsiteY76" fmla="*/ 865301 h 4847594"/>
              <a:gd name="connsiteX77" fmla="*/ 415089 w 1485010"/>
              <a:gd name="connsiteY77" fmla="*/ 849470 h 4847594"/>
              <a:gd name="connsiteX78" fmla="*/ 471440 w 1485010"/>
              <a:gd name="connsiteY78" fmla="*/ 830728 h 4847594"/>
              <a:gd name="connsiteX79" fmla="*/ 508845 w 1485010"/>
              <a:gd name="connsiteY79" fmla="*/ 804560 h 4847594"/>
              <a:gd name="connsiteX80" fmla="*/ 557514 w 1485010"/>
              <a:gd name="connsiteY80" fmla="*/ 804560 h 4847594"/>
              <a:gd name="connsiteX81" fmla="*/ 571391 w 1485010"/>
              <a:gd name="connsiteY81" fmla="*/ 794126 h 4847594"/>
              <a:gd name="connsiteX82" fmla="*/ 595192 w 1485010"/>
              <a:gd name="connsiteY82" fmla="*/ 640942 h 4847594"/>
              <a:gd name="connsiteX83" fmla="*/ 593919 w 1485010"/>
              <a:gd name="connsiteY83" fmla="*/ 627369 h 4847594"/>
              <a:gd name="connsiteX84" fmla="*/ 587132 w 1485010"/>
              <a:gd name="connsiteY84" fmla="*/ 627369 h 4847594"/>
              <a:gd name="connsiteX85" fmla="*/ 598585 w 1485010"/>
              <a:gd name="connsiteY85" fmla="*/ 613795 h 4847594"/>
              <a:gd name="connsiteX86" fmla="*/ 558712 w 1485010"/>
              <a:gd name="connsiteY86" fmla="*/ 571377 h 4847594"/>
              <a:gd name="connsiteX87" fmla="*/ 526050 w 1485010"/>
              <a:gd name="connsiteY87" fmla="*/ 533200 h 4847594"/>
              <a:gd name="connsiteX88" fmla="*/ 490418 w 1485010"/>
              <a:gd name="connsiteY88" fmla="*/ 495024 h 4847594"/>
              <a:gd name="connsiteX89" fmla="*/ 461574 w 1485010"/>
              <a:gd name="connsiteY89" fmla="*/ 456847 h 4847594"/>
              <a:gd name="connsiteX90" fmla="*/ 450544 w 1485010"/>
              <a:gd name="connsiteY90" fmla="*/ 421215 h 4847594"/>
              <a:gd name="connsiteX91" fmla="*/ 461574 w 1485010"/>
              <a:gd name="connsiteY91" fmla="*/ 397885 h 4847594"/>
              <a:gd name="connsiteX92" fmla="*/ 461574 w 1485010"/>
              <a:gd name="connsiteY92" fmla="*/ 365223 h 4847594"/>
              <a:gd name="connsiteX93" fmla="*/ 454787 w 1485010"/>
              <a:gd name="connsiteY93" fmla="*/ 327046 h 4847594"/>
              <a:gd name="connsiteX94" fmla="*/ 454787 w 1485010"/>
              <a:gd name="connsiteY94" fmla="*/ 291415 h 4847594"/>
              <a:gd name="connsiteX95" fmla="*/ 453089 w 1485010"/>
              <a:gd name="connsiteY95" fmla="*/ 253238 h 4847594"/>
              <a:gd name="connsiteX96" fmla="*/ 477692 w 1485010"/>
              <a:gd name="connsiteY96" fmla="*/ 189187 h 4847594"/>
              <a:gd name="connsiteX97" fmla="*/ 504416 w 1485010"/>
              <a:gd name="connsiteY97" fmla="*/ 133194 h 4847594"/>
              <a:gd name="connsiteX98" fmla="*/ 540896 w 1485010"/>
              <a:gd name="connsiteY98" fmla="*/ 81444 h 4847594"/>
              <a:gd name="connsiteX99" fmla="*/ 571437 w 1485010"/>
              <a:gd name="connsiteY99" fmla="*/ 35208 h 4847594"/>
              <a:gd name="connsiteX100" fmla="*/ 638034 w 1485010"/>
              <a:gd name="connsiteY100" fmla="*/ 21210 h 4847594"/>
              <a:gd name="connsiteX101" fmla="*/ 687239 w 1485010"/>
              <a:gd name="connsiteY101" fmla="*/ 22482 h 4847594"/>
              <a:gd name="connsiteX102" fmla="*/ 725840 w 1485010"/>
              <a:gd name="connsiteY102" fmla="*/ 10180 h 4847594"/>
              <a:gd name="connsiteX103" fmla="*/ 764441 w 1485010"/>
              <a:gd name="connsiteY103" fmla="*/ 5514 h 4847594"/>
              <a:gd name="connsiteX104" fmla="*/ 813646 w 1485010"/>
              <a:gd name="connsiteY104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471440 w 1485010"/>
              <a:gd name="connsiteY77" fmla="*/ 830728 h 4847594"/>
              <a:gd name="connsiteX78" fmla="*/ 508845 w 1485010"/>
              <a:gd name="connsiteY78" fmla="*/ 804560 h 4847594"/>
              <a:gd name="connsiteX79" fmla="*/ 557514 w 1485010"/>
              <a:gd name="connsiteY79" fmla="*/ 804560 h 4847594"/>
              <a:gd name="connsiteX80" fmla="*/ 571391 w 1485010"/>
              <a:gd name="connsiteY80" fmla="*/ 794126 h 4847594"/>
              <a:gd name="connsiteX81" fmla="*/ 595192 w 1485010"/>
              <a:gd name="connsiteY81" fmla="*/ 640942 h 4847594"/>
              <a:gd name="connsiteX82" fmla="*/ 593919 w 1485010"/>
              <a:gd name="connsiteY82" fmla="*/ 627369 h 4847594"/>
              <a:gd name="connsiteX83" fmla="*/ 587132 w 1485010"/>
              <a:gd name="connsiteY83" fmla="*/ 627369 h 4847594"/>
              <a:gd name="connsiteX84" fmla="*/ 598585 w 1485010"/>
              <a:gd name="connsiteY84" fmla="*/ 613795 h 4847594"/>
              <a:gd name="connsiteX85" fmla="*/ 558712 w 1485010"/>
              <a:gd name="connsiteY85" fmla="*/ 571377 h 4847594"/>
              <a:gd name="connsiteX86" fmla="*/ 526050 w 1485010"/>
              <a:gd name="connsiteY86" fmla="*/ 533200 h 4847594"/>
              <a:gd name="connsiteX87" fmla="*/ 490418 w 1485010"/>
              <a:gd name="connsiteY87" fmla="*/ 495024 h 4847594"/>
              <a:gd name="connsiteX88" fmla="*/ 461574 w 1485010"/>
              <a:gd name="connsiteY88" fmla="*/ 456847 h 4847594"/>
              <a:gd name="connsiteX89" fmla="*/ 450544 w 1485010"/>
              <a:gd name="connsiteY89" fmla="*/ 421215 h 4847594"/>
              <a:gd name="connsiteX90" fmla="*/ 461574 w 1485010"/>
              <a:gd name="connsiteY90" fmla="*/ 397885 h 4847594"/>
              <a:gd name="connsiteX91" fmla="*/ 461574 w 1485010"/>
              <a:gd name="connsiteY91" fmla="*/ 365223 h 4847594"/>
              <a:gd name="connsiteX92" fmla="*/ 454787 w 1485010"/>
              <a:gd name="connsiteY92" fmla="*/ 327046 h 4847594"/>
              <a:gd name="connsiteX93" fmla="*/ 454787 w 1485010"/>
              <a:gd name="connsiteY93" fmla="*/ 291415 h 4847594"/>
              <a:gd name="connsiteX94" fmla="*/ 453089 w 1485010"/>
              <a:gd name="connsiteY94" fmla="*/ 253238 h 4847594"/>
              <a:gd name="connsiteX95" fmla="*/ 477692 w 1485010"/>
              <a:gd name="connsiteY95" fmla="*/ 189187 h 4847594"/>
              <a:gd name="connsiteX96" fmla="*/ 504416 w 1485010"/>
              <a:gd name="connsiteY96" fmla="*/ 133194 h 4847594"/>
              <a:gd name="connsiteX97" fmla="*/ 540896 w 1485010"/>
              <a:gd name="connsiteY97" fmla="*/ 81444 h 4847594"/>
              <a:gd name="connsiteX98" fmla="*/ 571437 w 1485010"/>
              <a:gd name="connsiteY98" fmla="*/ 35208 h 4847594"/>
              <a:gd name="connsiteX99" fmla="*/ 638034 w 1485010"/>
              <a:gd name="connsiteY99" fmla="*/ 21210 h 4847594"/>
              <a:gd name="connsiteX100" fmla="*/ 687239 w 1485010"/>
              <a:gd name="connsiteY100" fmla="*/ 22482 h 4847594"/>
              <a:gd name="connsiteX101" fmla="*/ 725840 w 1485010"/>
              <a:gd name="connsiteY101" fmla="*/ 10180 h 4847594"/>
              <a:gd name="connsiteX102" fmla="*/ 764441 w 1485010"/>
              <a:gd name="connsiteY102" fmla="*/ 5514 h 4847594"/>
              <a:gd name="connsiteX103" fmla="*/ 813646 w 1485010"/>
              <a:gd name="connsiteY103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471440 w 1485010"/>
              <a:gd name="connsiteY77" fmla="*/ 830728 h 4847594"/>
              <a:gd name="connsiteX78" fmla="*/ 557514 w 1485010"/>
              <a:gd name="connsiteY78" fmla="*/ 804560 h 4847594"/>
              <a:gd name="connsiteX79" fmla="*/ 571391 w 1485010"/>
              <a:gd name="connsiteY79" fmla="*/ 794126 h 4847594"/>
              <a:gd name="connsiteX80" fmla="*/ 595192 w 1485010"/>
              <a:gd name="connsiteY80" fmla="*/ 640942 h 4847594"/>
              <a:gd name="connsiteX81" fmla="*/ 593919 w 1485010"/>
              <a:gd name="connsiteY81" fmla="*/ 627369 h 4847594"/>
              <a:gd name="connsiteX82" fmla="*/ 587132 w 1485010"/>
              <a:gd name="connsiteY82" fmla="*/ 627369 h 4847594"/>
              <a:gd name="connsiteX83" fmla="*/ 598585 w 1485010"/>
              <a:gd name="connsiteY83" fmla="*/ 613795 h 4847594"/>
              <a:gd name="connsiteX84" fmla="*/ 558712 w 1485010"/>
              <a:gd name="connsiteY84" fmla="*/ 571377 h 4847594"/>
              <a:gd name="connsiteX85" fmla="*/ 526050 w 1485010"/>
              <a:gd name="connsiteY85" fmla="*/ 533200 h 4847594"/>
              <a:gd name="connsiteX86" fmla="*/ 490418 w 1485010"/>
              <a:gd name="connsiteY86" fmla="*/ 495024 h 4847594"/>
              <a:gd name="connsiteX87" fmla="*/ 461574 w 1485010"/>
              <a:gd name="connsiteY87" fmla="*/ 456847 h 4847594"/>
              <a:gd name="connsiteX88" fmla="*/ 450544 w 1485010"/>
              <a:gd name="connsiteY88" fmla="*/ 421215 h 4847594"/>
              <a:gd name="connsiteX89" fmla="*/ 461574 w 1485010"/>
              <a:gd name="connsiteY89" fmla="*/ 397885 h 4847594"/>
              <a:gd name="connsiteX90" fmla="*/ 461574 w 1485010"/>
              <a:gd name="connsiteY90" fmla="*/ 365223 h 4847594"/>
              <a:gd name="connsiteX91" fmla="*/ 454787 w 1485010"/>
              <a:gd name="connsiteY91" fmla="*/ 327046 h 4847594"/>
              <a:gd name="connsiteX92" fmla="*/ 454787 w 1485010"/>
              <a:gd name="connsiteY92" fmla="*/ 291415 h 4847594"/>
              <a:gd name="connsiteX93" fmla="*/ 453089 w 1485010"/>
              <a:gd name="connsiteY93" fmla="*/ 253238 h 4847594"/>
              <a:gd name="connsiteX94" fmla="*/ 477692 w 1485010"/>
              <a:gd name="connsiteY94" fmla="*/ 189187 h 4847594"/>
              <a:gd name="connsiteX95" fmla="*/ 504416 w 1485010"/>
              <a:gd name="connsiteY95" fmla="*/ 133194 h 4847594"/>
              <a:gd name="connsiteX96" fmla="*/ 540896 w 1485010"/>
              <a:gd name="connsiteY96" fmla="*/ 81444 h 4847594"/>
              <a:gd name="connsiteX97" fmla="*/ 571437 w 1485010"/>
              <a:gd name="connsiteY97" fmla="*/ 35208 h 4847594"/>
              <a:gd name="connsiteX98" fmla="*/ 638034 w 1485010"/>
              <a:gd name="connsiteY98" fmla="*/ 21210 h 4847594"/>
              <a:gd name="connsiteX99" fmla="*/ 687239 w 1485010"/>
              <a:gd name="connsiteY99" fmla="*/ 22482 h 4847594"/>
              <a:gd name="connsiteX100" fmla="*/ 725840 w 1485010"/>
              <a:gd name="connsiteY100" fmla="*/ 10180 h 4847594"/>
              <a:gd name="connsiteX101" fmla="*/ 764441 w 1485010"/>
              <a:gd name="connsiteY101" fmla="*/ 5514 h 4847594"/>
              <a:gd name="connsiteX102" fmla="*/ 813646 w 1485010"/>
              <a:gd name="connsiteY102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557514 w 1485010"/>
              <a:gd name="connsiteY77" fmla="*/ 804560 h 4847594"/>
              <a:gd name="connsiteX78" fmla="*/ 571391 w 1485010"/>
              <a:gd name="connsiteY78" fmla="*/ 794126 h 4847594"/>
              <a:gd name="connsiteX79" fmla="*/ 595192 w 1485010"/>
              <a:gd name="connsiteY79" fmla="*/ 640942 h 4847594"/>
              <a:gd name="connsiteX80" fmla="*/ 593919 w 1485010"/>
              <a:gd name="connsiteY80" fmla="*/ 627369 h 4847594"/>
              <a:gd name="connsiteX81" fmla="*/ 587132 w 1485010"/>
              <a:gd name="connsiteY81" fmla="*/ 627369 h 4847594"/>
              <a:gd name="connsiteX82" fmla="*/ 598585 w 1485010"/>
              <a:gd name="connsiteY82" fmla="*/ 613795 h 4847594"/>
              <a:gd name="connsiteX83" fmla="*/ 558712 w 1485010"/>
              <a:gd name="connsiteY83" fmla="*/ 571377 h 4847594"/>
              <a:gd name="connsiteX84" fmla="*/ 526050 w 1485010"/>
              <a:gd name="connsiteY84" fmla="*/ 533200 h 4847594"/>
              <a:gd name="connsiteX85" fmla="*/ 490418 w 1485010"/>
              <a:gd name="connsiteY85" fmla="*/ 495024 h 4847594"/>
              <a:gd name="connsiteX86" fmla="*/ 461574 w 1485010"/>
              <a:gd name="connsiteY86" fmla="*/ 456847 h 4847594"/>
              <a:gd name="connsiteX87" fmla="*/ 450544 w 1485010"/>
              <a:gd name="connsiteY87" fmla="*/ 421215 h 4847594"/>
              <a:gd name="connsiteX88" fmla="*/ 461574 w 1485010"/>
              <a:gd name="connsiteY88" fmla="*/ 397885 h 4847594"/>
              <a:gd name="connsiteX89" fmla="*/ 461574 w 1485010"/>
              <a:gd name="connsiteY89" fmla="*/ 365223 h 4847594"/>
              <a:gd name="connsiteX90" fmla="*/ 454787 w 1485010"/>
              <a:gd name="connsiteY90" fmla="*/ 327046 h 4847594"/>
              <a:gd name="connsiteX91" fmla="*/ 454787 w 1485010"/>
              <a:gd name="connsiteY91" fmla="*/ 291415 h 4847594"/>
              <a:gd name="connsiteX92" fmla="*/ 453089 w 1485010"/>
              <a:gd name="connsiteY92" fmla="*/ 253238 h 4847594"/>
              <a:gd name="connsiteX93" fmla="*/ 477692 w 1485010"/>
              <a:gd name="connsiteY93" fmla="*/ 189187 h 4847594"/>
              <a:gd name="connsiteX94" fmla="*/ 504416 w 1485010"/>
              <a:gd name="connsiteY94" fmla="*/ 133194 h 4847594"/>
              <a:gd name="connsiteX95" fmla="*/ 540896 w 1485010"/>
              <a:gd name="connsiteY95" fmla="*/ 81444 h 4847594"/>
              <a:gd name="connsiteX96" fmla="*/ 571437 w 1485010"/>
              <a:gd name="connsiteY96" fmla="*/ 35208 h 4847594"/>
              <a:gd name="connsiteX97" fmla="*/ 638034 w 1485010"/>
              <a:gd name="connsiteY97" fmla="*/ 21210 h 4847594"/>
              <a:gd name="connsiteX98" fmla="*/ 687239 w 1485010"/>
              <a:gd name="connsiteY98" fmla="*/ 22482 h 4847594"/>
              <a:gd name="connsiteX99" fmla="*/ 725840 w 1485010"/>
              <a:gd name="connsiteY99" fmla="*/ 10180 h 4847594"/>
              <a:gd name="connsiteX100" fmla="*/ 764441 w 1485010"/>
              <a:gd name="connsiteY100" fmla="*/ 5514 h 4847594"/>
              <a:gd name="connsiteX101" fmla="*/ 813646 w 1485010"/>
              <a:gd name="connsiteY101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571391 w 1485010"/>
              <a:gd name="connsiteY77" fmla="*/ 794126 h 4847594"/>
              <a:gd name="connsiteX78" fmla="*/ 595192 w 1485010"/>
              <a:gd name="connsiteY78" fmla="*/ 640942 h 4847594"/>
              <a:gd name="connsiteX79" fmla="*/ 593919 w 1485010"/>
              <a:gd name="connsiteY79" fmla="*/ 627369 h 4847594"/>
              <a:gd name="connsiteX80" fmla="*/ 587132 w 1485010"/>
              <a:gd name="connsiteY80" fmla="*/ 627369 h 4847594"/>
              <a:gd name="connsiteX81" fmla="*/ 598585 w 1485010"/>
              <a:gd name="connsiteY81" fmla="*/ 613795 h 4847594"/>
              <a:gd name="connsiteX82" fmla="*/ 558712 w 1485010"/>
              <a:gd name="connsiteY82" fmla="*/ 571377 h 4847594"/>
              <a:gd name="connsiteX83" fmla="*/ 526050 w 1485010"/>
              <a:gd name="connsiteY83" fmla="*/ 533200 h 4847594"/>
              <a:gd name="connsiteX84" fmla="*/ 490418 w 1485010"/>
              <a:gd name="connsiteY84" fmla="*/ 495024 h 4847594"/>
              <a:gd name="connsiteX85" fmla="*/ 461574 w 1485010"/>
              <a:gd name="connsiteY85" fmla="*/ 456847 h 4847594"/>
              <a:gd name="connsiteX86" fmla="*/ 450544 w 1485010"/>
              <a:gd name="connsiteY86" fmla="*/ 421215 h 4847594"/>
              <a:gd name="connsiteX87" fmla="*/ 461574 w 1485010"/>
              <a:gd name="connsiteY87" fmla="*/ 397885 h 4847594"/>
              <a:gd name="connsiteX88" fmla="*/ 461574 w 1485010"/>
              <a:gd name="connsiteY88" fmla="*/ 365223 h 4847594"/>
              <a:gd name="connsiteX89" fmla="*/ 454787 w 1485010"/>
              <a:gd name="connsiteY89" fmla="*/ 327046 h 4847594"/>
              <a:gd name="connsiteX90" fmla="*/ 454787 w 1485010"/>
              <a:gd name="connsiteY90" fmla="*/ 291415 h 4847594"/>
              <a:gd name="connsiteX91" fmla="*/ 453089 w 1485010"/>
              <a:gd name="connsiteY91" fmla="*/ 253238 h 4847594"/>
              <a:gd name="connsiteX92" fmla="*/ 477692 w 1485010"/>
              <a:gd name="connsiteY92" fmla="*/ 189187 h 4847594"/>
              <a:gd name="connsiteX93" fmla="*/ 504416 w 1485010"/>
              <a:gd name="connsiteY93" fmla="*/ 133194 h 4847594"/>
              <a:gd name="connsiteX94" fmla="*/ 540896 w 1485010"/>
              <a:gd name="connsiteY94" fmla="*/ 81444 h 4847594"/>
              <a:gd name="connsiteX95" fmla="*/ 571437 w 1485010"/>
              <a:gd name="connsiteY95" fmla="*/ 35208 h 4847594"/>
              <a:gd name="connsiteX96" fmla="*/ 638034 w 1485010"/>
              <a:gd name="connsiteY96" fmla="*/ 21210 h 4847594"/>
              <a:gd name="connsiteX97" fmla="*/ 687239 w 1485010"/>
              <a:gd name="connsiteY97" fmla="*/ 22482 h 4847594"/>
              <a:gd name="connsiteX98" fmla="*/ 725840 w 1485010"/>
              <a:gd name="connsiteY98" fmla="*/ 10180 h 4847594"/>
              <a:gd name="connsiteX99" fmla="*/ 764441 w 1485010"/>
              <a:gd name="connsiteY99" fmla="*/ 5514 h 4847594"/>
              <a:gd name="connsiteX100" fmla="*/ 813646 w 1485010"/>
              <a:gd name="connsiteY100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76879 w 1485010"/>
              <a:gd name="connsiteY74" fmla="*/ 865301 h 4847594"/>
              <a:gd name="connsiteX75" fmla="*/ 415089 w 1485010"/>
              <a:gd name="connsiteY75" fmla="*/ 849470 h 4847594"/>
              <a:gd name="connsiteX76" fmla="*/ 571391 w 1485010"/>
              <a:gd name="connsiteY76" fmla="*/ 794126 h 4847594"/>
              <a:gd name="connsiteX77" fmla="*/ 595192 w 1485010"/>
              <a:gd name="connsiteY77" fmla="*/ 640942 h 4847594"/>
              <a:gd name="connsiteX78" fmla="*/ 593919 w 1485010"/>
              <a:gd name="connsiteY78" fmla="*/ 627369 h 4847594"/>
              <a:gd name="connsiteX79" fmla="*/ 587132 w 1485010"/>
              <a:gd name="connsiteY79" fmla="*/ 627369 h 4847594"/>
              <a:gd name="connsiteX80" fmla="*/ 598585 w 1485010"/>
              <a:gd name="connsiteY80" fmla="*/ 613795 h 4847594"/>
              <a:gd name="connsiteX81" fmla="*/ 558712 w 1485010"/>
              <a:gd name="connsiteY81" fmla="*/ 571377 h 4847594"/>
              <a:gd name="connsiteX82" fmla="*/ 526050 w 1485010"/>
              <a:gd name="connsiteY82" fmla="*/ 533200 h 4847594"/>
              <a:gd name="connsiteX83" fmla="*/ 490418 w 1485010"/>
              <a:gd name="connsiteY83" fmla="*/ 495024 h 4847594"/>
              <a:gd name="connsiteX84" fmla="*/ 461574 w 1485010"/>
              <a:gd name="connsiteY84" fmla="*/ 456847 h 4847594"/>
              <a:gd name="connsiteX85" fmla="*/ 450544 w 1485010"/>
              <a:gd name="connsiteY85" fmla="*/ 421215 h 4847594"/>
              <a:gd name="connsiteX86" fmla="*/ 461574 w 1485010"/>
              <a:gd name="connsiteY86" fmla="*/ 397885 h 4847594"/>
              <a:gd name="connsiteX87" fmla="*/ 461574 w 1485010"/>
              <a:gd name="connsiteY87" fmla="*/ 365223 h 4847594"/>
              <a:gd name="connsiteX88" fmla="*/ 454787 w 1485010"/>
              <a:gd name="connsiteY88" fmla="*/ 327046 h 4847594"/>
              <a:gd name="connsiteX89" fmla="*/ 454787 w 1485010"/>
              <a:gd name="connsiteY89" fmla="*/ 291415 h 4847594"/>
              <a:gd name="connsiteX90" fmla="*/ 453089 w 1485010"/>
              <a:gd name="connsiteY90" fmla="*/ 253238 h 4847594"/>
              <a:gd name="connsiteX91" fmla="*/ 477692 w 1485010"/>
              <a:gd name="connsiteY91" fmla="*/ 189187 h 4847594"/>
              <a:gd name="connsiteX92" fmla="*/ 504416 w 1485010"/>
              <a:gd name="connsiteY92" fmla="*/ 133194 h 4847594"/>
              <a:gd name="connsiteX93" fmla="*/ 540896 w 1485010"/>
              <a:gd name="connsiteY93" fmla="*/ 81444 h 4847594"/>
              <a:gd name="connsiteX94" fmla="*/ 571437 w 1485010"/>
              <a:gd name="connsiteY94" fmla="*/ 35208 h 4847594"/>
              <a:gd name="connsiteX95" fmla="*/ 638034 w 1485010"/>
              <a:gd name="connsiteY95" fmla="*/ 21210 h 4847594"/>
              <a:gd name="connsiteX96" fmla="*/ 687239 w 1485010"/>
              <a:gd name="connsiteY96" fmla="*/ 22482 h 4847594"/>
              <a:gd name="connsiteX97" fmla="*/ 725840 w 1485010"/>
              <a:gd name="connsiteY97" fmla="*/ 10180 h 4847594"/>
              <a:gd name="connsiteX98" fmla="*/ 764441 w 1485010"/>
              <a:gd name="connsiteY98" fmla="*/ 5514 h 4847594"/>
              <a:gd name="connsiteX99" fmla="*/ 813646 w 1485010"/>
              <a:gd name="connsiteY99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415089 w 1485010"/>
              <a:gd name="connsiteY74" fmla="*/ 849470 h 4847594"/>
              <a:gd name="connsiteX75" fmla="*/ 571391 w 1485010"/>
              <a:gd name="connsiteY75" fmla="*/ 794126 h 4847594"/>
              <a:gd name="connsiteX76" fmla="*/ 595192 w 1485010"/>
              <a:gd name="connsiteY76" fmla="*/ 640942 h 4847594"/>
              <a:gd name="connsiteX77" fmla="*/ 593919 w 1485010"/>
              <a:gd name="connsiteY77" fmla="*/ 627369 h 4847594"/>
              <a:gd name="connsiteX78" fmla="*/ 587132 w 1485010"/>
              <a:gd name="connsiteY78" fmla="*/ 627369 h 4847594"/>
              <a:gd name="connsiteX79" fmla="*/ 598585 w 1485010"/>
              <a:gd name="connsiteY79" fmla="*/ 613795 h 4847594"/>
              <a:gd name="connsiteX80" fmla="*/ 558712 w 1485010"/>
              <a:gd name="connsiteY80" fmla="*/ 571377 h 4847594"/>
              <a:gd name="connsiteX81" fmla="*/ 526050 w 1485010"/>
              <a:gd name="connsiteY81" fmla="*/ 533200 h 4847594"/>
              <a:gd name="connsiteX82" fmla="*/ 490418 w 1485010"/>
              <a:gd name="connsiteY82" fmla="*/ 495024 h 4847594"/>
              <a:gd name="connsiteX83" fmla="*/ 461574 w 1485010"/>
              <a:gd name="connsiteY83" fmla="*/ 456847 h 4847594"/>
              <a:gd name="connsiteX84" fmla="*/ 450544 w 1485010"/>
              <a:gd name="connsiteY84" fmla="*/ 421215 h 4847594"/>
              <a:gd name="connsiteX85" fmla="*/ 461574 w 1485010"/>
              <a:gd name="connsiteY85" fmla="*/ 397885 h 4847594"/>
              <a:gd name="connsiteX86" fmla="*/ 461574 w 1485010"/>
              <a:gd name="connsiteY86" fmla="*/ 365223 h 4847594"/>
              <a:gd name="connsiteX87" fmla="*/ 454787 w 1485010"/>
              <a:gd name="connsiteY87" fmla="*/ 327046 h 4847594"/>
              <a:gd name="connsiteX88" fmla="*/ 454787 w 1485010"/>
              <a:gd name="connsiteY88" fmla="*/ 291415 h 4847594"/>
              <a:gd name="connsiteX89" fmla="*/ 453089 w 1485010"/>
              <a:gd name="connsiteY89" fmla="*/ 253238 h 4847594"/>
              <a:gd name="connsiteX90" fmla="*/ 477692 w 1485010"/>
              <a:gd name="connsiteY90" fmla="*/ 189187 h 4847594"/>
              <a:gd name="connsiteX91" fmla="*/ 504416 w 1485010"/>
              <a:gd name="connsiteY91" fmla="*/ 133194 h 4847594"/>
              <a:gd name="connsiteX92" fmla="*/ 540896 w 1485010"/>
              <a:gd name="connsiteY92" fmla="*/ 81444 h 4847594"/>
              <a:gd name="connsiteX93" fmla="*/ 571437 w 1485010"/>
              <a:gd name="connsiteY93" fmla="*/ 35208 h 4847594"/>
              <a:gd name="connsiteX94" fmla="*/ 638034 w 1485010"/>
              <a:gd name="connsiteY94" fmla="*/ 21210 h 4847594"/>
              <a:gd name="connsiteX95" fmla="*/ 687239 w 1485010"/>
              <a:gd name="connsiteY95" fmla="*/ 22482 h 4847594"/>
              <a:gd name="connsiteX96" fmla="*/ 725840 w 1485010"/>
              <a:gd name="connsiteY96" fmla="*/ 10180 h 4847594"/>
              <a:gd name="connsiteX97" fmla="*/ 764441 w 1485010"/>
              <a:gd name="connsiteY97" fmla="*/ 5514 h 4847594"/>
              <a:gd name="connsiteX98" fmla="*/ 813646 w 1485010"/>
              <a:gd name="connsiteY98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415089 w 1485010"/>
              <a:gd name="connsiteY73" fmla="*/ 849470 h 4847594"/>
              <a:gd name="connsiteX74" fmla="*/ 571391 w 1485010"/>
              <a:gd name="connsiteY74" fmla="*/ 794126 h 4847594"/>
              <a:gd name="connsiteX75" fmla="*/ 595192 w 1485010"/>
              <a:gd name="connsiteY75" fmla="*/ 640942 h 4847594"/>
              <a:gd name="connsiteX76" fmla="*/ 593919 w 1485010"/>
              <a:gd name="connsiteY76" fmla="*/ 627369 h 4847594"/>
              <a:gd name="connsiteX77" fmla="*/ 587132 w 1485010"/>
              <a:gd name="connsiteY77" fmla="*/ 627369 h 4847594"/>
              <a:gd name="connsiteX78" fmla="*/ 598585 w 1485010"/>
              <a:gd name="connsiteY78" fmla="*/ 613795 h 4847594"/>
              <a:gd name="connsiteX79" fmla="*/ 558712 w 1485010"/>
              <a:gd name="connsiteY79" fmla="*/ 571377 h 4847594"/>
              <a:gd name="connsiteX80" fmla="*/ 526050 w 1485010"/>
              <a:gd name="connsiteY80" fmla="*/ 533200 h 4847594"/>
              <a:gd name="connsiteX81" fmla="*/ 490418 w 1485010"/>
              <a:gd name="connsiteY81" fmla="*/ 495024 h 4847594"/>
              <a:gd name="connsiteX82" fmla="*/ 461574 w 1485010"/>
              <a:gd name="connsiteY82" fmla="*/ 456847 h 4847594"/>
              <a:gd name="connsiteX83" fmla="*/ 450544 w 1485010"/>
              <a:gd name="connsiteY83" fmla="*/ 421215 h 4847594"/>
              <a:gd name="connsiteX84" fmla="*/ 461574 w 1485010"/>
              <a:gd name="connsiteY84" fmla="*/ 397885 h 4847594"/>
              <a:gd name="connsiteX85" fmla="*/ 461574 w 1485010"/>
              <a:gd name="connsiteY85" fmla="*/ 365223 h 4847594"/>
              <a:gd name="connsiteX86" fmla="*/ 454787 w 1485010"/>
              <a:gd name="connsiteY86" fmla="*/ 327046 h 4847594"/>
              <a:gd name="connsiteX87" fmla="*/ 454787 w 1485010"/>
              <a:gd name="connsiteY87" fmla="*/ 291415 h 4847594"/>
              <a:gd name="connsiteX88" fmla="*/ 453089 w 1485010"/>
              <a:gd name="connsiteY88" fmla="*/ 253238 h 4847594"/>
              <a:gd name="connsiteX89" fmla="*/ 477692 w 1485010"/>
              <a:gd name="connsiteY89" fmla="*/ 189187 h 4847594"/>
              <a:gd name="connsiteX90" fmla="*/ 504416 w 1485010"/>
              <a:gd name="connsiteY90" fmla="*/ 133194 h 4847594"/>
              <a:gd name="connsiteX91" fmla="*/ 540896 w 1485010"/>
              <a:gd name="connsiteY91" fmla="*/ 81444 h 4847594"/>
              <a:gd name="connsiteX92" fmla="*/ 571437 w 1485010"/>
              <a:gd name="connsiteY92" fmla="*/ 35208 h 4847594"/>
              <a:gd name="connsiteX93" fmla="*/ 638034 w 1485010"/>
              <a:gd name="connsiteY93" fmla="*/ 21210 h 4847594"/>
              <a:gd name="connsiteX94" fmla="*/ 687239 w 1485010"/>
              <a:gd name="connsiteY94" fmla="*/ 22482 h 4847594"/>
              <a:gd name="connsiteX95" fmla="*/ 725840 w 1485010"/>
              <a:gd name="connsiteY95" fmla="*/ 10180 h 4847594"/>
              <a:gd name="connsiteX96" fmla="*/ 764441 w 1485010"/>
              <a:gd name="connsiteY96" fmla="*/ 5514 h 4847594"/>
              <a:gd name="connsiteX97" fmla="*/ 813646 w 1485010"/>
              <a:gd name="connsiteY97" fmla="*/ 0 h 484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485010" h="4847594">
                <a:moveTo>
                  <a:pt x="332266" y="1206337"/>
                </a:moveTo>
                <a:cubicBezTo>
                  <a:pt x="307120" y="1198692"/>
                  <a:pt x="285658" y="1268580"/>
                  <a:pt x="266162" y="1311347"/>
                </a:cubicBezTo>
                <a:cubicBezTo>
                  <a:pt x="243017" y="1362666"/>
                  <a:pt x="226917" y="1400904"/>
                  <a:pt x="197736" y="1450212"/>
                </a:cubicBezTo>
                <a:cubicBezTo>
                  <a:pt x="156478" y="1519644"/>
                  <a:pt x="204779" y="1721904"/>
                  <a:pt x="259117" y="1762154"/>
                </a:cubicBezTo>
                <a:cubicBezTo>
                  <a:pt x="278237" y="1777248"/>
                  <a:pt x="301381" y="1761148"/>
                  <a:pt x="319493" y="1753097"/>
                </a:cubicBezTo>
                <a:cubicBezTo>
                  <a:pt x="442258" y="1700772"/>
                  <a:pt x="457353" y="1647440"/>
                  <a:pt x="440246" y="1514613"/>
                </a:cubicBezTo>
                <a:cubicBezTo>
                  <a:pt x="436221" y="1467318"/>
                  <a:pt x="391945" y="1371723"/>
                  <a:pt x="381882" y="1326440"/>
                </a:cubicBezTo>
                <a:cubicBezTo>
                  <a:pt x="363769" y="1243423"/>
                  <a:pt x="347354" y="1210924"/>
                  <a:pt x="332266" y="1206337"/>
                </a:cubicBezTo>
                <a:close/>
                <a:moveTo>
                  <a:pt x="1130545" y="1113112"/>
                </a:moveTo>
                <a:cubicBezTo>
                  <a:pt x="1150670" y="1410967"/>
                  <a:pt x="1050043" y="1207701"/>
                  <a:pt x="973567" y="1769198"/>
                </a:cubicBezTo>
                <a:cubicBezTo>
                  <a:pt x="963504" y="1813473"/>
                  <a:pt x="995705" y="1852718"/>
                  <a:pt x="1015830" y="1875862"/>
                </a:cubicBezTo>
                <a:cubicBezTo>
                  <a:pt x="1043000" y="1907057"/>
                  <a:pt x="1070169" y="1909069"/>
                  <a:pt x="1089288" y="1884919"/>
                </a:cubicBezTo>
                <a:cubicBezTo>
                  <a:pt x="1152683" y="1804418"/>
                  <a:pt x="1221109" y="1706809"/>
                  <a:pt x="1269410" y="1608195"/>
                </a:cubicBezTo>
                <a:cubicBezTo>
                  <a:pt x="1283497" y="1579014"/>
                  <a:pt x="1297585" y="1518638"/>
                  <a:pt x="1283497" y="1487443"/>
                </a:cubicBezTo>
                <a:cubicBezTo>
                  <a:pt x="1248279" y="1410967"/>
                  <a:pt x="1245259" y="1366691"/>
                  <a:pt x="1205009" y="1295247"/>
                </a:cubicBezTo>
                <a:cubicBezTo>
                  <a:pt x="1182871" y="1254996"/>
                  <a:pt x="1164758" y="1206695"/>
                  <a:pt x="1130545" y="1113112"/>
                </a:cubicBezTo>
                <a:close/>
                <a:moveTo>
                  <a:pt x="813646" y="0"/>
                </a:moveTo>
                <a:lnTo>
                  <a:pt x="880244" y="35208"/>
                </a:lnTo>
                <a:lnTo>
                  <a:pt x="911633" y="80595"/>
                </a:lnTo>
                <a:lnTo>
                  <a:pt x="948112" y="132346"/>
                </a:lnTo>
                <a:lnTo>
                  <a:pt x="974836" y="188338"/>
                </a:lnTo>
                <a:lnTo>
                  <a:pt x="999439" y="252390"/>
                </a:lnTo>
                <a:cubicBezTo>
                  <a:pt x="998873" y="265115"/>
                  <a:pt x="998308" y="277841"/>
                  <a:pt x="997742" y="290566"/>
                </a:cubicBezTo>
                <a:lnTo>
                  <a:pt x="997742" y="326198"/>
                </a:lnTo>
                <a:lnTo>
                  <a:pt x="990956" y="364375"/>
                </a:lnTo>
                <a:lnTo>
                  <a:pt x="990956" y="397037"/>
                </a:lnTo>
                <a:lnTo>
                  <a:pt x="1001985" y="420367"/>
                </a:lnTo>
                <a:lnTo>
                  <a:pt x="990956" y="455999"/>
                </a:lnTo>
                <a:lnTo>
                  <a:pt x="962111" y="494175"/>
                </a:lnTo>
                <a:lnTo>
                  <a:pt x="926479" y="532352"/>
                </a:lnTo>
                <a:lnTo>
                  <a:pt x="893817" y="570528"/>
                </a:lnTo>
                <a:lnTo>
                  <a:pt x="853944" y="612946"/>
                </a:lnTo>
                <a:lnTo>
                  <a:pt x="865397" y="626520"/>
                </a:lnTo>
                <a:lnTo>
                  <a:pt x="858610" y="626520"/>
                </a:lnTo>
                <a:cubicBezTo>
                  <a:pt x="857337" y="630762"/>
                  <a:pt x="856065" y="634580"/>
                  <a:pt x="857337" y="640094"/>
                </a:cubicBezTo>
                <a:cubicBezTo>
                  <a:pt x="845885" y="680179"/>
                  <a:pt x="846839" y="748659"/>
                  <a:pt x="881138" y="793278"/>
                </a:cubicBezTo>
                <a:lnTo>
                  <a:pt x="1079226" y="814251"/>
                </a:lnTo>
                <a:cubicBezTo>
                  <a:pt x="1174821" y="827332"/>
                  <a:pt x="1246266" y="896765"/>
                  <a:pt x="1291547" y="1018523"/>
                </a:cubicBezTo>
                <a:cubicBezTo>
                  <a:pt x="1344880" y="1161413"/>
                  <a:pt x="1395194" y="1305309"/>
                  <a:pt x="1446513" y="1449205"/>
                </a:cubicBezTo>
                <a:cubicBezTo>
                  <a:pt x="1476701" y="1533731"/>
                  <a:pt x="1467645" y="1611214"/>
                  <a:pt x="1425382" y="1684671"/>
                </a:cubicBezTo>
                <a:cubicBezTo>
                  <a:pt x="1342868" y="1829574"/>
                  <a:pt x="1207021" y="1904037"/>
                  <a:pt x="1113439" y="2033846"/>
                </a:cubicBezTo>
                <a:cubicBezTo>
                  <a:pt x="1088282" y="2069065"/>
                  <a:pt x="1070169" y="2108310"/>
                  <a:pt x="1030925" y="2135479"/>
                </a:cubicBezTo>
                <a:cubicBezTo>
                  <a:pt x="970549" y="2170699"/>
                  <a:pt x="993693" y="2171704"/>
                  <a:pt x="992687" y="2241137"/>
                </a:cubicBezTo>
                <a:cubicBezTo>
                  <a:pt x="991680" y="2309563"/>
                  <a:pt x="1004762" y="2371952"/>
                  <a:pt x="1021868" y="2433334"/>
                </a:cubicBezTo>
                <a:cubicBezTo>
                  <a:pt x="1080231" y="2634587"/>
                  <a:pt x="1126520" y="2838860"/>
                  <a:pt x="1119476" y="3063257"/>
                </a:cubicBezTo>
                <a:cubicBezTo>
                  <a:pt x="1116457" y="3177971"/>
                  <a:pt x="1152683" y="3285642"/>
                  <a:pt x="1185890" y="3389287"/>
                </a:cubicBezTo>
                <a:cubicBezTo>
                  <a:pt x="1307648" y="3767643"/>
                  <a:pt x="1394187" y="4163107"/>
                  <a:pt x="1471670" y="4564607"/>
                </a:cubicBezTo>
                <a:cubicBezTo>
                  <a:pt x="1475695" y="4585739"/>
                  <a:pt x="1481733" y="4607877"/>
                  <a:pt x="1480726" y="4629008"/>
                </a:cubicBezTo>
                <a:cubicBezTo>
                  <a:pt x="1478713" y="4696428"/>
                  <a:pt x="1502864" y="4778942"/>
                  <a:pt x="1454563" y="4823218"/>
                </a:cubicBezTo>
                <a:cubicBezTo>
                  <a:pt x="1407269" y="4867494"/>
                  <a:pt x="1348905" y="4842336"/>
                  <a:pt x="1299598" y="4819193"/>
                </a:cubicBezTo>
                <a:cubicBezTo>
                  <a:pt x="1257335" y="4799067"/>
                  <a:pt x="1239222" y="4738691"/>
                  <a:pt x="1247272" y="4675296"/>
                </a:cubicBezTo>
                <a:cubicBezTo>
                  <a:pt x="1264379" y="4539451"/>
                  <a:pt x="1256329" y="4471024"/>
                  <a:pt x="1281485" y="4333165"/>
                </a:cubicBezTo>
                <a:cubicBezTo>
                  <a:pt x="1291547" y="4276814"/>
                  <a:pt x="1212053" y="4155057"/>
                  <a:pt x="1187903" y="4104743"/>
                </a:cubicBezTo>
                <a:cubicBezTo>
                  <a:pt x="1043000" y="3800851"/>
                  <a:pt x="950423" y="3455701"/>
                  <a:pt x="825646" y="3136715"/>
                </a:cubicBezTo>
                <a:cubicBezTo>
                  <a:pt x="805521" y="3086401"/>
                  <a:pt x="786401" y="3059232"/>
                  <a:pt x="744138" y="3057219"/>
                </a:cubicBezTo>
                <a:cubicBezTo>
                  <a:pt x="675712" y="3055206"/>
                  <a:pt x="608293" y="3044138"/>
                  <a:pt x="539867" y="3037094"/>
                </a:cubicBezTo>
                <a:cubicBezTo>
                  <a:pt x="499616" y="3033069"/>
                  <a:pt x="478484" y="3055206"/>
                  <a:pt x="461378" y="3113570"/>
                </a:cubicBezTo>
                <a:cubicBezTo>
                  <a:pt x="365782" y="3426519"/>
                  <a:pt x="339619" y="3765631"/>
                  <a:pt x="286287" y="4094681"/>
                </a:cubicBezTo>
                <a:cubicBezTo>
                  <a:pt x="268174" y="4204363"/>
                  <a:pt x="290312" y="4315053"/>
                  <a:pt x="305406" y="4422724"/>
                </a:cubicBezTo>
                <a:cubicBezTo>
                  <a:pt x="319493" y="4524356"/>
                  <a:pt x="329556" y="4624983"/>
                  <a:pt x="332575" y="4728629"/>
                </a:cubicBezTo>
                <a:cubicBezTo>
                  <a:pt x="334588" y="4811143"/>
                  <a:pt x="301381" y="4840324"/>
                  <a:pt x="252074" y="4842336"/>
                </a:cubicBezTo>
                <a:cubicBezTo>
                  <a:pt x="202767" y="4844349"/>
                  <a:pt x="142391" y="4861456"/>
                  <a:pt x="125284" y="4767873"/>
                </a:cubicBezTo>
                <a:cubicBezTo>
                  <a:pt x="111197" y="4691396"/>
                  <a:pt x="98115" y="4608882"/>
                  <a:pt x="113209" y="4527375"/>
                </a:cubicBezTo>
                <a:cubicBezTo>
                  <a:pt x="147422" y="4339203"/>
                  <a:pt x="145410" y="4146000"/>
                  <a:pt x="132328" y="3956821"/>
                </a:cubicBezTo>
                <a:cubicBezTo>
                  <a:pt x="115222" y="3714312"/>
                  <a:pt x="125284" y="3479851"/>
                  <a:pt x="171573" y="3246397"/>
                </a:cubicBezTo>
                <a:cubicBezTo>
                  <a:pt x="187673" y="3163883"/>
                  <a:pt x="197736" y="3084389"/>
                  <a:pt x="174591" y="2990805"/>
                </a:cubicBezTo>
                <a:cubicBezTo>
                  <a:pt x="155473" y="2911311"/>
                  <a:pt x="181635" y="2809677"/>
                  <a:pt x="180629" y="2718108"/>
                </a:cubicBezTo>
                <a:cubicBezTo>
                  <a:pt x="176604" y="2490691"/>
                  <a:pt x="185661" y="2270318"/>
                  <a:pt x="269180" y="2067053"/>
                </a:cubicBezTo>
                <a:cubicBezTo>
                  <a:pt x="292325" y="2010702"/>
                  <a:pt x="302387" y="1957370"/>
                  <a:pt x="229936" y="1956363"/>
                </a:cubicBezTo>
                <a:cubicBezTo>
                  <a:pt x="184654" y="1955358"/>
                  <a:pt x="159498" y="1888944"/>
                  <a:pt x="131322" y="1842656"/>
                </a:cubicBezTo>
                <a:cubicBezTo>
                  <a:pt x="-39743" y="1557882"/>
                  <a:pt x="-40750" y="1524675"/>
                  <a:pt x="111197" y="1218770"/>
                </a:cubicBezTo>
                <a:cubicBezTo>
                  <a:pt x="135347" y="1170469"/>
                  <a:pt x="159498" y="1123174"/>
                  <a:pt x="181635" y="1074874"/>
                </a:cubicBezTo>
                <a:cubicBezTo>
                  <a:pt x="223899" y="982800"/>
                  <a:pt x="277483" y="917331"/>
                  <a:pt x="344085" y="878888"/>
                </a:cubicBezTo>
                <a:lnTo>
                  <a:pt x="415089" y="849470"/>
                </a:lnTo>
                <a:cubicBezTo>
                  <a:pt x="447508" y="837608"/>
                  <a:pt x="541374" y="828881"/>
                  <a:pt x="571391" y="794126"/>
                </a:cubicBezTo>
                <a:cubicBezTo>
                  <a:pt x="605690" y="749507"/>
                  <a:pt x="606645" y="681028"/>
                  <a:pt x="595192" y="640942"/>
                </a:cubicBezTo>
                <a:cubicBezTo>
                  <a:pt x="596464" y="635428"/>
                  <a:pt x="595192" y="631611"/>
                  <a:pt x="593919" y="627369"/>
                </a:cubicBezTo>
                <a:lnTo>
                  <a:pt x="587132" y="627369"/>
                </a:lnTo>
                <a:lnTo>
                  <a:pt x="598585" y="613795"/>
                </a:lnTo>
                <a:lnTo>
                  <a:pt x="558712" y="571377"/>
                </a:lnTo>
                <a:lnTo>
                  <a:pt x="526050" y="533200"/>
                </a:lnTo>
                <a:lnTo>
                  <a:pt x="490418" y="495024"/>
                </a:lnTo>
                <a:lnTo>
                  <a:pt x="461574" y="456847"/>
                </a:lnTo>
                <a:lnTo>
                  <a:pt x="450544" y="421215"/>
                </a:lnTo>
                <a:lnTo>
                  <a:pt x="461574" y="397885"/>
                </a:lnTo>
                <a:lnTo>
                  <a:pt x="461574" y="365223"/>
                </a:lnTo>
                <a:lnTo>
                  <a:pt x="454787" y="327046"/>
                </a:lnTo>
                <a:lnTo>
                  <a:pt x="454787" y="291415"/>
                </a:lnTo>
                <a:lnTo>
                  <a:pt x="453089" y="253238"/>
                </a:lnTo>
                <a:lnTo>
                  <a:pt x="477692" y="189187"/>
                </a:lnTo>
                <a:lnTo>
                  <a:pt x="504416" y="133194"/>
                </a:lnTo>
                <a:lnTo>
                  <a:pt x="540896" y="81444"/>
                </a:lnTo>
                <a:lnTo>
                  <a:pt x="571437" y="35208"/>
                </a:lnTo>
                <a:lnTo>
                  <a:pt x="638034" y="21210"/>
                </a:lnTo>
                <a:lnTo>
                  <a:pt x="687239" y="22482"/>
                </a:lnTo>
                <a:lnTo>
                  <a:pt x="725840" y="10180"/>
                </a:lnTo>
                <a:lnTo>
                  <a:pt x="764441" y="5514"/>
                </a:lnTo>
                <a:lnTo>
                  <a:pt x="813646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5" name="Straight Connector 3">
            <a:extLst>
              <a:ext uri="{FF2B5EF4-FFF2-40B4-BE49-F238E27FC236}">
                <a16:creationId xmlns:a16="http://schemas.microsoft.com/office/drawing/2014/main" id="{1970F85A-9AD2-4E06-8335-0B5584419207}"/>
              </a:ext>
            </a:extLst>
          </p:cNvPr>
          <p:cNvCxnSpPr>
            <a:cxnSpLocks/>
          </p:cNvCxnSpPr>
          <p:nvPr/>
        </p:nvCxnSpPr>
        <p:spPr>
          <a:xfrm>
            <a:off x="6554709" y="2144739"/>
            <a:ext cx="4927254" cy="2239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id="{F29367B8-7881-4B0E-8A85-3EC072B13D31}"/>
              </a:ext>
            </a:extLst>
          </p:cNvPr>
          <p:cNvCxnSpPr>
            <a:cxnSpLocks/>
          </p:cNvCxnSpPr>
          <p:nvPr/>
        </p:nvCxnSpPr>
        <p:spPr>
          <a:xfrm>
            <a:off x="7259484" y="3942560"/>
            <a:ext cx="4222479" cy="9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C73E8FBB-4F1E-45BD-A82F-FE22182BFDA8}"/>
              </a:ext>
            </a:extLst>
          </p:cNvPr>
          <p:cNvCxnSpPr>
            <a:cxnSpLocks/>
          </p:cNvCxnSpPr>
          <p:nvPr/>
        </p:nvCxnSpPr>
        <p:spPr>
          <a:xfrm>
            <a:off x="6690511" y="4785241"/>
            <a:ext cx="4791452" cy="4517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69ED7E86-467C-4044-A227-4ACB4F3F96FC}"/>
              </a:ext>
            </a:extLst>
          </p:cNvPr>
          <p:cNvCxnSpPr>
            <a:cxnSpLocks/>
          </p:cNvCxnSpPr>
          <p:nvPr/>
        </p:nvCxnSpPr>
        <p:spPr>
          <a:xfrm>
            <a:off x="6944008" y="5718171"/>
            <a:ext cx="4537955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5449B729-DF69-4C81-8088-023A780CD499}"/>
              </a:ext>
            </a:extLst>
          </p:cNvPr>
          <p:cNvCxnSpPr>
            <a:cxnSpLocks/>
          </p:cNvCxnSpPr>
          <p:nvPr/>
        </p:nvCxnSpPr>
        <p:spPr>
          <a:xfrm>
            <a:off x="7041931" y="3032451"/>
            <a:ext cx="4440032" cy="2244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420B32D-A015-4CE3-97C3-674D66590E25}"/>
              </a:ext>
            </a:extLst>
          </p:cNvPr>
          <p:cNvSpPr txBox="1"/>
          <p:nvPr/>
        </p:nvSpPr>
        <p:spPr>
          <a:xfrm>
            <a:off x="7942500" y="183293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C86C8-3272-4957-BE83-3AF385570AD8}"/>
              </a:ext>
            </a:extLst>
          </p:cNvPr>
          <p:cNvSpPr txBox="1"/>
          <p:nvPr/>
        </p:nvSpPr>
        <p:spPr>
          <a:xfrm>
            <a:off x="7942500" y="272060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35CB40-B848-430D-85CF-8D8CBA1B5474}"/>
              </a:ext>
            </a:extLst>
          </p:cNvPr>
          <p:cNvSpPr txBox="1"/>
          <p:nvPr/>
        </p:nvSpPr>
        <p:spPr>
          <a:xfrm>
            <a:off x="7942500" y="449593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F68AE9-DB43-485C-A81E-01B8FCD5CDC9}"/>
              </a:ext>
            </a:extLst>
          </p:cNvPr>
          <p:cNvSpPr txBox="1"/>
          <p:nvPr/>
        </p:nvSpPr>
        <p:spPr>
          <a:xfrm>
            <a:off x="7942500" y="360826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FE66E4-FED4-4464-85FC-E2A64B64EC92}"/>
              </a:ext>
            </a:extLst>
          </p:cNvPr>
          <p:cNvSpPr txBox="1"/>
          <p:nvPr/>
        </p:nvSpPr>
        <p:spPr>
          <a:xfrm>
            <a:off x="7942500" y="538359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Add contents Title</a:t>
            </a:r>
          </a:p>
        </p:txBody>
      </p:sp>
      <p:cxnSp>
        <p:nvCxnSpPr>
          <p:cNvPr id="15" name="Straight Connector 13">
            <a:extLst>
              <a:ext uri="{FF2B5EF4-FFF2-40B4-BE49-F238E27FC236}">
                <a16:creationId xmlns:a16="http://schemas.microsoft.com/office/drawing/2014/main" id="{903AF21F-50AA-499B-B64A-1F33EE4FF279}"/>
              </a:ext>
            </a:extLst>
          </p:cNvPr>
          <p:cNvCxnSpPr>
            <a:cxnSpLocks/>
          </p:cNvCxnSpPr>
          <p:nvPr/>
        </p:nvCxnSpPr>
        <p:spPr>
          <a:xfrm>
            <a:off x="811850" y="2167137"/>
            <a:ext cx="484632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97C25DDF-231A-4926-B032-624B0B674DED}"/>
              </a:ext>
            </a:extLst>
          </p:cNvPr>
          <p:cNvCxnSpPr>
            <a:cxnSpLocks/>
          </p:cNvCxnSpPr>
          <p:nvPr/>
        </p:nvCxnSpPr>
        <p:spPr>
          <a:xfrm>
            <a:off x="811850" y="3942654"/>
            <a:ext cx="402336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5">
            <a:extLst>
              <a:ext uri="{FF2B5EF4-FFF2-40B4-BE49-F238E27FC236}">
                <a16:creationId xmlns:a16="http://schemas.microsoft.com/office/drawing/2014/main" id="{5D34DBB9-36EC-4A97-A1A8-23822CDDC182}"/>
              </a:ext>
            </a:extLst>
          </p:cNvPr>
          <p:cNvCxnSpPr>
            <a:cxnSpLocks/>
          </p:cNvCxnSpPr>
          <p:nvPr/>
        </p:nvCxnSpPr>
        <p:spPr>
          <a:xfrm>
            <a:off x="811850" y="4830413"/>
            <a:ext cx="455577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6">
            <a:extLst>
              <a:ext uri="{FF2B5EF4-FFF2-40B4-BE49-F238E27FC236}">
                <a16:creationId xmlns:a16="http://schemas.microsoft.com/office/drawing/2014/main" id="{1F89581E-B79B-4520-9894-67E97171228E}"/>
              </a:ext>
            </a:extLst>
          </p:cNvPr>
          <p:cNvCxnSpPr>
            <a:cxnSpLocks/>
          </p:cNvCxnSpPr>
          <p:nvPr/>
        </p:nvCxnSpPr>
        <p:spPr>
          <a:xfrm>
            <a:off x="811850" y="5718171"/>
            <a:ext cx="455577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7">
            <a:extLst>
              <a:ext uri="{FF2B5EF4-FFF2-40B4-BE49-F238E27FC236}">
                <a16:creationId xmlns:a16="http://schemas.microsoft.com/office/drawing/2014/main" id="{E55E23BC-E585-42FA-8E7E-DD9A2F930628}"/>
              </a:ext>
            </a:extLst>
          </p:cNvPr>
          <p:cNvCxnSpPr>
            <a:cxnSpLocks/>
          </p:cNvCxnSpPr>
          <p:nvPr/>
        </p:nvCxnSpPr>
        <p:spPr>
          <a:xfrm>
            <a:off x="811850" y="3054895"/>
            <a:ext cx="43130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9365078-1DDD-487E-B535-542ABE179C58}"/>
              </a:ext>
            </a:extLst>
          </p:cNvPr>
          <p:cNvSpPr txBox="1"/>
          <p:nvPr/>
        </p:nvSpPr>
        <p:spPr>
          <a:xfrm flipH="1">
            <a:off x="1067761" y="183293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CE5BB5-BC52-4F55-9CEB-826A109F4E18}"/>
              </a:ext>
            </a:extLst>
          </p:cNvPr>
          <p:cNvSpPr txBox="1"/>
          <p:nvPr/>
        </p:nvSpPr>
        <p:spPr>
          <a:xfrm flipH="1">
            <a:off x="1067761" y="272060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B81750-33BB-4225-B3B3-D0DCC4160FA0}"/>
              </a:ext>
            </a:extLst>
          </p:cNvPr>
          <p:cNvSpPr txBox="1"/>
          <p:nvPr/>
        </p:nvSpPr>
        <p:spPr>
          <a:xfrm flipH="1">
            <a:off x="1067761" y="449593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F50C27-E283-4FBF-86F9-944AE9C949F9}"/>
              </a:ext>
            </a:extLst>
          </p:cNvPr>
          <p:cNvSpPr txBox="1"/>
          <p:nvPr/>
        </p:nvSpPr>
        <p:spPr>
          <a:xfrm flipH="1">
            <a:off x="1067761" y="360826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Add contents Title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869E19-AD6C-4869-8D53-61180B14561C}"/>
              </a:ext>
            </a:extLst>
          </p:cNvPr>
          <p:cNvSpPr txBox="1"/>
          <p:nvPr/>
        </p:nvSpPr>
        <p:spPr>
          <a:xfrm flipH="1">
            <a:off x="1067761" y="538359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en-US" altLang="ko-KR" sz="16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5">
            <a:extLst>
              <a:ext uri="{FF2B5EF4-FFF2-40B4-BE49-F238E27FC236}">
                <a16:creationId xmlns:a16="http://schemas.microsoft.com/office/drawing/2014/main" id="{3687D117-F670-4457-B1CE-8888A014DD93}"/>
              </a:ext>
            </a:extLst>
          </p:cNvPr>
          <p:cNvSpPr/>
          <p:nvPr/>
        </p:nvSpPr>
        <p:spPr>
          <a:xfrm>
            <a:off x="4444723" y="2263361"/>
            <a:ext cx="3312368" cy="3312368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ectangle: Rounded Corners 30">
            <a:extLst>
              <a:ext uri="{FF2B5EF4-FFF2-40B4-BE49-F238E27FC236}">
                <a16:creationId xmlns:a16="http://schemas.microsoft.com/office/drawing/2014/main" id="{C28AEB7C-8987-4212-9642-ED3209034681}"/>
              </a:ext>
            </a:extLst>
          </p:cNvPr>
          <p:cNvSpPr/>
          <p:nvPr/>
        </p:nvSpPr>
        <p:spPr>
          <a:xfrm rot="198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31">
            <a:extLst>
              <a:ext uri="{FF2B5EF4-FFF2-40B4-BE49-F238E27FC236}">
                <a16:creationId xmlns:a16="http://schemas.microsoft.com/office/drawing/2014/main" id="{0CB58F81-CCA2-46C5-B5DD-C0ECE0D529F6}"/>
              </a:ext>
            </a:extLst>
          </p:cNvPr>
          <p:cNvSpPr/>
          <p:nvPr/>
        </p:nvSpPr>
        <p:spPr>
          <a:xfrm rot="18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32">
            <a:extLst>
              <a:ext uri="{FF2B5EF4-FFF2-40B4-BE49-F238E27FC236}">
                <a16:creationId xmlns:a16="http://schemas.microsoft.com/office/drawing/2014/main" id="{DF360218-D64F-46E5-96E8-4DF8671E67E6}"/>
              </a:ext>
            </a:extLst>
          </p:cNvPr>
          <p:cNvSpPr/>
          <p:nvPr/>
        </p:nvSpPr>
        <p:spPr>
          <a:xfrm rot="54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4">
            <a:extLst>
              <a:ext uri="{FF2B5EF4-FFF2-40B4-BE49-F238E27FC236}">
                <a16:creationId xmlns:a16="http://schemas.microsoft.com/office/drawing/2014/main" id="{215FC07F-8D29-43BF-A69B-DAD6EAC84F63}"/>
              </a:ext>
            </a:extLst>
          </p:cNvPr>
          <p:cNvSpPr/>
          <p:nvPr/>
        </p:nvSpPr>
        <p:spPr>
          <a:xfrm>
            <a:off x="5596081" y="3343420"/>
            <a:ext cx="1018886" cy="1018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B911DA4C-BA1A-4C56-9BD6-5FD6F4C1F3F6}"/>
              </a:ext>
            </a:extLst>
          </p:cNvPr>
          <p:cNvSpPr/>
          <p:nvPr/>
        </p:nvSpPr>
        <p:spPr>
          <a:xfrm>
            <a:off x="5930990" y="3611751"/>
            <a:ext cx="377324" cy="48222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B04D8-085C-4143-BC34-C44DFD2601E6}"/>
              </a:ext>
            </a:extLst>
          </p:cNvPr>
          <p:cNvSpPr txBox="1"/>
          <p:nvPr/>
        </p:nvSpPr>
        <p:spPr>
          <a:xfrm rot="3670087">
            <a:off x="4828498" y="2649008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C093A6-FAB8-4604-A82E-31CBD82DC114}"/>
              </a:ext>
            </a:extLst>
          </p:cNvPr>
          <p:cNvSpPr txBox="1"/>
          <p:nvPr/>
        </p:nvSpPr>
        <p:spPr>
          <a:xfrm rot="3670087">
            <a:off x="6011826" y="4728005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068D6-B88B-4CF3-892B-BE53A9E0C4FA}"/>
              </a:ext>
            </a:extLst>
          </p:cNvPr>
          <p:cNvSpPr txBox="1"/>
          <p:nvPr/>
        </p:nvSpPr>
        <p:spPr>
          <a:xfrm rot="18136125">
            <a:off x="5985593" y="2663732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F1AEE-943A-4CE3-9FA8-3C6D85FC5676}"/>
              </a:ext>
            </a:extLst>
          </p:cNvPr>
          <p:cNvSpPr txBox="1"/>
          <p:nvPr/>
        </p:nvSpPr>
        <p:spPr>
          <a:xfrm rot="18136125">
            <a:off x="4783029" y="4759567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A8E369-FE52-4E4F-BB49-0CEF46633B68}"/>
              </a:ext>
            </a:extLst>
          </p:cNvPr>
          <p:cNvSpPr txBox="1"/>
          <p:nvPr/>
        </p:nvSpPr>
        <p:spPr>
          <a:xfrm>
            <a:off x="6598750" y="3683116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2066B5-B335-432A-AAB2-A3EEB302B721}"/>
              </a:ext>
            </a:extLst>
          </p:cNvPr>
          <p:cNvSpPr txBox="1"/>
          <p:nvPr/>
        </p:nvSpPr>
        <p:spPr>
          <a:xfrm>
            <a:off x="4167975" y="3683533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CAE25C8A-7D37-4FE6-B89C-2204FE1EE14B}"/>
              </a:ext>
            </a:extLst>
          </p:cNvPr>
          <p:cNvGrpSpPr/>
          <p:nvPr/>
        </p:nvGrpSpPr>
        <p:grpSpPr>
          <a:xfrm>
            <a:off x="7963744" y="1715669"/>
            <a:ext cx="2827389" cy="918329"/>
            <a:chOff x="6457218" y="1772816"/>
            <a:chExt cx="2291246" cy="9183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FCD8F4-2371-45D6-B18E-97CF6592C502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EB70BE-F8AC-4AAE-A89C-A3F90CAC73EB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6">
            <a:extLst>
              <a:ext uri="{FF2B5EF4-FFF2-40B4-BE49-F238E27FC236}">
                <a16:creationId xmlns:a16="http://schemas.microsoft.com/office/drawing/2014/main" id="{4676F2EA-B2BD-42F6-8E9F-172ADBBB678E}"/>
              </a:ext>
            </a:extLst>
          </p:cNvPr>
          <p:cNvGrpSpPr/>
          <p:nvPr/>
        </p:nvGrpSpPr>
        <p:grpSpPr>
          <a:xfrm>
            <a:off x="8561169" y="3227837"/>
            <a:ext cx="2827389" cy="918329"/>
            <a:chOff x="6889266" y="3284984"/>
            <a:chExt cx="1998238" cy="9183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C8E4CA-B4DE-4A2D-82A9-F07195FED08C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9B891D-D264-43F6-83CC-5EE4850C5097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9">
            <a:extLst>
              <a:ext uri="{FF2B5EF4-FFF2-40B4-BE49-F238E27FC236}">
                <a16:creationId xmlns:a16="http://schemas.microsoft.com/office/drawing/2014/main" id="{F340024C-D944-4F00-844D-97717AA05F09}"/>
              </a:ext>
            </a:extLst>
          </p:cNvPr>
          <p:cNvGrpSpPr/>
          <p:nvPr/>
        </p:nvGrpSpPr>
        <p:grpSpPr>
          <a:xfrm>
            <a:off x="8179768" y="5069881"/>
            <a:ext cx="2827389" cy="918329"/>
            <a:chOff x="6673242" y="5020022"/>
            <a:chExt cx="2291246" cy="9183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E96F91-9D3D-48AF-96BE-6998391CAE0B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B332F4-DCA0-44D2-B402-ADC8835CA561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2">
            <a:extLst>
              <a:ext uri="{FF2B5EF4-FFF2-40B4-BE49-F238E27FC236}">
                <a16:creationId xmlns:a16="http://schemas.microsoft.com/office/drawing/2014/main" id="{F587739F-7FF4-4B0A-8281-F216888466BB}"/>
              </a:ext>
            </a:extLst>
          </p:cNvPr>
          <p:cNvGrpSpPr/>
          <p:nvPr/>
        </p:nvGrpSpPr>
        <p:grpSpPr>
          <a:xfrm>
            <a:off x="1475370" y="1692794"/>
            <a:ext cx="2789947" cy="918329"/>
            <a:chOff x="467544" y="1749941"/>
            <a:chExt cx="2291246" cy="9183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1DFCD7-FA75-4A27-A8B6-2F6D1A9B3C7E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AA9DB6-2840-42AC-B354-05916C54C8DE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5">
            <a:extLst>
              <a:ext uri="{FF2B5EF4-FFF2-40B4-BE49-F238E27FC236}">
                <a16:creationId xmlns:a16="http://schemas.microsoft.com/office/drawing/2014/main" id="{2513216F-2331-4BF2-B391-253C0AB0B277}"/>
              </a:ext>
            </a:extLst>
          </p:cNvPr>
          <p:cNvGrpSpPr/>
          <p:nvPr/>
        </p:nvGrpSpPr>
        <p:grpSpPr>
          <a:xfrm>
            <a:off x="803442" y="3227837"/>
            <a:ext cx="2802170" cy="918329"/>
            <a:chOff x="242744" y="3314387"/>
            <a:chExt cx="2011990" cy="9183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6DA12D-BE27-401A-B96B-B4E9AE916917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3CD86C-4DEB-451F-9825-9991D5881D34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8">
            <a:extLst>
              <a:ext uri="{FF2B5EF4-FFF2-40B4-BE49-F238E27FC236}">
                <a16:creationId xmlns:a16="http://schemas.microsoft.com/office/drawing/2014/main" id="{A7D70055-BF1F-476C-BC3C-24287C8A30CB}"/>
              </a:ext>
            </a:extLst>
          </p:cNvPr>
          <p:cNvGrpSpPr/>
          <p:nvPr/>
        </p:nvGrpSpPr>
        <p:grpSpPr>
          <a:xfrm>
            <a:off x="1247122" y="5069881"/>
            <a:ext cx="2802170" cy="918329"/>
            <a:chOff x="251520" y="4998238"/>
            <a:chExt cx="2291246" cy="918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4721DB-2C91-466E-9F3B-88BBF647331C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08DF90-2819-41AB-AD59-6CDD8E04BE8B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D834D2E8-C8A7-4500-9B3A-CCF23F7806D2}"/>
              </a:ext>
            </a:extLst>
          </p:cNvPr>
          <p:cNvGrpSpPr/>
          <p:nvPr/>
        </p:nvGrpSpPr>
        <p:grpSpPr>
          <a:xfrm>
            <a:off x="4187955" y="2103249"/>
            <a:ext cx="2942985" cy="1163505"/>
            <a:chOff x="4386738" y="2009597"/>
            <a:chExt cx="2942985" cy="1163505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AEA8E219-E876-42ED-86A9-CA17970402E2}"/>
                </a:ext>
              </a:extLst>
            </p:cNvPr>
            <p:cNvSpPr/>
            <p:nvPr/>
          </p:nvSpPr>
          <p:spPr>
            <a:xfrm>
              <a:off x="4386738" y="2009597"/>
              <a:ext cx="29429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PRESENTATION</a:t>
              </a: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E00C402-4C27-41F5-A14C-F4FDE0396BC1}"/>
                </a:ext>
              </a:extLst>
            </p:cNvPr>
            <p:cNvSpPr/>
            <p:nvPr/>
          </p:nvSpPr>
          <p:spPr>
            <a:xfrm>
              <a:off x="4386738" y="2526771"/>
              <a:ext cx="2294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2BCFB94-0339-4878-AE55-D46071294F19}"/>
              </a:ext>
            </a:extLst>
          </p:cNvPr>
          <p:cNvGrpSpPr/>
          <p:nvPr/>
        </p:nvGrpSpPr>
        <p:grpSpPr>
          <a:xfrm>
            <a:off x="5210119" y="3686924"/>
            <a:ext cx="2942985" cy="1163505"/>
            <a:chOff x="5210119" y="3589919"/>
            <a:chExt cx="2942985" cy="1163505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552C451D-F16E-4732-A329-931865BBE27E}"/>
                </a:ext>
              </a:extLst>
            </p:cNvPr>
            <p:cNvSpPr/>
            <p:nvPr/>
          </p:nvSpPr>
          <p:spPr>
            <a:xfrm>
              <a:off x="5210119" y="3589919"/>
              <a:ext cx="29429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PRESENTATION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F26A89C-909B-4881-B127-686F33AA795F}"/>
                </a:ext>
              </a:extLst>
            </p:cNvPr>
            <p:cNvSpPr/>
            <p:nvPr/>
          </p:nvSpPr>
          <p:spPr>
            <a:xfrm>
              <a:off x="5210119" y="4107093"/>
              <a:ext cx="2294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6D8BA0B0-DC90-42B7-B7D9-E73417EA0732}"/>
              </a:ext>
            </a:extLst>
          </p:cNvPr>
          <p:cNvGrpSpPr/>
          <p:nvPr/>
        </p:nvGrpSpPr>
        <p:grpSpPr>
          <a:xfrm>
            <a:off x="4932619" y="5270598"/>
            <a:ext cx="2942985" cy="1163505"/>
            <a:chOff x="4624507" y="5270598"/>
            <a:chExt cx="2942985" cy="1163505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BA1EEEC-3268-4C6D-8405-8125C400D786}"/>
                </a:ext>
              </a:extLst>
            </p:cNvPr>
            <p:cNvSpPr/>
            <p:nvPr/>
          </p:nvSpPr>
          <p:spPr>
            <a:xfrm>
              <a:off x="4624507" y="5270598"/>
              <a:ext cx="29429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PRESENTATION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72811EE3-3EC1-4BC3-96A2-BA91FEE9BA39}"/>
                </a:ext>
              </a:extLst>
            </p:cNvPr>
            <p:cNvSpPr/>
            <p:nvPr/>
          </p:nvSpPr>
          <p:spPr>
            <a:xfrm>
              <a:off x="4624507" y="5787772"/>
              <a:ext cx="2294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</p:grpSp>
      <p:grpSp>
        <p:nvGrpSpPr>
          <p:cNvPr id="11" name="그룹 2">
            <a:extLst>
              <a:ext uri="{FF2B5EF4-FFF2-40B4-BE49-F238E27FC236}">
                <a16:creationId xmlns:a16="http://schemas.microsoft.com/office/drawing/2014/main" id="{D5E68208-F1D4-40F7-9D19-D4047BF92DF6}"/>
              </a:ext>
            </a:extLst>
          </p:cNvPr>
          <p:cNvGrpSpPr/>
          <p:nvPr/>
        </p:nvGrpSpPr>
        <p:grpSpPr>
          <a:xfrm>
            <a:off x="8583294" y="792284"/>
            <a:ext cx="3140669" cy="1668149"/>
            <a:chOff x="8070434" y="1540312"/>
            <a:chExt cx="2925465" cy="16681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684AD0-F9BC-42F2-91CB-1BA71C89E53B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F1F3B4-F7E6-4917-98E4-26B7E13F469F}"/>
                </a:ext>
              </a:extLst>
            </p:cNvPr>
            <p:cNvSpPr txBox="1"/>
            <p:nvPr/>
          </p:nvSpPr>
          <p:spPr>
            <a:xfrm>
              <a:off x="8070434" y="1540312"/>
              <a:ext cx="2925465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Modern PowerPoint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97B9F4B-DC1F-4AEF-B2D5-3E3AEC1D3F46}"/>
              </a:ext>
            </a:extLst>
          </p:cNvPr>
          <p:cNvSpPr txBox="1"/>
          <p:nvPr/>
        </p:nvSpPr>
        <p:spPr>
          <a:xfrm>
            <a:off x="8583294" y="2715423"/>
            <a:ext cx="297333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16E56-EA17-4FDD-9CF6-D5451868D0D2}"/>
              </a:ext>
            </a:extLst>
          </p:cNvPr>
          <p:cNvSpPr txBox="1"/>
          <p:nvPr/>
        </p:nvSpPr>
        <p:spPr>
          <a:xfrm>
            <a:off x="8583294" y="3616744"/>
            <a:ext cx="297333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45AE7B-DEA4-4332-9C1D-78CD94BDC2D1}"/>
              </a:ext>
            </a:extLst>
          </p:cNvPr>
          <p:cNvSpPr txBox="1"/>
          <p:nvPr/>
        </p:nvSpPr>
        <p:spPr>
          <a:xfrm>
            <a:off x="8583294" y="4518065"/>
            <a:ext cx="297333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4FECC2-2A89-4308-AD7C-7F73434CEFDE}"/>
              </a:ext>
            </a:extLst>
          </p:cNvPr>
          <p:cNvSpPr txBox="1"/>
          <p:nvPr/>
        </p:nvSpPr>
        <p:spPr>
          <a:xfrm>
            <a:off x="8583294" y="5419385"/>
            <a:ext cx="297333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C6CA87C2-040F-43A7-AE22-008F6E5ED30A}"/>
              </a:ext>
            </a:extLst>
          </p:cNvPr>
          <p:cNvGrpSpPr/>
          <p:nvPr/>
        </p:nvGrpSpPr>
        <p:grpSpPr>
          <a:xfrm>
            <a:off x="3581018" y="1867257"/>
            <a:ext cx="1909984" cy="1909984"/>
            <a:chOff x="3727391" y="1867257"/>
            <a:chExt cx="1909984" cy="1909984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9D9D3F8C-CCF1-47AD-A7D4-3105497D915A}"/>
                </a:ext>
              </a:extLst>
            </p:cNvPr>
            <p:cNvGrpSpPr/>
            <p:nvPr/>
          </p:nvGrpSpPr>
          <p:grpSpPr>
            <a:xfrm>
              <a:off x="3727391" y="1867257"/>
              <a:ext cx="1909984" cy="1909984"/>
              <a:chOff x="5452217" y="2204815"/>
              <a:chExt cx="1371600" cy="1371600"/>
            </a:xfrm>
          </p:grpSpPr>
          <p:sp>
            <p:nvSpPr>
              <p:cNvPr id="7" name="Oval 8">
                <a:extLst>
                  <a:ext uri="{FF2B5EF4-FFF2-40B4-BE49-F238E27FC236}">
                    <a16:creationId xmlns:a16="http://schemas.microsoft.com/office/drawing/2014/main" id="{66D88523-F54E-492F-9C56-A6C3B3FA0C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52217" y="2204815"/>
                <a:ext cx="1371600" cy="1371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reeform: Shape 9">
                <a:extLst>
                  <a:ext uri="{FF2B5EF4-FFF2-40B4-BE49-F238E27FC236}">
                    <a16:creationId xmlns:a16="http://schemas.microsoft.com/office/drawing/2014/main" id="{68175E48-7A87-4828-8368-D4D8B11AF9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97937" y="2250535"/>
                <a:ext cx="1280160" cy="1057117"/>
              </a:xfrm>
              <a:custGeom>
                <a:avLst/>
                <a:gdLst>
                  <a:gd name="connsiteX0" fmla="*/ 640080 w 1280160"/>
                  <a:gd name="connsiteY0" fmla="*/ 0 h 1057117"/>
                  <a:gd name="connsiteX1" fmla="*/ 1280160 w 1280160"/>
                  <a:gd name="connsiteY1" fmla="*/ 640081 h 1057117"/>
                  <a:gd name="connsiteX2" fmla="*/ 1170845 w 1280160"/>
                  <a:gd name="connsiteY2" fmla="*/ 997957 h 1057117"/>
                  <a:gd name="connsiteX3" fmla="*/ 1122033 w 1280160"/>
                  <a:gd name="connsiteY3" fmla="*/ 1057117 h 1057117"/>
                  <a:gd name="connsiteX4" fmla="*/ 1023518 w 1280160"/>
                  <a:gd name="connsiteY4" fmla="*/ 975834 h 1057117"/>
                  <a:gd name="connsiteX5" fmla="*/ 640080 w 1280160"/>
                  <a:gd name="connsiteY5" fmla="*/ 858710 h 1057117"/>
                  <a:gd name="connsiteX6" fmla="*/ 256643 w 1280160"/>
                  <a:gd name="connsiteY6" fmla="*/ 975834 h 1057117"/>
                  <a:gd name="connsiteX7" fmla="*/ 158127 w 1280160"/>
                  <a:gd name="connsiteY7" fmla="*/ 1057117 h 1057117"/>
                  <a:gd name="connsiteX8" fmla="*/ 109316 w 1280160"/>
                  <a:gd name="connsiteY8" fmla="*/ 997957 h 1057117"/>
                  <a:gd name="connsiteX9" fmla="*/ 0 w 1280160"/>
                  <a:gd name="connsiteY9" fmla="*/ 640081 h 1057117"/>
                  <a:gd name="connsiteX10" fmla="*/ 640080 w 1280160"/>
                  <a:gd name="connsiteY10" fmla="*/ 0 h 105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0160" h="1057117">
                    <a:moveTo>
                      <a:pt x="640080" y="0"/>
                    </a:moveTo>
                    <a:cubicBezTo>
                      <a:pt x="993586" y="0"/>
                      <a:pt x="1280160" y="286574"/>
                      <a:pt x="1280160" y="640081"/>
                    </a:cubicBezTo>
                    <a:cubicBezTo>
                      <a:pt x="1280160" y="772646"/>
                      <a:pt x="1239861" y="895799"/>
                      <a:pt x="1170845" y="997957"/>
                    </a:cubicBezTo>
                    <a:lnTo>
                      <a:pt x="1122033" y="1057117"/>
                    </a:lnTo>
                    <a:lnTo>
                      <a:pt x="1023518" y="975834"/>
                    </a:lnTo>
                    <a:cubicBezTo>
                      <a:pt x="914063" y="901888"/>
                      <a:pt x="782114" y="858710"/>
                      <a:pt x="640080" y="858710"/>
                    </a:cubicBezTo>
                    <a:cubicBezTo>
                      <a:pt x="498046" y="858710"/>
                      <a:pt x="366097" y="901888"/>
                      <a:pt x="256643" y="975834"/>
                    </a:cubicBezTo>
                    <a:lnTo>
                      <a:pt x="158127" y="1057117"/>
                    </a:lnTo>
                    <a:lnTo>
                      <a:pt x="109316" y="997957"/>
                    </a:lnTo>
                    <a:cubicBezTo>
                      <a:pt x="40300" y="895799"/>
                      <a:pt x="0" y="772646"/>
                      <a:pt x="0" y="640081"/>
                    </a:cubicBezTo>
                    <a:cubicBezTo>
                      <a:pt x="0" y="286574"/>
                      <a:pt x="286574" y="0"/>
                      <a:pt x="6400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Rectangle 18">
              <a:extLst>
                <a:ext uri="{FF2B5EF4-FFF2-40B4-BE49-F238E27FC236}">
                  <a16:creationId xmlns:a16="http://schemas.microsoft.com/office/drawing/2014/main" id="{5B2A2F33-0BDF-4C9D-8CE1-1119301C3140}"/>
                </a:ext>
              </a:extLst>
            </p:cNvPr>
            <p:cNvSpPr/>
            <p:nvPr/>
          </p:nvSpPr>
          <p:spPr>
            <a:xfrm>
              <a:off x="4172892" y="3285742"/>
              <a:ext cx="101898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Text B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C2B80B-87E7-4299-A5CF-A8437E229C5E}"/>
                </a:ext>
              </a:extLst>
            </p:cNvPr>
            <p:cNvSpPr txBox="1"/>
            <p:nvPr/>
          </p:nvSpPr>
          <p:spPr>
            <a:xfrm>
              <a:off x="4057017" y="2285167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35">
            <a:extLst>
              <a:ext uri="{FF2B5EF4-FFF2-40B4-BE49-F238E27FC236}">
                <a16:creationId xmlns:a16="http://schemas.microsoft.com/office/drawing/2014/main" id="{0E4FAFDD-A5DF-48C5-9F9F-9355AC6AB3BA}"/>
              </a:ext>
            </a:extLst>
          </p:cNvPr>
          <p:cNvGrpSpPr/>
          <p:nvPr/>
        </p:nvGrpSpPr>
        <p:grpSpPr>
          <a:xfrm>
            <a:off x="6408252" y="1867257"/>
            <a:ext cx="1909984" cy="1909984"/>
            <a:chOff x="6554625" y="1867257"/>
            <a:chExt cx="1909984" cy="1909984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C0DF9174-DA77-40F4-973D-B41E21A197DA}"/>
                </a:ext>
              </a:extLst>
            </p:cNvPr>
            <p:cNvGrpSpPr/>
            <p:nvPr/>
          </p:nvGrpSpPr>
          <p:grpSpPr>
            <a:xfrm>
              <a:off x="6554625" y="1867257"/>
              <a:ext cx="1909984" cy="1909984"/>
              <a:chOff x="5452217" y="2204815"/>
              <a:chExt cx="1371600" cy="1371600"/>
            </a:xfrm>
          </p:grpSpPr>
          <p:sp>
            <p:nvSpPr>
              <p:cNvPr id="13" name="Oval 11">
                <a:extLst>
                  <a:ext uri="{FF2B5EF4-FFF2-40B4-BE49-F238E27FC236}">
                    <a16:creationId xmlns:a16="http://schemas.microsoft.com/office/drawing/2014/main" id="{A126C5D4-C9AB-4088-B475-1E5D9A1665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52217" y="2204815"/>
                <a:ext cx="1371600" cy="1371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D010DA76-4215-4D79-91A6-5F9979C14B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97937" y="2250535"/>
                <a:ext cx="1280160" cy="1057117"/>
              </a:xfrm>
              <a:custGeom>
                <a:avLst/>
                <a:gdLst>
                  <a:gd name="connsiteX0" fmla="*/ 640080 w 1280160"/>
                  <a:gd name="connsiteY0" fmla="*/ 0 h 1057117"/>
                  <a:gd name="connsiteX1" fmla="*/ 1280160 w 1280160"/>
                  <a:gd name="connsiteY1" fmla="*/ 640081 h 1057117"/>
                  <a:gd name="connsiteX2" fmla="*/ 1170845 w 1280160"/>
                  <a:gd name="connsiteY2" fmla="*/ 997957 h 1057117"/>
                  <a:gd name="connsiteX3" fmla="*/ 1122033 w 1280160"/>
                  <a:gd name="connsiteY3" fmla="*/ 1057117 h 1057117"/>
                  <a:gd name="connsiteX4" fmla="*/ 1023518 w 1280160"/>
                  <a:gd name="connsiteY4" fmla="*/ 975834 h 1057117"/>
                  <a:gd name="connsiteX5" fmla="*/ 640080 w 1280160"/>
                  <a:gd name="connsiteY5" fmla="*/ 858710 h 1057117"/>
                  <a:gd name="connsiteX6" fmla="*/ 256643 w 1280160"/>
                  <a:gd name="connsiteY6" fmla="*/ 975834 h 1057117"/>
                  <a:gd name="connsiteX7" fmla="*/ 158127 w 1280160"/>
                  <a:gd name="connsiteY7" fmla="*/ 1057117 h 1057117"/>
                  <a:gd name="connsiteX8" fmla="*/ 109316 w 1280160"/>
                  <a:gd name="connsiteY8" fmla="*/ 997957 h 1057117"/>
                  <a:gd name="connsiteX9" fmla="*/ 0 w 1280160"/>
                  <a:gd name="connsiteY9" fmla="*/ 640081 h 1057117"/>
                  <a:gd name="connsiteX10" fmla="*/ 640080 w 1280160"/>
                  <a:gd name="connsiteY10" fmla="*/ 0 h 105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0160" h="1057117">
                    <a:moveTo>
                      <a:pt x="640080" y="0"/>
                    </a:moveTo>
                    <a:cubicBezTo>
                      <a:pt x="993586" y="0"/>
                      <a:pt x="1280160" y="286574"/>
                      <a:pt x="1280160" y="640081"/>
                    </a:cubicBezTo>
                    <a:cubicBezTo>
                      <a:pt x="1280160" y="772646"/>
                      <a:pt x="1239861" y="895799"/>
                      <a:pt x="1170845" y="997957"/>
                    </a:cubicBezTo>
                    <a:lnTo>
                      <a:pt x="1122033" y="1057117"/>
                    </a:lnTo>
                    <a:lnTo>
                      <a:pt x="1023518" y="975834"/>
                    </a:lnTo>
                    <a:cubicBezTo>
                      <a:pt x="914063" y="901888"/>
                      <a:pt x="782114" y="858710"/>
                      <a:pt x="640080" y="858710"/>
                    </a:cubicBezTo>
                    <a:cubicBezTo>
                      <a:pt x="498046" y="858710"/>
                      <a:pt x="366097" y="901888"/>
                      <a:pt x="256643" y="975834"/>
                    </a:cubicBezTo>
                    <a:lnTo>
                      <a:pt x="158127" y="1057117"/>
                    </a:lnTo>
                    <a:lnTo>
                      <a:pt x="109316" y="997957"/>
                    </a:lnTo>
                    <a:cubicBezTo>
                      <a:pt x="40300" y="895799"/>
                      <a:pt x="0" y="772646"/>
                      <a:pt x="0" y="640081"/>
                    </a:cubicBezTo>
                    <a:cubicBezTo>
                      <a:pt x="0" y="286574"/>
                      <a:pt x="286574" y="0"/>
                      <a:pt x="6400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262FD0AF-C88B-4822-BC79-5569A96234D6}"/>
                </a:ext>
              </a:extLst>
            </p:cNvPr>
            <p:cNvSpPr/>
            <p:nvPr/>
          </p:nvSpPr>
          <p:spPr>
            <a:xfrm>
              <a:off x="7000126" y="3285742"/>
              <a:ext cx="101898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Text C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5B0887-238F-4772-B13E-2000D1D5312D}"/>
                </a:ext>
              </a:extLst>
            </p:cNvPr>
            <p:cNvSpPr txBox="1"/>
            <p:nvPr/>
          </p:nvSpPr>
          <p:spPr>
            <a:xfrm>
              <a:off x="6884251" y="2285167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6">
            <a:extLst>
              <a:ext uri="{FF2B5EF4-FFF2-40B4-BE49-F238E27FC236}">
                <a16:creationId xmlns:a16="http://schemas.microsoft.com/office/drawing/2014/main" id="{ABDED7DC-D352-41C7-BBC7-3A6C0261C7F9}"/>
              </a:ext>
            </a:extLst>
          </p:cNvPr>
          <p:cNvGrpSpPr/>
          <p:nvPr/>
        </p:nvGrpSpPr>
        <p:grpSpPr>
          <a:xfrm>
            <a:off x="9235486" y="1867257"/>
            <a:ext cx="1909984" cy="1909984"/>
            <a:chOff x="9381859" y="1867257"/>
            <a:chExt cx="1909984" cy="1909984"/>
          </a:xfrm>
        </p:grpSpPr>
        <p:grpSp>
          <p:nvGrpSpPr>
            <p:cNvPr id="16" name="Group 13">
              <a:extLst>
                <a:ext uri="{FF2B5EF4-FFF2-40B4-BE49-F238E27FC236}">
                  <a16:creationId xmlns:a16="http://schemas.microsoft.com/office/drawing/2014/main" id="{2149E8D0-13D1-4C86-88DE-13F42AD42BB9}"/>
                </a:ext>
              </a:extLst>
            </p:cNvPr>
            <p:cNvGrpSpPr/>
            <p:nvPr/>
          </p:nvGrpSpPr>
          <p:grpSpPr>
            <a:xfrm>
              <a:off x="9381859" y="1867257"/>
              <a:ext cx="1909984" cy="1909984"/>
              <a:chOff x="5452217" y="2204815"/>
              <a:chExt cx="1371600" cy="1371600"/>
            </a:xfrm>
          </p:grpSpPr>
          <p:sp>
            <p:nvSpPr>
              <p:cNvPr id="19" name="Oval 14">
                <a:extLst>
                  <a:ext uri="{FF2B5EF4-FFF2-40B4-BE49-F238E27FC236}">
                    <a16:creationId xmlns:a16="http://schemas.microsoft.com/office/drawing/2014/main" id="{4644176C-D5A5-4E77-96A0-05B4B751BD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52217" y="2204815"/>
                <a:ext cx="1371600" cy="1371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Freeform: Shape 15">
                <a:extLst>
                  <a:ext uri="{FF2B5EF4-FFF2-40B4-BE49-F238E27FC236}">
                    <a16:creationId xmlns:a16="http://schemas.microsoft.com/office/drawing/2014/main" id="{D5C6ECEC-0464-4232-9515-105B47247F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97937" y="2250535"/>
                <a:ext cx="1280160" cy="1057117"/>
              </a:xfrm>
              <a:custGeom>
                <a:avLst/>
                <a:gdLst>
                  <a:gd name="connsiteX0" fmla="*/ 640080 w 1280160"/>
                  <a:gd name="connsiteY0" fmla="*/ 0 h 1057117"/>
                  <a:gd name="connsiteX1" fmla="*/ 1280160 w 1280160"/>
                  <a:gd name="connsiteY1" fmla="*/ 640081 h 1057117"/>
                  <a:gd name="connsiteX2" fmla="*/ 1170845 w 1280160"/>
                  <a:gd name="connsiteY2" fmla="*/ 997957 h 1057117"/>
                  <a:gd name="connsiteX3" fmla="*/ 1122033 w 1280160"/>
                  <a:gd name="connsiteY3" fmla="*/ 1057117 h 1057117"/>
                  <a:gd name="connsiteX4" fmla="*/ 1023518 w 1280160"/>
                  <a:gd name="connsiteY4" fmla="*/ 975834 h 1057117"/>
                  <a:gd name="connsiteX5" fmla="*/ 640080 w 1280160"/>
                  <a:gd name="connsiteY5" fmla="*/ 858710 h 1057117"/>
                  <a:gd name="connsiteX6" fmla="*/ 256643 w 1280160"/>
                  <a:gd name="connsiteY6" fmla="*/ 975834 h 1057117"/>
                  <a:gd name="connsiteX7" fmla="*/ 158127 w 1280160"/>
                  <a:gd name="connsiteY7" fmla="*/ 1057117 h 1057117"/>
                  <a:gd name="connsiteX8" fmla="*/ 109316 w 1280160"/>
                  <a:gd name="connsiteY8" fmla="*/ 997957 h 1057117"/>
                  <a:gd name="connsiteX9" fmla="*/ 0 w 1280160"/>
                  <a:gd name="connsiteY9" fmla="*/ 640081 h 1057117"/>
                  <a:gd name="connsiteX10" fmla="*/ 640080 w 1280160"/>
                  <a:gd name="connsiteY10" fmla="*/ 0 h 105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0160" h="1057117">
                    <a:moveTo>
                      <a:pt x="640080" y="0"/>
                    </a:moveTo>
                    <a:cubicBezTo>
                      <a:pt x="993586" y="0"/>
                      <a:pt x="1280160" y="286574"/>
                      <a:pt x="1280160" y="640081"/>
                    </a:cubicBezTo>
                    <a:cubicBezTo>
                      <a:pt x="1280160" y="772646"/>
                      <a:pt x="1239861" y="895799"/>
                      <a:pt x="1170845" y="997957"/>
                    </a:cubicBezTo>
                    <a:lnTo>
                      <a:pt x="1122033" y="1057117"/>
                    </a:lnTo>
                    <a:lnTo>
                      <a:pt x="1023518" y="975834"/>
                    </a:lnTo>
                    <a:cubicBezTo>
                      <a:pt x="914063" y="901888"/>
                      <a:pt x="782114" y="858710"/>
                      <a:pt x="640080" y="858710"/>
                    </a:cubicBezTo>
                    <a:cubicBezTo>
                      <a:pt x="498046" y="858710"/>
                      <a:pt x="366097" y="901888"/>
                      <a:pt x="256643" y="975834"/>
                    </a:cubicBezTo>
                    <a:lnTo>
                      <a:pt x="158127" y="1057117"/>
                    </a:lnTo>
                    <a:lnTo>
                      <a:pt x="109316" y="997957"/>
                    </a:lnTo>
                    <a:cubicBezTo>
                      <a:pt x="40300" y="895799"/>
                      <a:pt x="0" y="772646"/>
                      <a:pt x="0" y="640081"/>
                    </a:cubicBezTo>
                    <a:cubicBezTo>
                      <a:pt x="0" y="286574"/>
                      <a:pt x="286574" y="0"/>
                      <a:pt x="6400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A674FA2F-CDFB-454E-806D-1A623B8DE3D3}"/>
                </a:ext>
              </a:extLst>
            </p:cNvPr>
            <p:cNvSpPr/>
            <p:nvPr/>
          </p:nvSpPr>
          <p:spPr>
            <a:xfrm>
              <a:off x="9827360" y="3285742"/>
              <a:ext cx="101898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Text D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7AEAE0-E375-401C-96E0-79347450AA34}"/>
                </a:ext>
              </a:extLst>
            </p:cNvPr>
            <p:cNvSpPr txBox="1"/>
            <p:nvPr/>
          </p:nvSpPr>
          <p:spPr>
            <a:xfrm>
              <a:off x="9711485" y="2285167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C64F5A2C-3330-4C9D-9496-19E8A1E6F5A7}"/>
              </a:ext>
            </a:extLst>
          </p:cNvPr>
          <p:cNvGrpSpPr/>
          <p:nvPr/>
        </p:nvGrpSpPr>
        <p:grpSpPr>
          <a:xfrm>
            <a:off x="1046241" y="1867257"/>
            <a:ext cx="1909984" cy="1909984"/>
            <a:chOff x="1192614" y="1867257"/>
            <a:chExt cx="1909984" cy="1909984"/>
          </a:xfrm>
        </p:grpSpPr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B463347A-0CD0-4BF4-9FCB-98A39EAF782A}"/>
                </a:ext>
              </a:extLst>
            </p:cNvPr>
            <p:cNvGrpSpPr/>
            <p:nvPr/>
          </p:nvGrpSpPr>
          <p:grpSpPr>
            <a:xfrm>
              <a:off x="1192614" y="1867257"/>
              <a:ext cx="1909984" cy="1909984"/>
              <a:chOff x="5452217" y="2204815"/>
              <a:chExt cx="1371600" cy="1371600"/>
            </a:xfrm>
          </p:grpSpPr>
          <p:sp>
            <p:nvSpPr>
              <p:cNvPr id="25" name="Oval 2">
                <a:extLst>
                  <a:ext uri="{FF2B5EF4-FFF2-40B4-BE49-F238E27FC236}">
                    <a16:creationId xmlns:a16="http://schemas.microsoft.com/office/drawing/2014/main" id="{847FF8F8-B6AA-4A82-AC24-A06E7DCCF1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52217" y="2204815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Freeform: Shape 5">
                <a:extLst>
                  <a:ext uri="{FF2B5EF4-FFF2-40B4-BE49-F238E27FC236}">
                    <a16:creationId xmlns:a16="http://schemas.microsoft.com/office/drawing/2014/main" id="{562CC42D-B878-4CBF-A89B-52947C9B32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97937" y="2250535"/>
                <a:ext cx="1280160" cy="1057117"/>
              </a:xfrm>
              <a:custGeom>
                <a:avLst/>
                <a:gdLst>
                  <a:gd name="connsiteX0" fmla="*/ 640080 w 1280160"/>
                  <a:gd name="connsiteY0" fmla="*/ 0 h 1057117"/>
                  <a:gd name="connsiteX1" fmla="*/ 1280160 w 1280160"/>
                  <a:gd name="connsiteY1" fmla="*/ 640081 h 1057117"/>
                  <a:gd name="connsiteX2" fmla="*/ 1170845 w 1280160"/>
                  <a:gd name="connsiteY2" fmla="*/ 997957 h 1057117"/>
                  <a:gd name="connsiteX3" fmla="*/ 1122033 w 1280160"/>
                  <a:gd name="connsiteY3" fmla="*/ 1057117 h 1057117"/>
                  <a:gd name="connsiteX4" fmla="*/ 1023518 w 1280160"/>
                  <a:gd name="connsiteY4" fmla="*/ 975834 h 1057117"/>
                  <a:gd name="connsiteX5" fmla="*/ 640080 w 1280160"/>
                  <a:gd name="connsiteY5" fmla="*/ 858710 h 1057117"/>
                  <a:gd name="connsiteX6" fmla="*/ 256643 w 1280160"/>
                  <a:gd name="connsiteY6" fmla="*/ 975834 h 1057117"/>
                  <a:gd name="connsiteX7" fmla="*/ 158127 w 1280160"/>
                  <a:gd name="connsiteY7" fmla="*/ 1057117 h 1057117"/>
                  <a:gd name="connsiteX8" fmla="*/ 109316 w 1280160"/>
                  <a:gd name="connsiteY8" fmla="*/ 997957 h 1057117"/>
                  <a:gd name="connsiteX9" fmla="*/ 0 w 1280160"/>
                  <a:gd name="connsiteY9" fmla="*/ 640081 h 1057117"/>
                  <a:gd name="connsiteX10" fmla="*/ 640080 w 1280160"/>
                  <a:gd name="connsiteY10" fmla="*/ 0 h 105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0160" h="1057117">
                    <a:moveTo>
                      <a:pt x="640080" y="0"/>
                    </a:moveTo>
                    <a:cubicBezTo>
                      <a:pt x="993586" y="0"/>
                      <a:pt x="1280160" y="286574"/>
                      <a:pt x="1280160" y="640081"/>
                    </a:cubicBezTo>
                    <a:cubicBezTo>
                      <a:pt x="1280160" y="772646"/>
                      <a:pt x="1239861" y="895799"/>
                      <a:pt x="1170845" y="997957"/>
                    </a:cubicBezTo>
                    <a:lnTo>
                      <a:pt x="1122033" y="1057117"/>
                    </a:lnTo>
                    <a:lnTo>
                      <a:pt x="1023518" y="975834"/>
                    </a:lnTo>
                    <a:cubicBezTo>
                      <a:pt x="914063" y="901888"/>
                      <a:pt x="782114" y="858710"/>
                      <a:pt x="640080" y="858710"/>
                    </a:cubicBezTo>
                    <a:cubicBezTo>
                      <a:pt x="498046" y="858710"/>
                      <a:pt x="366097" y="901888"/>
                      <a:pt x="256643" y="975834"/>
                    </a:cubicBezTo>
                    <a:lnTo>
                      <a:pt x="158127" y="1057117"/>
                    </a:lnTo>
                    <a:lnTo>
                      <a:pt x="109316" y="997957"/>
                    </a:lnTo>
                    <a:cubicBezTo>
                      <a:pt x="40300" y="895799"/>
                      <a:pt x="0" y="772646"/>
                      <a:pt x="0" y="640081"/>
                    </a:cubicBezTo>
                    <a:cubicBezTo>
                      <a:pt x="0" y="286574"/>
                      <a:pt x="286574" y="0"/>
                      <a:pt x="6400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66A2F3A1-6D74-426B-B98E-F6634C2E964C}"/>
                </a:ext>
              </a:extLst>
            </p:cNvPr>
            <p:cNvSpPr/>
            <p:nvPr/>
          </p:nvSpPr>
          <p:spPr>
            <a:xfrm>
              <a:off x="1638115" y="3285742"/>
              <a:ext cx="101898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Text A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AFDFCC-6DFB-4B0D-B84F-7BB0E2FA50BA}"/>
                </a:ext>
              </a:extLst>
            </p:cNvPr>
            <p:cNvSpPr txBox="1"/>
            <p:nvPr/>
          </p:nvSpPr>
          <p:spPr>
            <a:xfrm>
              <a:off x="1522240" y="2285167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1">
            <a:extLst>
              <a:ext uri="{FF2B5EF4-FFF2-40B4-BE49-F238E27FC236}">
                <a16:creationId xmlns:a16="http://schemas.microsoft.com/office/drawing/2014/main" id="{F2F8033B-C7AE-4300-B3A6-BD38286CE156}"/>
              </a:ext>
            </a:extLst>
          </p:cNvPr>
          <p:cNvGrpSpPr/>
          <p:nvPr/>
        </p:nvGrpSpPr>
        <p:grpSpPr>
          <a:xfrm>
            <a:off x="753784" y="4200048"/>
            <a:ext cx="2495479" cy="1682037"/>
            <a:chOff x="735886" y="4182956"/>
            <a:chExt cx="2495479" cy="1682037"/>
          </a:xfrm>
        </p:grpSpPr>
        <p:grpSp>
          <p:nvGrpSpPr>
            <p:cNvPr id="28" name="Group 25">
              <a:extLst>
                <a:ext uri="{FF2B5EF4-FFF2-40B4-BE49-F238E27FC236}">
                  <a16:creationId xmlns:a16="http://schemas.microsoft.com/office/drawing/2014/main" id="{5AE8CAE0-EE3F-4213-8E49-F068E19033BB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D57D86-AAA8-4ED6-B0D2-446875107643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5D6FB3-31D6-47D9-8A2C-A9C72B0C37BC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8D9F4B-A8DA-4CCE-AAC7-8F801769BB14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2BD60B-FBC0-4310-A002-0099CE2C9AA5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CECD8A-1C0F-48FF-9588-6897F6B6CDB5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34" name="Group 37">
            <a:extLst>
              <a:ext uri="{FF2B5EF4-FFF2-40B4-BE49-F238E27FC236}">
                <a16:creationId xmlns:a16="http://schemas.microsoft.com/office/drawing/2014/main" id="{A8E866A7-491B-4C05-9F8C-D3A1E50264E5}"/>
              </a:ext>
            </a:extLst>
          </p:cNvPr>
          <p:cNvGrpSpPr/>
          <p:nvPr/>
        </p:nvGrpSpPr>
        <p:grpSpPr>
          <a:xfrm>
            <a:off x="8942738" y="4200048"/>
            <a:ext cx="2495479" cy="1682037"/>
            <a:chOff x="735886" y="4182956"/>
            <a:chExt cx="2495479" cy="1682037"/>
          </a:xfrm>
        </p:grpSpPr>
        <p:grpSp>
          <p:nvGrpSpPr>
            <p:cNvPr id="35" name="Group 38">
              <a:extLst>
                <a:ext uri="{FF2B5EF4-FFF2-40B4-BE49-F238E27FC236}">
                  <a16:creationId xmlns:a16="http://schemas.microsoft.com/office/drawing/2014/main" id="{19BACBC8-DF14-4D17-B008-13374C5EB50D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5D4740B-37C2-4008-957A-1004D92E8ED2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7FE5E03-124B-4940-B8C3-10BC4EC33D0F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07C2FE0-D38B-42F3-8115-715FA79B5DB3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37AFE9B-51A4-4819-8B26-1F27EABB9005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0BF9CBD-8EFF-47DB-AC41-47677156D0C0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:a16="http://schemas.microsoft.com/office/drawing/2014/main" id="{46EC4A55-C2A9-42CD-B2E9-778B566B2DEA}"/>
              </a:ext>
            </a:extLst>
          </p:cNvPr>
          <p:cNvGrpSpPr/>
          <p:nvPr/>
        </p:nvGrpSpPr>
        <p:grpSpPr>
          <a:xfrm>
            <a:off x="3483435" y="4200048"/>
            <a:ext cx="2495479" cy="1682037"/>
            <a:chOff x="735886" y="4182956"/>
            <a:chExt cx="2495479" cy="1682037"/>
          </a:xfrm>
        </p:grpSpPr>
        <p:grpSp>
          <p:nvGrpSpPr>
            <p:cNvPr id="42" name="Group 45">
              <a:extLst>
                <a:ext uri="{FF2B5EF4-FFF2-40B4-BE49-F238E27FC236}">
                  <a16:creationId xmlns:a16="http://schemas.microsoft.com/office/drawing/2014/main" id="{ABCD901D-DAD5-4B92-B85E-ACDFD571776D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6D5D018-82F7-498B-AF1B-15A7064A9DBB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B38193-8152-4BCE-9BAE-F6B8C8CB47B7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F1A8E71-5DD7-4954-877D-987BA7029C6B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6E7B6E3-A723-4FBB-B800-3470A8B03234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569AC1-679D-49B4-94F1-A8B0D1636E3B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48" name="Group 51">
            <a:extLst>
              <a:ext uri="{FF2B5EF4-FFF2-40B4-BE49-F238E27FC236}">
                <a16:creationId xmlns:a16="http://schemas.microsoft.com/office/drawing/2014/main" id="{1F8882DA-77A7-4C6A-905E-940552260FFA}"/>
              </a:ext>
            </a:extLst>
          </p:cNvPr>
          <p:cNvGrpSpPr/>
          <p:nvPr/>
        </p:nvGrpSpPr>
        <p:grpSpPr>
          <a:xfrm>
            <a:off x="6213086" y="4200048"/>
            <a:ext cx="2495479" cy="1682037"/>
            <a:chOff x="735886" y="4182956"/>
            <a:chExt cx="2495479" cy="1682037"/>
          </a:xfrm>
        </p:grpSpPr>
        <p:grpSp>
          <p:nvGrpSpPr>
            <p:cNvPr id="49" name="Group 52">
              <a:extLst>
                <a:ext uri="{FF2B5EF4-FFF2-40B4-BE49-F238E27FC236}">
                  <a16:creationId xmlns:a16="http://schemas.microsoft.com/office/drawing/2014/main" id="{D016F970-780A-4B5F-AEEE-B5F8B6E854AB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4A81A58-C9E2-4C79-A927-3A1B48B9F875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EA0609-C995-40B5-96A9-944BD11F5F06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483438-D401-40B6-BE0E-B39E7680B419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08898EE-6CC7-492F-B774-48D86848491B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A27ACAE-DB29-47DB-B0B6-9D81F1E450F9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45">
            <a:extLst>
              <a:ext uri="{FF2B5EF4-FFF2-40B4-BE49-F238E27FC236}">
                <a16:creationId xmlns:a16="http://schemas.microsoft.com/office/drawing/2014/main" id="{810DC43D-B333-412B-8430-610B8379A8D5}"/>
              </a:ext>
            </a:extLst>
          </p:cNvPr>
          <p:cNvGrpSpPr/>
          <p:nvPr/>
        </p:nvGrpSpPr>
        <p:grpSpPr>
          <a:xfrm>
            <a:off x="4344274" y="1834784"/>
            <a:ext cx="3758918" cy="3915700"/>
            <a:chOff x="6650259" y="137974"/>
            <a:chExt cx="2755071" cy="2869983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F7AA6F9C-B429-466C-859A-ECA5155E20E6}"/>
                </a:ext>
              </a:extLst>
            </p:cNvPr>
            <p:cNvSpPr/>
            <p:nvPr/>
          </p:nvSpPr>
          <p:spPr>
            <a:xfrm>
              <a:off x="6706470" y="441405"/>
              <a:ext cx="1226426" cy="1303077"/>
            </a:xfrm>
            <a:custGeom>
              <a:avLst/>
              <a:gdLst>
                <a:gd name="connsiteX0" fmla="*/ 1228981 w 1226425"/>
                <a:gd name="connsiteY0" fmla="*/ 0 h 1303077"/>
                <a:gd name="connsiteX1" fmla="*/ 0 w 1226425"/>
                <a:gd name="connsiteY1" fmla="*/ 908960 h 1303077"/>
                <a:gd name="connsiteX2" fmla="*/ 1228981 w 1226425"/>
                <a:gd name="connsiteY2" fmla="*/ 1308188 h 1303077"/>
                <a:gd name="connsiteX3" fmla="*/ 1228981 w 1226425"/>
                <a:gd name="connsiteY3" fmla="*/ 0 h 130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425" h="1303077">
                  <a:moveTo>
                    <a:pt x="1228981" y="0"/>
                  </a:moveTo>
                  <a:cubicBezTo>
                    <a:pt x="650261" y="0"/>
                    <a:pt x="160330" y="382619"/>
                    <a:pt x="0" y="908960"/>
                  </a:cubicBezTo>
                  <a:lnTo>
                    <a:pt x="1228981" y="1308188"/>
                  </a:lnTo>
                  <a:lnTo>
                    <a:pt x="1228981" y="0"/>
                  </a:lnTo>
                  <a:close/>
                </a:path>
              </a:pathLst>
            </a:custGeom>
            <a:solidFill>
              <a:schemeClr val="accent6"/>
            </a:solidFill>
            <a:ln w="6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C8EE4156-1F8A-4896-8186-5BA329519BF7}"/>
                </a:ext>
              </a:extLst>
            </p:cNvPr>
            <p:cNvSpPr/>
            <p:nvPr/>
          </p:nvSpPr>
          <p:spPr>
            <a:xfrm>
              <a:off x="7995783" y="137974"/>
              <a:ext cx="1409547" cy="1497643"/>
            </a:xfrm>
            <a:custGeom>
              <a:avLst/>
              <a:gdLst>
                <a:gd name="connsiteX0" fmla="*/ 1228981 w 1226425"/>
                <a:gd name="connsiteY0" fmla="*/ 908960 h 1303077"/>
                <a:gd name="connsiteX1" fmla="*/ 0 w 1226425"/>
                <a:gd name="connsiteY1" fmla="*/ 0 h 1303077"/>
                <a:gd name="connsiteX2" fmla="*/ 0 w 1226425"/>
                <a:gd name="connsiteY2" fmla="*/ 1308188 h 1303077"/>
                <a:gd name="connsiteX3" fmla="*/ 1228981 w 1226425"/>
                <a:gd name="connsiteY3" fmla="*/ 908960 h 130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425" h="1303077">
                  <a:moveTo>
                    <a:pt x="1228981" y="908960"/>
                  </a:moveTo>
                  <a:cubicBezTo>
                    <a:pt x="1068013" y="382619"/>
                    <a:pt x="578720" y="0"/>
                    <a:pt x="0" y="0"/>
                  </a:cubicBezTo>
                  <a:lnTo>
                    <a:pt x="0" y="1308188"/>
                  </a:lnTo>
                  <a:lnTo>
                    <a:pt x="1228981" y="908960"/>
                  </a:lnTo>
                  <a:close/>
                </a:path>
              </a:pathLst>
            </a:custGeom>
            <a:solidFill>
              <a:schemeClr val="accent1"/>
            </a:solidFill>
            <a:ln w="6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5D34355A-AF89-4757-9532-64A813166DDC}"/>
                </a:ext>
              </a:extLst>
            </p:cNvPr>
            <p:cNvSpPr/>
            <p:nvPr/>
          </p:nvSpPr>
          <p:spPr>
            <a:xfrm>
              <a:off x="7191292" y="1749593"/>
              <a:ext cx="1488319" cy="1258364"/>
            </a:xfrm>
            <a:custGeom>
              <a:avLst/>
              <a:gdLst>
                <a:gd name="connsiteX0" fmla="*/ 0 w 1488318"/>
                <a:gd name="connsiteY0" fmla="*/ 1024577 h 1258363"/>
                <a:gd name="connsiteX1" fmla="*/ 744159 w 1488318"/>
                <a:gd name="connsiteY1" fmla="*/ 1262197 h 1258363"/>
                <a:gd name="connsiteX2" fmla="*/ 1488319 w 1488318"/>
                <a:gd name="connsiteY2" fmla="*/ 1024577 h 1258363"/>
                <a:gd name="connsiteX3" fmla="*/ 744159 w 1488318"/>
                <a:gd name="connsiteY3" fmla="*/ 0 h 1258363"/>
                <a:gd name="connsiteX4" fmla="*/ 0 w 1488318"/>
                <a:gd name="connsiteY4" fmla="*/ 1024577 h 125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18" h="1258363">
                  <a:moveTo>
                    <a:pt x="0" y="1024577"/>
                  </a:moveTo>
                  <a:cubicBezTo>
                    <a:pt x="210153" y="1174047"/>
                    <a:pt x="466936" y="1262197"/>
                    <a:pt x="744159" y="1262197"/>
                  </a:cubicBezTo>
                  <a:cubicBezTo>
                    <a:pt x="1021383" y="1262197"/>
                    <a:pt x="1278166" y="1174047"/>
                    <a:pt x="1488319" y="1024577"/>
                  </a:cubicBezTo>
                  <a:lnTo>
                    <a:pt x="744159" y="0"/>
                  </a:lnTo>
                  <a:lnTo>
                    <a:pt x="0" y="1024577"/>
                  </a:lnTo>
                  <a:close/>
                </a:path>
              </a:pathLst>
            </a:custGeom>
            <a:solidFill>
              <a:schemeClr val="accent4"/>
            </a:solidFill>
            <a:ln w="6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E3670DE0-A0A2-4D7C-9E2E-F8DAB1E15170}"/>
                </a:ext>
              </a:extLst>
            </p:cNvPr>
            <p:cNvSpPr/>
            <p:nvPr/>
          </p:nvSpPr>
          <p:spPr>
            <a:xfrm>
              <a:off x="7935451" y="1350365"/>
              <a:ext cx="1283915" cy="1418055"/>
            </a:xfrm>
            <a:custGeom>
              <a:avLst/>
              <a:gdLst>
                <a:gd name="connsiteX0" fmla="*/ 0 w 1283914"/>
                <a:gd name="connsiteY0" fmla="*/ 399227 h 1418054"/>
                <a:gd name="connsiteX1" fmla="*/ 744160 w 1283914"/>
                <a:gd name="connsiteY1" fmla="*/ 1423804 h 1418054"/>
                <a:gd name="connsiteX2" fmla="*/ 1285192 w 1283914"/>
                <a:gd name="connsiteY2" fmla="*/ 376232 h 1418054"/>
                <a:gd name="connsiteX3" fmla="*/ 1228981 w 1283914"/>
                <a:gd name="connsiteY3" fmla="*/ 0 h 1418054"/>
                <a:gd name="connsiteX4" fmla="*/ 0 w 1283914"/>
                <a:gd name="connsiteY4" fmla="*/ 399227 h 141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914" h="1418054">
                  <a:moveTo>
                    <a:pt x="0" y="399227"/>
                  </a:moveTo>
                  <a:lnTo>
                    <a:pt x="744160" y="1423804"/>
                  </a:lnTo>
                  <a:cubicBezTo>
                    <a:pt x="1071206" y="1190655"/>
                    <a:pt x="1285192" y="808674"/>
                    <a:pt x="1285192" y="376232"/>
                  </a:cubicBezTo>
                  <a:cubicBezTo>
                    <a:pt x="1285192" y="245285"/>
                    <a:pt x="1265390" y="119449"/>
                    <a:pt x="1228981" y="0"/>
                  </a:cubicBezTo>
                  <a:lnTo>
                    <a:pt x="0" y="399227"/>
                  </a:lnTo>
                  <a:close/>
                </a:path>
              </a:pathLst>
            </a:custGeom>
            <a:solidFill>
              <a:schemeClr val="accent2"/>
            </a:solidFill>
            <a:ln w="6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C6E867B4-E81B-4EF5-8C39-B4D95B4E5806}"/>
                </a:ext>
              </a:extLst>
            </p:cNvPr>
            <p:cNvSpPr/>
            <p:nvPr/>
          </p:nvSpPr>
          <p:spPr>
            <a:xfrm>
              <a:off x="6650259" y="1350365"/>
              <a:ext cx="1283915" cy="1418055"/>
            </a:xfrm>
            <a:custGeom>
              <a:avLst/>
              <a:gdLst>
                <a:gd name="connsiteX0" fmla="*/ 56211 w 1283914"/>
                <a:gd name="connsiteY0" fmla="*/ 0 h 1418054"/>
                <a:gd name="connsiteX1" fmla="*/ 0 w 1283914"/>
                <a:gd name="connsiteY1" fmla="*/ 376232 h 1418054"/>
                <a:gd name="connsiteX2" fmla="*/ 541033 w 1283914"/>
                <a:gd name="connsiteY2" fmla="*/ 1423804 h 1418054"/>
                <a:gd name="connsiteX3" fmla="*/ 1285192 w 1283914"/>
                <a:gd name="connsiteY3" fmla="*/ 399227 h 1418054"/>
                <a:gd name="connsiteX4" fmla="*/ 56211 w 1283914"/>
                <a:gd name="connsiteY4" fmla="*/ 0 h 141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914" h="1418054">
                  <a:moveTo>
                    <a:pt x="56211" y="0"/>
                  </a:moveTo>
                  <a:cubicBezTo>
                    <a:pt x="19802" y="118810"/>
                    <a:pt x="0" y="245285"/>
                    <a:pt x="0" y="376232"/>
                  </a:cubicBezTo>
                  <a:cubicBezTo>
                    <a:pt x="0" y="808674"/>
                    <a:pt x="213347" y="1191294"/>
                    <a:pt x="541033" y="1423804"/>
                  </a:cubicBezTo>
                  <a:lnTo>
                    <a:pt x="1285192" y="399227"/>
                  </a:lnTo>
                  <a:lnTo>
                    <a:pt x="56211" y="0"/>
                  </a:lnTo>
                  <a:close/>
                </a:path>
              </a:pathLst>
            </a:custGeom>
            <a:solidFill>
              <a:schemeClr val="accent3"/>
            </a:solidFill>
            <a:ln w="6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id="{CA4A194D-14F6-4A6A-9C82-FF9DC1DE9ABD}"/>
              </a:ext>
            </a:extLst>
          </p:cNvPr>
          <p:cNvSpPr/>
          <p:nvPr/>
        </p:nvSpPr>
        <p:spPr>
          <a:xfrm>
            <a:off x="5093366" y="2997866"/>
            <a:ext cx="2005267" cy="2005267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11E69-9694-4582-A862-6241EE9D137C}"/>
              </a:ext>
            </a:extLst>
          </p:cNvPr>
          <p:cNvSpPr txBox="1"/>
          <p:nvPr/>
        </p:nvSpPr>
        <p:spPr>
          <a:xfrm>
            <a:off x="6288630" y="3220574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82A7DE-0F7A-4779-A0BD-1F441E1DA95D}"/>
              </a:ext>
            </a:extLst>
          </p:cNvPr>
          <p:cNvSpPr txBox="1"/>
          <p:nvPr/>
        </p:nvSpPr>
        <p:spPr>
          <a:xfrm>
            <a:off x="5534559" y="3270218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A6C54-99E3-4709-97CF-3CD6F84A91EC}"/>
              </a:ext>
            </a:extLst>
          </p:cNvPr>
          <p:cNvSpPr txBox="1"/>
          <p:nvPr/>
        </p:nvSpPr>
        <p:spPr>
          <a:xfrm>
            <a:off x="5319356" y="3987824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7040B-82EF-4CF5-A6EA-ECBB3B6F0273}"/>
              </a:ext>
            </a:extLst>
          </p:cNvPr>
          <p:cNvSpPr txBox="1"/>
          <p:nvPr/>
        </p:nvSpPr>
        <p:spPr>
          <a:xfrm>
            <a:off x="5871917" y="4419532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CF8BC5-6259-49F1-81BF-B85214AD1B38}"/>
              </a:ext>
            </a:extLst>
          </p:cNvPr>
          <p:cNvSpPr txBox="1"/>
          <p:nvPr/>
        </p:nvSpPr>
        <p:spPr>
          <a:xfrm>
            <a:off x="6492933" y="4000499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Parallelogram 15">
            <a:extLst>
              <a:ext uri="{FF2B5EF4-FFF2-40B4-BE49-F238E27FC236}">
                <a16:creationId xmlns:a16="http://schemas.microsoft.com/office/drawing/2014/main" id="{ADCF348A-B155-4072-B603-1C7EDF2FCE0E}"/>
              </a:ext>
            </a:extLst>
          </p:cNvPr>
          <p:cNvSpPr/>
          <p:nvPr/>
        </p:nvSpPr>
        <p:spPr>
          <a:xfrm flipH="1">
            <a:off x="5895552" y="5135912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8191A291-2F61-481B-9F32-B064546A8416}"/>
              </a:ext>
            </a:extLst>
          </p:cNvPr>
          <p:cNvSpPr/>
          <p:nvPr/>
        </p:nvSpPr>
        <p:spPr>
          <a:xfrm>
            <a:off x="7242589" y="433408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B419BBFB-E2D6-415A-B380-870FD347F850}"/>
              </a:ext>
            </a:extLst>
          </p:cNvPr>
          <p:cNvSpPr/>
          <p:nvPr/>
        </p:nvSpPr>
        <p:spPr>
          <a:xfrm>
            <a:off x="5117240" y="273203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742BFE2C-8032-4148-B6F4-07DB13D610B5}"/>
              </a:ext>
            </a:extLst>
          </p:cNvPr>
          <p:cNvSpPr/>
          <p:nvPr/>
        </p:nvSpPr>
        <p:spPr>
          <a:xfrm>
            <a:off x="6776742" y="2448422"/>
            <a:ext cx="514050" cy="52262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FAD1BCD2-807D-44CC-9476-0EEBDF3EEEC7}"/>
              </a:ext>
            </a:extLst>
          </p:cNvPr>
          <p:cNvSpPr/>
          <p:nvPr/>
        </p:nvSpPr>
        <p:spPr>
          <a:xfrm rot="2700000">
            <a:off x="4721709" y="414942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04159C0D-766A-4B32-B564-A6DD56C29BE1}"/>
              </a:ext>
            </a:extLst>
          </p:cNvPr>
          <p:cNvGrpSpPr/>
          <p:nvPr/>
        </p:nvGrpSpPr>
        <p:grpSpPr>
          <a:xfrm>
            <a:off x="1583723" y="5215739"/>
            <a:ext cx="2873972" cy="923331"/>
            <a:chOff x="6118316" y="1433695"/>
            <a:chExt cx="1493003" cy="65687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E86604F-729A-41E9-B970-C2B4E4777617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B214F4-FE5C-4D8D-B1C1-2041B573BF36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CE28D144-7DD6-4437-84CE-B2BA5973AA1C}"/>
              </a:ext>
            </a:extLst>
          </p:cNvPr>
          <p:cNvGrpSpPr/>
          <p:nvPr/>
        </p:nvGrpSpPr>
        <p:grpSpPr>
          <a:xfrm>
            <a:off x="861559" y="3555737"/>
            <a:ext cx="2873972" cy="923331"/>
            <a:chOff x="6118316" y="1433695"/>
            <a:chExt cx="1493003" cy="65687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6AF651-A468-4CA0-B481-CB3310D2CCA9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A51603-6E08-4E8B-8FB9-9987D91FE311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39A4449E-CEC9-41E9-962A-D9E30635D187}"/>
              </a:ext>
            </a:extLst>
          </p:cNvPr>
          <p:cNvGrpSpPr/>
          <p:nvPr/>
        </p:nvGrpSpPr>
        <p:grpSpPr>
          <a:xfrm>
            <a:off x="1697997" y="1895734"/>
            <a:ext cx="2873972" cy="923331"/>
            <a:chOff x="6118316" y="1433695"/>
            <a:chExt cx="1493003" cy="65687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CC0C49-7FD7-407E-B4CB-E83A2B3F7AA7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6C0B3E-C80A-403B-A448-396D6BC9D131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2541F2BA-F469-4B05-A0D8-22D5928C082D}"/>
              </a:ext>
            </a:extLst>
          </p:cNvPr>
          <p:cNvGrpSpPr/>
          <p:nvPr/>
        </p:nvGrpSpPr>
        <p:grpSpPr>
          <a:xfrm>
            <a:off x="8103192" y="1740942"/>
            <a:ext cx="3338816" cy="1015664"/>
            <a:chOff x="6210996" y="1433695"/>
            <a:chExt cx="1493001" cy="72256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48DA17B-8237-4AAA-9718-3D8BCAC5E79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4BBCC38-1BAE-43D3-A520-29C32EE34EDA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2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521AD879-1509-4F05-AAB2-D63AB1D0CD86}"/>
              </a:ext>
            </a:extLst>
          </p:cNvPr>
          <p:cNvGrpSpPr/>
          <p:nvPr/>
        </p:nvGrpSpPr>
        <p:grpSpPr>
          <a:xfrm>
            <a:off x="7979011" y="4248268"/>
            <a:ext cx="3041406" cy="923331"/>
            <a:chOff x="6210996" y="1433695"/>
            <a:chExt cx="1493001" cy="65687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2FE49D-6085-4500-82B9-9C18E8061CE2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EB80115-23A0-4D5F-B079-E1965484E0B4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C423D5-3E91-4D7D-AF3F-CBC65C33CBE8}"/>
              </a:ext>
            </a:extLst>
          </p:cNvPr>
          <p:cNvSpPr/>
          <p:nvPr/>
        </p:nvSpPr>
        <p:spPr>
          <a:xfrm>
            <a:off x="6474840" y="0"/>
            <a:ext cx="5717161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3" name="Oval 25">
            <a:extLst>
              <a:ext uri="{FF2B5EF4-FFF2-40B4-BE49-F238E27FC236}">
                <a16:creationId xmlns:a16="http://schemas.microsoft.com/office/drawing/2014/main" id="{CB36C125-8561-4DE0-8486-EEF146A26B98}"/>
              </a:ext>
            </a:extLst>
          </p:cNvPr>
          <p:cNvSpPr/>
          <p:nvPr/>
        </p:nvSpPr>
        <p:spPr>
          <a:xfrm>
            <a:off x="1508936" y="2726612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F14EB77B-0BE4-45FB-9CAB-33B04B85EED1}"/>
              </a:ext>
            </a:extLst>
          </p:cNvPr>
          <p:cNvSpPr/>
          <p:nvPr/>
        </p:nvSpPr>
        <p:spPr>
          <a:xfrm>
            <a:off x="4317630" y="2726611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5" name="Oval 27">
            <a:extLst>
              <a:ext uri="{FF2B5EF4-FFF2-40B4-BE49-F238E27FC236}">
                <a16:creationId xmlns:a16="http://schemas.microsoft.com/office/drawing/2014/main" id="{714BC51B-B234-47ED-B005-AFE80B70F7DB}"/>
              </a:ext>
            </a:extLst>
          </p:cNvPr>
          <p:cNvSpPr/>
          <p:nvPr/>
        </p:nvSpPr>
        <p:spPr>
          <a:xfrm>
            <a:off x="2913283" y="2726611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829802-A049-4063-AEFD-8DD12C1DDC17}"/>
              </a:ext>
            </a:extLst>
          </p:cNvPr>
          <p:cNvSpPr txBox="1"/>
          <p:nvPr/>
        </p:nvSpPr>
        <p:spPr>
          <a:xfrm>
            <a:off x="650672" y="374416"/>
            <a:ext cx="3300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FAB117"/>
                </a:solidFill>
              </a:rPr>
              <a:t>Infographic </a:t>
            </a:r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E64C8-5615-4944-90D2-C7950054F2FE}"/>
              </a:ext>
            </a:extLst>
          </p:cNvPr>
          <p:cNvSpPr txBox="1"/>
          <p:nvPr/>
        </p:nvSpPr>
        <p:spPr>
          <a:xfrm>
            <a:off x="709306" y="1928794"/>
            <a:ext cx="549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32">
            <a:extLst>
              <a:ext uri="{FF2B5EF4-FFF2-40B4-BE49-F238E27FC236}">
                <a16:creationId xmlns:a16="http://schemas.microsoft.com/office/drawing/2014/main" id="{53018623-73AC-4FE9-86A6-5A3CE68BD3E4}"/>
              </a:ext>
            </a:extLst>
          </p:cNvPr>
          <p:cNvGrpSpPr/>
          <p:nvPr/>
        </p:nvGrpSpPr>
        <p:grpSpPr>
          <a:xfrm>
            <a:off x="8265315" y="2453707"/>
            <a:ext cx="3416809" cy="912756"/>
            <a:chOff x="4862377" y="4246032"/>
            <a:chExt cx="1656184" cy="912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0631A9-38E7-4564-B23E-890203AE8193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78935E-51C0-4EED-9C8D-90C0EA6F0485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7E168E-881A-48BA-B042-E711B5941C4F}"/>
              </a:ext>
            </a:extLst>
          </p:cNvPr>
          <p:cNvSpPr txBox="1"/>
          <p:nvPr/>
        </p:nvSpPr>
        <p:spPr>
          <a:xfrm>
            <a:off x="7213438" y="1268760"/>
            <a:ext cx="429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32">
            <a:extLst>
              <a:ext uri="{FF2B5EF4-FFF2-40B4-BE49-F238E27FC236}">
                <a16:creationId xmlns:a16="http://schemas.microsoft.com/office/drawing/2014/main" id="{D7D10E3B-0983-4548-88AE-AE0DA7A00990}"/>
              </a:ext>
            </a:extLst>
          </p:cNvPr>
          <p:cNvGrpSpPr/>
          <p:nvPr/>
        </p:nvGrpSpPr>
        <p:grpSpPr>
          <a:xfrm>
            <a:off x="8265315" y="3808455"/>
            <a:ext cx="3416809" cy="912756"/>
            <a:chOff x="4862377" y="4246032"/>
            <a:chExt cx="1656184" cy="91275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B39577-4CB1-423C-9C58-16F1BB130289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1C91A9-E039-450D-8A2B-169F2B0E7CC7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2">
            <a:extLst>
              <a:ext uri="{FF2B5EF4-FFF2-40B4-BE49-F238E27FC236}">
                <a16:creationId xmlns:a16="http://schemas.microsoft.com/office/drawing/2014/main" id="{456318AA-B7A0-4773-B66E-1551AA45035D}"/>
              </a:ext>
            </a:extLst>
          </p:cNvPr>
          <p:cNvGrpSpPr/>
          <p:nvPr/>
        </p:nvGrpSpPr>
        <p:grpSpPr>
          <a:xfrm>
            <a:off x="8265315" y="5163203"/>
            <a:ext cx="3416809" cy="912756"/>
            <a:chOff x="4862377" y="4246032"/>
            <a:chExt cx="1656184" cy="91275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642D9B-BB61-4980-B005-E4D221B619B0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E19BFC-73BF-4094-94C0-DF24DCBCD9C3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Isosceles Triangle 51">
            <a:extLst>
              <a:ext uri="{FF2B5EF4-FFF2-40B4-BE49-F238E27FC236}">
                <a16:creationId xmlns:a16="http://schemas.microsoft.com/office/drawing/2014/main" id="{4AD66EED-01F2-4EE5-ADA3-87B6D652A186}"/>
              </a:ext>
            </a:extLst>
          </p:cNvPr>
          <p:cNvSpPr/>
          <p:nvPr/>
        </p:nvSpPr>
        <p:spPr>
          <a:xfrm>
            <a:off x="3101240" y="2981576"/>
            <a:ext cx="373227" cy="27368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EE64CE2A-F97E-4F12-AF46-14BF795E63E1}"/>
              </a:ext>
            </a:extLst>
          </p:cNvPr>
          <p:cNvSpPr/>
          <p:nvPr/>
        </p:nvSpPr>
        <p:spPr>
          <a:xfrm>
            <a:off x="1679386" y="2902650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6D0CAA79-36A3-4644-8D5B-CA2B4901584C}"/>
              </a:ext>
            </a:extLst>
          </p:cNvPr>
          <p:cNvSpPr/>
          <p:nvPr/>
        </p:nvSpPr>
        <p:spPr>
          <a:xfrm flipH="1">
            <a:off x="4514816" y="2935098"/>
            <a:ext cx="388111" cy="3201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Isosceles Triangle 51">
            <a:extLst>
              <a:ext uri="{FF2B5EF4-FFF2-40B4-BE49-F238E27FC236}">
                <a16:creationId xmlns:a16="http://schemas.microsoft.com/office/drawing/2014/main" id="{F32EE890-C84B-4195-9609-51949CBB6E8E}"/>
              </a:ext>
            </a:extLst>
          </p:cNvPr>
          <p:cNvSpPr/>
          <p:nvPr/>
        </p:nvSpPr>
        <p:spPr>
          <a:xfrm>
            <a:off x="7454537" y="4178816"/>
            <a:ext cx="410773" cy="30122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79384676-F91B-4FF1-98CA-DDBE5B18B643}"/>
              </a:ext>
            </a:extLst>
          </p:cNvPr>
          <p:cNvSpPr/>
          <p:nvPr/>
        </p:nvSpPr>
        <p:spPr>
          <a:xfrm>
            <a:off x="7428674" y="2679075"/>
            <a:ext cx="462498" cy="4702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073CE0CA-5DCE-4196-B638-08D29892E16E}"/>
              </a:ext>
            </a:extLst>
          </p:cNvPr>
          <p:cNvSpPr/>
          <p:nvPr/>
        </p:nvSpPr>
        <p:spPr>
          <a:xfrm flipH="1">
            <a:off x="7446346" y="5509562"/>
            <a:ext cx="427154" cy="35237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CDC0ACF1-7AC1-451B-99C8-0DF4F6A4334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CCE68A42-98DE-4F36-BF99-7B2A474D1FB7}"/>
              </a:ext>
            </a:extLst>
          </p:cNvPr>
          <p:cNvSpPr/>
          <p:nvPr/>
        </p:nvSpPr>
        <p:spPr>
          <a:xfrm rot="5400000">
            <a:off x="6914674" y="2052233"/>
            <a:ext cx="2422187" cy="1926076"/>
          </a:xfrm>
          <a:prstGeom prst="upArrow">
            <a:avLst/>
          </a:prstGeom>
          <a:ln>
            <a:noFill/>
          </a:ln>
          <a:scene3d>
            <a:camera prst="isometricBottomDown">
              <a:rot lat="11400000" lon="13800000" rev="3600000"/>
            </a:camera>
            <a:lightRig rig="contrasting" dir="t"/>
          </a:scene3d>
          <a:sp3d extrusionH="234950">
            <a:extrusionClr>
              <a:schemeClr val="accent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3C081C33-71AD-45E3-AC80-9FD0C9831E65}"/>
              </a:ext>
            </a:extLst>
          </p:cNvPr>
          <p:cNvSpPr/>
          <p:nvPr/>
        </p:nvSpPr>
        <p:spPr>
          <a:xfrm rot="5400000">
            <a:off x="5570914" y="2683652"/>
            <a:ext cx="2422187" cy="1926076"/>
          </a:xfrm>
          <a:prstGeom prst="upArrow">
            <a:avLst/>
          </a:prstGeom>
          <a:solidFill>
            <a:schemeClr val="accent2"/>
          </a:solidFill>
          <a:ln>
            <a:noFill/>
          </a:ln>
          <a:scene3d>
            <a:camera prst="isometricBottomDown">
              <a:rot lat="11400000" lon="13800000" rev="3600000"/>
            </a:camera>
            <a:lightRig rig="contrasting" dir="t"/>
          </a:scene3d>
          <a:sp3d extrusionH="234950">
            <a:extrusionClr>
              <a:schemeClr val="accent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753DC3B9-BF29-4365-A460-B75650A2C470}"/>
              </a:ext>
            </a:extLst>
          </p:cNvPr>
          <p:cNvSpPr/>
          <p:nvPr/>
        </p:nvSpPr>
        <p:spPr>
          <a:xfrm rot="5400000">
            <a:off x="4227154" y="3315071"/>
            <a:ext cx="2422187" cy="1926076"/>
          </a:xfrm>
          <a:prstGeom prst="upArrow">
            <a:avLst/>
          </a:prstGeom>
          <a:solidFill>
            <a:schemeClr val="accent3"/>
          </a:solidFill>
          <a:ln>
            <a:noFill/>
          </a:ln>
          <a:scene3d>
            <a:camera prst="isometricBottomDown">
              <a:rot lat="11400000" lon="13800000" rev="3600000"/>
            </a:camera>
            <a:lightRig rig="contrasting" dir="t"/>
          </a:scene3d>
          <a:sp3d extrusionH="234950"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D881CFEF-7E44-4E47-A4B3-650BD72EF2ED}"/>
              </a:ext>
            </a:extLst>
          </p:cNvPr>
          <p:cNvSpPr/>
          <p:nvPr/>
        </p:nvSpPr>
        <p:spPr>
          <a:xfrm rot="5400000">
            <a:off x="2883393" y="3946491"/>
            <a:ext cx="2422187" cy="1926076"/>
          </a:xfrm>
          <a:prstGeom prst="upArrow">
            <a:avLst/>
          </a:prstGeom>
          <a:solidFill>
            <a:schemeClr val="accent4"/>
          </a:solidFill>
          <a:ln>
            <a:noFill/>
          </a:ln>
          <a:scene3d>
            <a:camera prst="isometricBottomDown">
              <a:rot lat="11400000" lon="13800000" rev="3600000"/>
            </a:camera>
            <a:lightRig rig="contrasting" dir="t"/>
          </a:scene3d>
          <a:sp3d extrusionH="234950">
            <a:extrusionClr>
              <a:schemeClr val="accent4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6572A39-3038-4E04-8E78-85229B85D11C}"/>
              </a:ext>
            </a:extLst>
          </p:cNvPr>
          <p:cNvGrpSpPr/>
          <p:nvPr/>
        </p:nvGrpSpPr>
        <p:grpSpPr>
          <a:xfrm>
            <a:off x="9339565" y="1531064"/>
            <a:ext cx="2490154" cy="1213439"/>
            <a:chOff x="700390" y="3661547"/>
            <a:chExt cx="2490154" cy="1213439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873EFD8B-FE3F-45AC-957B-6C5512B361B0}"/>
                </a:ext>
              </a:extLst>
            </p:cNvPr>
            <p:cNvGrpSpPr/>
            <p:nvPr/>
          </p:nvGrpSpPr>
          <p:grpSpPr>
            <a:xfrm>
              <a:off x="896557" y="4323002"/>
              <a:ext cx="2293987" cy="551984"/>
              <a:chOff x="1687463" y="2268123"/>
              <a:chExt cx="2293987" cy="551984"/>
            </a:xfrm>
          </p:grpSpPr>
          <p:sp>
            <p:nvSpPr>
              <p:cNvPr id="12" name="Chevron 56">
                <a:extLst>
                  <a:ext uri="{FF2B5EF4-FFF2-40B4-BE49-F238E27FC236}">
                    <a16:creationId xmlns:a16="http://schemas.microsoft.com/office/drawing/2014/main" id="{B5A36CB2-5482-4967-A47F-987CBC96991E}"/>
                  </a:ext>
                </a:extLst>
              </p:cNvPr>
              <p:cNvSpPr/>
              <p:nvPr/>
            </p:nvSpPr>
            <p:spPr>
              <a:xfrm>
                <a:off x="1687463" y="2280622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9401D2-DAF3-4642-B04C-9EFC6BCFE5B9}"/>
                  </a:ext>
                </a:extLst>
              </p:cNvPr>
              <p:cNvSpPr txBox="1"/>
              <p:nvPr/>
            </p:nvSpPr>
            <p:spPr>
              <a:xfrm>
                <a:off x="1939463" y="2268123"/>
                <a:ext cx="20419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D341AD-6694-4B6D-A1C7-BD3C170FD524}"/>
                  </a:ext>
                </a:extLst>
              </p:cNvPr>
              <p:cNvSpPr txBox="1"/>
              <p:nvPr/>
            </p:nvSpPr>
            <p:spPr>
              <a:xfrm>
                <a:off x="1939464" y="2543108"/>
                <a:ext cx="20419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931A8853-CE22-40F1-9AE6-41B87D3949AF}"/>
                </a:ext>
              </a:extLst>
            </p:cNvPr>
            <p:cNvGrpSpPr/>
            <p:nvPr/>
          </p:nvGrpSpPr>
          <p:grpSpPr>
            <a:xfrm>
              <a:off x="700390" y="3661547"/>
              <a:ext cx="2066830" cy="507831"/>
              <a:chOff x="700390" y="3661547"/>
              <a:chExt cx="2066830" cy="50783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9CC167-8F8E-4E03-9CB3-9CC7CF0EEE36}"/>
                  </a:ext>
                </a:extLst>
              </p:cNvPr>
              <p:cNvSpPr txBox="1"/>
              <p:nvPr/>
            </p:nvSpPr>
            <p:spPr>
              <a:xfrm>
                <a:off x="700390" y="3661547"/>
                <a:ext cx="666715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01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13E2C8-2AD5-4647-9042-7EC2F5DFEE93}"/>
                  </a:ext>
                </a:extLst>
              </p:cNvPr>
              <p:cNvSpPr txBox="1"/>
              <p:nvPr/>
            </p:nvSpPr>
            <p:spPr>
              <a:xfrm>
                <a:off x="1312522" y="3787379"/>
                <a:ext cx="145469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AEB4D2B4-55A0-4AA1-9BE3-79B53CFC06D6}"/>
              </a:ext>
            </a:extLst>
          </p:cNvPr>
          <p:cNvGrpSpPr/>
          <p:nvPr/>
        </p:nvGrpSpPr>
        <p:grpSpPr>
          <a:xfrm>
            <a:off x="4069036" y="1810291"/>
            <a:ext cx="2450674" cy="1244212"/>
            <a:chOff x="3197822" y="3085980"/>
            <a:chExt cx="2450674" cy="1244212"/>
          </a:xfrm>
        </p:grpSpPr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09FC8F50-C354-41AE-849D-80B70FD8EA97}"/>
                </a:ext>
              </a:extLst>
            </p:cNvPr>
            <p:cNvGrpSpPr/>
            <p:nvPr/>
          </p:nvGrpSpPr>
          <p:grpSpPr>
            <a:xfrm>
              <a:off x="3354509" y="3769283"/>
              <a:ext cx="2293987" cy="560909"/>
              <a:chOff x="1687463" y="1470330"/>
              <a:chExt cx="2293987" cy="560909"/>
            </a:xfrm>
          </p:grpSpPr>
          <p:sp>
            <p:nvSpPr>
              <p:cNvPr id="20" name="Chevron 50">
                <a:extLst>
                  <a:ext uri="{FF2B5EF4-FFF2-40B4-BE49-F238E27FC236}">
                    <a16:creationId xmlns:a16="http://schemas.microsoft.com/office/drawing/2014/main" id="{BC66EF07-8680-49DF-B787-E5277F9428E3}"/>
                  </a:ext>
                </a:extLst>
              </p:cNvPr>
              <p:cNvSpPr/>
              <p:nvPr/>
            </p:nvSpPr>
            <p:spPr>
              <a:xfrm>
                <a:off x="1687463" y="1482829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676DA7B-8F89-46B5-801D-57DB7271FC75}"/>
                  </a:ext>
                </a:extLst>
              </p:cNvPr>
              <p:cNvSpPr txBox="1"/>
              <p:nvPr/>
            </p:nvSpPr>
            <p:spPr>
              <a:xfrm>
                <a:off x="1939463" y="1470330"/>
                <a:ext cx="20419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69B52E-56C2-4477-84D1-0F65715657D7}"/>
                  </a:ext>
                </a:extLst>
              </p:cNvPr>
              <p:cNvSpPr txBox="1"/>
              <p:nvPr/>
            </p:nvSpPr>
            <p:spPr>
              <a:xfrm>
                <a:off x="1939464" y="1754240"/>
                <a:ext cx="20419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2346FE6D-C6B2-4D3E-9F69-68654655108D}"/>
                </a:ext>
              </a:extLst>
            </p:cNvPr>
            <p:cNvGrpSpPr/>
            <p:nvPr/>
          </p:nvGrpSpPr>
          <p:grpSpPr>
            <a:xfrm>
              <a:off x="3197822" y="3085980"/>
              <a:ext cx="2066830" cy="507831"/>
              <a:chOff x="700390" y="3661547"/>
              <a:chExt cx="2066830" cy="50783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CB8FB2-358E-419A-8327-BAF0B610C3D4}"/>
                  </a:ext>
                </a:extLst>
              </p:cNvPr>
              <p:cNvSpPr txBox="1"/>
              <p:nvPr/>
            </p:nvSpPr>
            <p:spPr>
              <a:xfrm>
                <a:off x="700390" y="3661547"/>
                <a:ext cx="666715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accent2"/>
                    </a:solidFill>
                    <a:cs typeface="Arial" pitchFamily="34" charset="0"/>
                  </a:rPr>
                  <a:t>02</a:t>
                </a:r>
                <a:endParaRPr lang="ko-KR" altLang="en-US" sz="27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EF5DBD-CE5F-4BFC-8C37-796B80D70AF0}"/>
                  </a:ext>
                </a:extLst>
              </p:cNvPr>
              <p:cNvSpPr txBox="1"/>
              <p:nvPr/>
            </p:nvSpPr>
            <p:spPr>
              <a:xfrm>
                <a:off x="1312522" y="3787379"/>
                <a:ext cx="145469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0EB3D46D-1240-4DB3-848C-57863EA48BB2}"/>
              </a:ext>
            </a:extLst>
          </p:cNvPr>
          <p:cNvGrpSpPr/>
          <p:nvPr/>
        </p:nvGrpSpPr>
        <p:grpSpPr>
          <a:xfrm>
            <a:off x="6146333" y="4902466"/>
            <a:ext cx="2495562" cy="1244212"/>
            <a:chOff x="5453573" y="2597005"/>
            <a:chExt cx="2495562" cy="1244212"/>
          </a:xfrm>
        </p:grpSpPr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33F521BC-A6E6-4F12-990B-AF149D91B2F6}"/>
                </a:ext>
              </a:extLst>
            </p:cNvPr>
            <p:cNvGrpSpPr/>
            <p:nvPr/>
          </p:nvGrpSpPr>
          <p:grpSpPr>
            <a:xfrm>
              <a:off x="5655148" y="3289233"/>
              <a:ext cx="2293987" cy="551984"/>
              <a:chOff x="1687463" y="2268123"/>
              <a:chExt cx="2293987" cy="551984"/>
            </a:xfrm>
          </p:grpSpPr>
          <p:sp>
            <p:nvSpPr>
              <p:cNvPr id="28" name="Chevron 56">
                <a:extLst>
                  <a:ext uri="{FF2B5EF4-FFF2-40B4-BE49-F238E27FC236}">
                    <a16:creationId xmlns:a16="http://schemas.microsoft.com/office/drawing/2014/main" id="{90F9BD94-8777-4EC5-B704-C66748E43D94}"/>
                  </a:ext>
                </a:extLst>
              </p:cNvPr>
              <p:cNvSpPr/>
              <p:nvPr/>
            </p:nvSpPr>
            <p:spPr>
              <a:xfrm>
                <a:off x="1687463" y="2280622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1C145B-AEF4-42F0-A41D-1B8652624DB8}"/>
                  </a:ext>
                </a:extLst>
              </p:cNvPr>
              <p:cNvSpPr txBox="1"/>
              <p:nvPr/>
            </p:nvSpPr>
            <p:spPr>
              <a:xfrm>
                <a:off x="1939463" y="2268123"/>
                <a:ext cx="20419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4D0344-F475-4E4F-9458-B5AC72A177AA}"/>
                  </a:ext>
                </a:extLst>
              </p:cNvPr>
              <p:cNvSpPr txBox="1"/>
              <p:nvPr/>
            </p:nvSpPr>
            <p:spPr>
              <a:xfrm>
                <a:off x="1939464" y="2543108"/>
                <a:ext cx="20419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5C4D1698-ED2B-44EE-9105-C8BBC9973021}"/>
                </a:ext>
              </a:extLst>
            </p:cNvPr>
            <p:cNvGrpSpPr/>
            <p:nvPr/>
          </p:nvGrpSpPr>
          <p:grpSpPr>
            <a:xfrm>
              <a:off x="5453573" y="2597005"/>
              <a:ext cx="2066830" cy="507831"/>
              <a:chOff x="700390" y="3661547"/>
              <a:chExt cx="2066830" cy="50783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E00A0A-B8BD-4758-84FE-DA1CCF990F08}"/>
                  </a:ext>
                </a:extLst>
              </p:cNvPr>
              <p:cNvSpPr txBox="1"/>
              <p:nvPr/>
            </p:nvSpPr>
            <p:spPr>
              <a:xfrm>
                <a:off x="700390" y="3661547"/>
                <a:ext cx="666715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accent3"/>
                    </a:solidFill>
                    <a:cs typeface="Arial" pitchFamily="34" charset="0"/>
                  </a:rPr>
                  <a:t>03</a:t>
                </a:r>
                <a:endParaRPr lang="ko-KR" altLang="en-US" sz="27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D7A37AD-F701-4AEF-9119-F90ACEBEB21A}"/>
                  </a:ext>
                </a:extLst>
              </p:cNvPr>
              <p:cNvSpPr txBox="1"/>
              <p:nvPr/>
            </p:nvSpPr>
            <p:spPr>
              <a:xfrm>
                <a:off x="1312522" y="3787379"/>
                <a:ext cx="145469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FCFA4C9A-E1C3-4332-89BC-4B17319E2883}"/>
              </a:ext>
            </a:extLst>
          </p:cNvPr>
          <p:cNvGrpSpPr/>
          <p:nvPr/>
        </p:nvGrpSpPr>
        <p:grpSpPr>
          <a:xfrm>
            <a:off x="700390" y="4461501"/>
            <a:ext cx="2564458" cy="1211129"/>
            <a:chOff x="8679914" y="1968618"/>
            <a:chExt cx="2564458" cy="1211129"/>
          </a:xfrm>
        </p:grpSpPr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5B863E74-80F7-4578-87F7-9B88E58D693E}"/>
                </a:ext>
              </a:extLst>
            </p:cNvPr>
            <p:cNvGrpSpPr/>
            <p:nvPr/>
          </p:nvGrpSpPr>
          <p:grpSpPr>
            <a:xfrm>
              <a:off x="8950385" y="2618838"/>
              <a:ext cx="2293987" cy="560909"/>
              <a:chOff x="1687463" y="1470330"/>
              <a:chExt cx="2293987" cy="560909"/>
            </a:xfrm>
          </p:grpSpPr>
          <p:sp>
            <p:nvSpPr>
              <p:cNvPr id="36" name="Chevron 50">
                <a:extLst>
                  <a:ext uri="{FF2B5EF4-FFF2-40B4-BE49-F238E27FC236}">
                    <a16:creationId xmlns:a16="http://schemas.microsoft.com/office/drawing/2014/main" id="{E435D4CF-2266-4929-8AE4-E8D38FDDFC77}"/>
                  </a:ext>
                </a:extLst>
              </p:cNvPr>
              <p:cNvSpPr/>
              <p:nvPr/>
            </p:nvSpPr>
            <p:spPr>
              <a:xfrm>
                <a:off x="1687463" y="1482829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A83756B-E25D-4F3F-9A81-278075B98188}"/>
                  </a:ext>
                </a:extLst>
              </p:cNvPr>
              <p:cNvSpPr txBox="1"/>
              <p:nvPr/>
            </p:nvSpPr>
            <p:spPr>
              <a:xfrm>
                <a:off x="1939463" y="1470330"/>
                <a:ext cx="20419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28322D-CA7B-496E-96BF-DE5DDCBAE61F}"/>
                  </a:ext>
                </a:extLst>
              </p:cNvPr>
              <p:cNvSpPr txBox="1"/>
              <p:nvPr/>
            </p:nvSpPr>
            <p:spPr>
              <a:xfrm>
                <a:off x="1939464" y="1754240"/>
                <a:ext cx="20419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3" name="Group 33">
              <a:extLst>
                <a:ext uri="{FF2B5EF4-FFF2-40B4-BE49-F238E27FC236}">
                  <a16:creationId xmlns:a16="http://schemas.microsoft.com/office/drawing/2014/main" id="{235A9127-3492-4105-A195-A8DB4904273A}"/>
                </a:ext>
              </a:extLst>
            </p:cNvPr>
            <p:cNvGrpSpPr/>
            <p:nvPr/>
          </p:nvGrpSpPr>
          <p:grpSpPr>
            <a:xfrm>
              <a:off x="8679914" y="1968618"/>
              <a:ext cx="2066830" cy="507831"/>
              <a:chOff x="700390" y="3661547"/>
              <a:chExt cx="2066830" cy="507831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435F2E-BFB5-46C3-BF79-6CA071ED5AC2}"/>
                  </a:ext>
                </a:extLst>
              </p:cNvPr>
              <p:cNvSpPr txBox="1"/>
              <p:nvPr/>
            </p:nvSpPr>
            <p:spPr>
              <a:xfrm>
                <a:off x="700390" y="3661547"/>
                <a:ext cx="666715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accent4"/>
                    </a:solidFill>
                    <a:cs typeface="Arial" pitchFamily="34" charset="0"/>
                  </a:rPr>
                  <a:t>04</a:t>
                </a:r>
                <a:endParaRPr lang="ko-KR" altLang="en-US" sz="27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2E0DDA9-A6FB-403F-BF91-00999861F5DA}"/>
                  </a:ext>
                </a:extLst>
              </p:cNvPr>
              <p:cNvSpPr txBox="1"/>
              <p:nvPr/>
            </p:nvSpPr>
            <p:spPr>
              <a:xfrm>
                <a:off x="1312522" y="3787379"/>
                <a:ext cx="145469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1AD2A0C8-6A29-4B4A-BBAB-CDFAD5DE3B8A}"/>
              </a:ext>
            </a:extLst>
          </p:cNvPr>
          <p:cNvSpPr/>
          <p:nvPr/>
        </p:nvSpPr>
        <p:spPr>
          <a:xfrm>
            <a:off x="1110375" y="4577982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52">
            <a:extLst>
              <a:ext uri="{FF2B5EF4-FFF2-40B4-BE49-F238E27FC236}">
                <a16:creationId xmlns:a16="http://schemas.microsoft.com/office/drawing/2014/main" id="{17C07277-65D2-414C-A946-3A528D88EA5F}"/>
              </a:ext>
            </a:extLst>
          </p:cNvPr>
          <p:cNvSpPr/>
          <p:nvPr/>
        </p:nvSpPr>
        <p:spPr>
          <a:xfrm>
            <a:off x="2952091" y="4379960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53">
            <a:extLst>
              <a:ext uri="{FF2B5EF4-FFF2-40B4-BE49-F238E27FC236}">
                <a16:creationId xmlns:a16="http://schemas.microsoft.com/office/drawing/2014/main" id="{9EFC0465-EEA9-4F77-90F1-D978091E5A72}"/>
              </a:ext>
            </a:extLst>
          </p:cNvPr>
          <p:cNvSpPr/>
          <p:nvPr/>
        </p:nvSpPr>
        <p:spPr>
          <a:xfrm>
            <a:off x="4793807" y="4181938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54">
            <a:extLst>
              <a:ext uri="{FF2B5EF4-FFF2-40B4-BE49-F238E27FC236}">
                <a16:creationId xmlns:a16="http://schemas.microsoft.com/office/drawing/2014/main" id="{87AEAC2A-8B1F-4175-B252-4391CDBB278C}"/>
              </a:ext>
            </a:extLst>
          </p:cNvPr>
          <p:cNvSpPr/>
          <p:nvPr/>
        </p:nvSpPr>
        <p:spPr>
          <a:xfrm>
            <a:off x="6635523" y="3958578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55">
            <a:extLst>
              <a:ext uri="{FF2B5EF4-FFF2-40B4-BE49-F238E27FC236}">
                <a16:creationId xmlns:a16="http://schemas.microsoft.com/office/drawing/2014/main" id="{576B6AEA-7781-4A07-9D8E-FBBF1C2C503E}"/>
              </a:ext>
            </a:extLst>
          </p:cNvPr>
          <p:cNvSpPr/>
          <p:nvPr/>
        </p:nvSpPr>
        <p:spPr>
          <a:xfrm>
            <a:off x="8477239" y="3785894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0C27013D-B92E-4E42-A93A-9C0D5A697442}"/>
              </a:ext>
            </a:extLst>
          </p:cNvPr>
          <p:cNvGrpSpPr/>
          <p:nvPr/>
        </p:nvGrpSpPr>
        <p:grpSpPr>
          <a:xfrm>
            <a:off x="1197472" y="2795775"/>
            <a:ext cx="1607390" cy="1446550"/>
            <a:chOff x="1704484" y="1766707"/>
            <a:chExt cx="1038452" cy="14465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99C1B1-C2A6-42AB-9AF8-218633D5047A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0125CB-618F-4429-BBA7-136A387A9790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D86264D9-D29E-4425-9F09-37B324E04765}"/>
              </a:ext>
            </a:extLst>
          </p:cNvPr>
          <p:cNvGrpSpPr/>
          <p:nvPr/>
        </p:nvGrpSpPr>
        <p:grpSpPr>
          <a:xfrm>
            <a:off x="3039188" y="2594609"/>
            <a:ext cx="1607390" cy="1446550"/>
            <a:chOff x="1704484" y="1766707"/>
            <a:chExt cx="1038452" cy="14465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3FDE4C-101F-4F37-9B05-F96578F7009A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06C3C0-6108-41B7-BCA7-75FEB09D4AD3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6D29401D-992B-4818-9114-92EA959CE6C2}"/>
              </a:ext>
            </a:extLst>
          </p:cNvPr>
          <p:cNvGrpSpPr/>
          <p:nvPr/>
        </p:nvGrpSpPr>
        <p:grpSpPr>
          <a:xfrm>
            <a:off x="4880904" y="2393443"/>
            <a:ext cx="1607390" cy="1446550"/>
            <a:chOff x="1704484" y="1766707"/>
            <a:chExt cx="1038452" cy="144655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AE3987-5B2B-4FB4-AEFE-746999557162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08DABB-EDE4-4798-92F8-70931DE14321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82A326F-9FF9-4D2D-9CA1-3E5FB53373E5}"/>
              </a:ext>
            </a:extLst>
          </p:cNvPr>
          <p:cNvGrpSpPr/>
          <p:nvPr/>
        </p:nvGrpSpPr>
        <p:grpSpPr>
          <a:xfrm>
            <a:off x="6722620" y="2192277"/>
            <a:ext cx="1607390" cy="1446550"/>
            <a:chOff x="1704484" y="1766707"/>
            <a:chExt cx="1038452" cy="144655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AC422D-76D9-4CEA-93E4-CFA5D268DEFC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964C2B-6570-439D-ACAC-233A782D3986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58EE68A0-05A6-48CA-AF6B-2EC0BBB3DAFA}"/>
              </a:ext>
            </a:extLst>
          </p:cNvPr>
          <p:cNvGrpSpPr/>
          <p:nvPr/>
        </p:nvGrpSpPr>
        <p:grpSpPr>
          <a:xfrm>
            <a:off x="8564336" y="1991111"/>
            <a:ext cx="1607390" cy="1446550"/>
            <a:chOff x="1704484" y="1766707"/>
            <a:chExt cx="1038452" cy="14465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733879-9F6A-4916-80A7-281BAF17D856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84B415-0BB0-44A5-95E2-C172568034EF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4FEF3BC-5DCF-4CCB-BF72-B305C1F89152}"/>
              </a:ext>
            </a:extLst>
          </p:cNvPr>
          <p:cNvSpPr txBox="1"/>
          <p:nvPr/>
        </p:nvSpPr>
        <p:spPr>
          <a:xfrm>
            <a:off x="2384818" y="4723264"/>
            <a:ext cx="8855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D183FC-DE92-45F1-870B-803E0D1F21D2}"/>
              </a:ext>
            </a:extLst>
          </p:cNvPr>
          <p:cNvSpPr txBox="1"/>
          <p:nvPr/>
        </p:nvSpPr>
        <p:spPr>
          <a:xfrm>
            <a:off x="4226534" y="4525242"/>
            <a:ext cx="8855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DB904B-AD42-46FC-BBB4-89A91DF3D84F}"/>
              </a:ext>
            </a:extLst>
          </p:cNvPr>
          <p:cNvSpPr txBox="1"/>
          <p:nvPr/>
        </p:nvSpPr>
        <p:spPr>
          <a:xfrm>
            <a:off x="6068250" y="4327220"/>
            <a:ext cx="8855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405A0E-4507-4708-A463-8FD9B6EF005C}"/>
              </a:ext>
            </a:extLst>
          </p:cNvPr>
          <p:cNvSpPr txBox="1"/>
          <p:nvPr/>
        </p:nvSpPr>
        <p:spPr>
          <a:xfrm>
            <a:off x="7909966" y="4103860"/>
            <a:ext cx="8855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6952FF-AD43-4EBC-9572-D3AA8D8041D3}"/>
              </a:ext>
            </a:extLst>
          </p:cNvPr>
          <p:cNvSpPr txBox="1"/>
          <p:nvPr/>
        </p:nvSpPr>
        <p:spPr>
          <a:xfrm>
            <a:off x="9751682" y="3931176"/>
            <a:ext cx="8855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직사각형 1">
            <a:extLst>
              <a:ext uri="{FF2B5EF4-FFF2-40B4-BE49-F238E27FC236}">
                <a16:creationId xmlns:a16="http://schemas.microsoft.com/office/drawing/2014/main" id="{9D7D2AC3-D5E0-4F10-9EF9-A1572CB1BB6A}"/>
              </a:ext>
            </a:extLst>
          </p:cNvPr>
          <p:cNvSpPr/>
          <p:nvPr/>
        </p:nvSpPr>
        <p:spPr>
          <a:xfrm>
            <a:off x="2489139" y="5229535"/>
            <a:ext cx="1737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</a:rPr>
              <a:t>2023.05 Text here  </a:t>
            </a:r>
          </a:p>
          <a:p>
            <a:r>
              <a:rPr lang="en-US" altLang="ko-KR" sz="1200" dirty="0">
                <a:solidFill>
                  <a:schemeClr val="accent1"/>
                </a:solidFill>
              </a:rPr>
              <a:t>2235.08 Contents here</a:t>
            </a:r>
          </a:p>
          <a:p>
            <a:r>
              <a:rPr lang="en-US" altLang="ko-KR" sz="1200" dirty="0">
                <a:solidFill>
                  <a:schemeClr val="accent1"/>
                </a:solidFill>
              </a:rPr>
              <a:t>2023.10 Presentation</a:t>
            </a:r>
          </a:p>
          <a:p>
            <a:r>
              <a:rPr lang="en-US" altLang="ko-KR" sz="1200" dirty="0">
                <a:solidFill>
                  <a:schemeClr val="accent1"/>
                </a:solidFill>
              </a:rPr>
              <a:t>2023.11 Template</a:t>
            </a:r>
          </a:p>
        </p:txBody>
      </p:sp>
      <p:sp>
        <p:nvSpPr>
          <p:cNvPr id="29" name="직사각형 1">
            <a:extLst>
              <a:ext uri="{FF2B5EF4-FFF2-40B4-BE49-F238E27FC236}">
                <a16:creationId xmlns:a16="http://schemas.microsoft.com/office/drawing/2014/main" id="{4A0AABBE-201D-4F32-8733-E1C2636D1C83}"/>
              </a:ext>
            </a:extLst>
          </p:cNvPr>
          <p:cNvSpPr/>
          <p:nvPr/>
        </p:nvSpPr>
        <p:spPr>
          <a:xfrm>
            <a:off x="4330854" y="5229535"/>
            <a:ext cx="1737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</a:rPr>
              <a:t>2024.05 Text here  </a:t>
            </a:r>
          </a:p>
          <a:p>
            <a:r>
              <a:rPr lang="en-US" altLang="ko-KR" sz="1200" dirty="0">
                <a:solidFill>
                  <a:schemeClr val="accent2"/>
                </a:solidFill>
              </a:rPr>
              <a:t>2024.08 Contents here</a:t>
            </a:r>
          </a:p>
          <a:p>
            <a:r>
              <a:rPr lang="en-US" altLang="ko-KR" sz="1200" dirty="0">
                <a:solidFill>
                  <a:schemeClr val="accent2"/>
                </a:solidFill>
              </a:rPr>
              <a:t>2024.10 Presentation</a:t>
            </a:r>
          </a:p>
          <a:p>
            <a:r>
              <a:rPr lang="en-US" altLang="ko-KR" sz="1200" dirty="0">
                <a:solidFill>
                  <a:schemeClr val="accent2"/>
                </a:solidFill>
              </a:rPr>
              <a:t>2024.11 Template</a:t>
            </a:r>
          </a:p>
        </p:txBody>
      </p:sp>
      <p:sp>
        <p:nvSpPr>
          <p:cNvPr id="30" name="직사각형 1">
            <a:extLst>
              <a:ext uri="{FF2B5EF4-FFF2-40B4-BE49-F238E27FC236}">
                <a16:creationId xmlns:a16="http://schemas.microsoft.com/office/drawing/2014/main" id="{C1320670-244E-4647-8602-9A48B7656059}"/>
              </a:ext>
            </a:extLst>
          </p:cNvPr>
          <p:cNvSpPr/>
          <p:nvPr/>
        </p:nvSpPr>
        <p:spPr>
          <a:xfrm>
            <a:off x="6172569" y="5229535"/>
            <a:ext cx="1737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</a:rPr>
              <a:t>2025.05 Text here  </a:t>
            </a:r>
          </a:p>
          <a:p>
            <a:r>
              <a:rPr lang="en-US" altLang="ko-KR" sz="1200" dirty="0">
                <a:solidFill>
                  <a:schemeClr val="accent3"/>
                </a:solidFill>
              </a:rPr>
              <a:t>2025.08 Contents here</a:t>
            </a:r>
          </a:p>
          <a:p>
            <a:r>
              <a:rPr lang="en-US" altLang="ko-KR" sz="1200" dirty="0">
                <a:solidFill>
                  <a:schemeClr val="accent3"/>
                </a:solidFill>
              </a:rPr>
              <a:t>2025.10 Presentation</a:t>
            </a:r>
          </a:p>
          <a:p>
            <a:r>
              <a:rPr lang="en-US" altLang="ko-KR" sz="1200" dirty="0">
                <a:solidFill>
                  <a:schemeClr val="accent3"/>
                </a:solidFill>
              </a:rPr>
              <a:t>2025.11 Template</a:t>
            </a:r>
          </a:p>
        </p:txBody>
      </p:sp>
      <p:sp>
        <p:nvSpPr>
          <p:cNvPr id="31" name="직사각형 1">
            <a:extLst>
              <a:ext uri="{FF2B5EF4-FFF2-40B4-BE49-F238E27FC236}">
                <a16:creationId xmlns:a16="http://schemas.microsoft.com/office/drawing/2014/main" id="{97765A05-B10E-457D-A136-B55C873F8EDA}"/>
              </a:ext>
            </a:extLst>
          </p:cNvPr>
          <p:cNvSpPr/>
          <p:nvPr/>
        </p:nvSpPr>
        <p:spPr>
          <a:xfrm>
            <a:off x="8014284" y="5229535"/>
            <a:ext cx="1737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4"/>
                </a:solidFill>
              </a:rPr>
              <a:t>2026.05 Text here  </a:t>
            </a:r>
          </a:p>
          <a:p>
            <a:r>
              <a:rPr lang="en-US" altLang="ko-KR" sz="1200" dirty="0">
                <a:solidFill>
                  <a:schemeClr val="accent4"/>
                </a:solidFill>
              </a:rPr>
              <a:t>2026.08 Contents here</a:t>
            </a:r>
          </a:p>
          <a:p>
            <a:r>
              <a:rPr lang="en-US" altLang="ko-KR" sz="1200" dirty="0">
                <a:solidFill>
                  <a:schemeClr val="accent4"/>
                </a:solidFill>
              </a:rPr>
              <a:t>2026.10 Presentation</a:t>
            </a:r>
          </a:p>
          <a:p>
            <a:r>
              <a:rPr lang="en-US" altLang="ko-KR" sz="1200" dirty="0">
                <a:solidFill>
                  <a:schemeClr val="accent4"/>
                </a:solidFill>
              </a:rPr>
              <a:t>2026.11 Template</a:t>
            </a:r>
          </a:p>
        </p:txBody>
      </p:sp>
      <p:sp>
        <p:nvSpPr>
          <p:cNvPr id="32" name="직사각형 1">
            <a:extLst>
              <a:ext uri="{FF2B5EF4-FFF2-40B4-BE49-F238E27FC236}">
                <a16:creationId xmlns:a16="http://schemas.microsoft.com/office/drawing/2014/main" id="{43C06B0A-FD0A-41AD-8789-74F24818E52B}"/>
              </a:ext>
            </a:extLst>
          </p:cNvPr>
          <p:cNvSpPr/>
          <p:nvPr/>
        </p:nvSpPr>
        <p:spPr>
          <a:xfrm>
            <a:off x="9855999" y="5229535"/>
            <a:ext cx="1737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5"/>
                </a:solidFill>
              </a:rPr>
              <a:t>2027.05 Text here  </a:t>
            </a:r>
          </a:p>
          <a:p>
            <a:r>
              <a:rPr lang="en-US" altLang="ko-KR" sz="1200" dirty="0">
                <a:solidFill>
                  <a:schemeClr val="accent5"/>
                </a:solidFill>
              </a:rPr>
              <a:t>2027.08 Contents here</a:t>
            </a:r>
          </a:p>
          <a:p>
            <a:r>
              <a:rPr lang="en-US" altLang="ko-KR" sz="1200" dirty="0">
                <a:solidFill>
                  <a:schemeClr val="accent5"/>
                </a:solidFill>
              </a:rPr>
              <a:t>2027.10 Presentation</a:t>
            </a:r>
          </a:p>
          <a:p>
            <a:r>
              <a:rPr lang="en-US" altLang="ko-KR" sz="1200" dirty="0">
                <a:solidFill>
                  <a:schemeClr val="accent5"/>
                </a:solidFill>
              </a:rPr>
              <a:t>2027.11 Template</a:t>
            </a: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BE765D84-B43B-423A-B4C3-901F6894CA7F}"/>
              </a:ext>
            </a:extLst>
          </p:cNvPr>
          <p:cNvGrpSpPr/>
          <p:nvPr/>
        </p:nvGrpSpPr>
        <p:grpSpPr>
          <a:xfrm>
            <a:off x="1062690" y="1931167"/>
            <a:ext cx="1812725" cy="1615280"/>
            <a:chOff x="1115616" y="2394020"/>
            <a:chExt cx="2449476" cy="2182675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F452EBF3-0750-42C4-AEAA-388EA78E2E61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81">
              <a:extLst>
                <a:ext uri="{FF2B5EF4-FFF2-40B4-BE49-F238E27FC236}">
                  <a16:creationId xmlns:a16="http://schemas.microsoft.com/office/drawing/2014/main" id="{C13FEDC4-0815-423F-912C-40E4ACEAB970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82">
              <a:extLst>
                <a:ext uri="{FF2B5EF4-FFF2-40B4-BE49-F238E27FC236}">
                  <a16:creationId xmlns:a16="http://schemas.microsoft.com/office/drawing/2014/main" id="{1A08A38C-2D97-447F-AE0B-099E0F2C27FE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B81A2FD1-D165-48C4-9012-5D5903A3D72F}"/>
              </a:ext>
            </a:extLst>
          </p:cNvPr>
          <p:cNvSpPr/>
          <p:nvPr/>
        </p:nvSpPr>
        <p:spPr>
          <a:xfrm>
            <a:off x="931985" y="3734351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1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72378-E0F7-4B64-B080-2EC6753F85AE}"/>
              </a:ext>
            </a:extLst>
          </p:cNvPr>
          <p:cNvSpPr txBox="1"/>
          <p:nvPr/>
        </p:nvSpPr>
        <p:spPr>
          <a:xfrm>
            <a:off x="1135063" y="2704450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D131DE2F-E264-4FAC-AF34-85B9E6FBC8EF}"/>
              </a:ext>
            </a:extLst>
          </p:cNvPr>
          <p:cNvGrpSpPr/>
          <p:nvPr/>
        </p:nvGrpSpPr>
        <p:grpSpPr>
          <a:xfrm>
            <a:off x="1134631" y="3918250"/>
            <a:ext cx="1668843" cy="1921124"/>
            <a:chOff x="1134630" y="3808919"/>
            <a:chExt cx="1668843" cy="19211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8EBF2D-7F60-434C-8399-CD7E709F9386}"/>
                </a:ext>
              </a:extLst>
            </p:cNvPr>
            <p:cNvSpPr txBox="1"/>
            <p:nvPr/>
          </p:nvSpPr>
          <p:spPr>
            <a:xfrm>
              <a:off x="1139162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FE3827-43D6-48B3-86CE-B6051F713C21}"/>
                </a:ext>
              </a:extLst>
            </p:cNvPr>
            <p:cNvSpPr txBox="1"/>
            <p:nvPr/>
          </p:nvSpPr>
          <p:spPr>
            <a:xfrm>
              <a:off x="1134630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04">
            <a:extLst>
              <a:ext uri="{FF2B5EF4-FFF2-40B4-BE49-F238E27FC236}">
                <a16:creationId xmlns:a16="http://schemas.microsoft.com/office/drawing/2014/main" id="{774A3C21-BB19-48DB-84A0-9AA84623E950}"/>
              </a:ext>
            </a:extLst>
          </p:cNvPr>
          <p:cNvGrpSpPr/>
          <p:nvPr/>
        </p:nvGrpSpPr>
        <p:grpSpPr>
          <a:xfrm>
            <a:off x="3848221" y="1931167"/>
            <a:ext cx="1812725" cy="1615280"/>
            <a:chOff x="1115616" y="2394020"/>
            <a:chExt cx="2449476" cy="2182675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41F892FA-E519-45F2-8657-88B92FF3F8F8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112">
              <a:extLst>
                <a:ext uri="{FF2B5EF4-FFF2-40B4-BE49-F238E27FC236}">
                  <a16:creationId xmlns:a16="http://schemas.microsoft.com/office/drawing/2014/main" id="{33A3C492-0F88-4FA0-A6AD-9A08BC55BF91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113">
              <a:extLst>
                <a:ext uri="{FF2B5EF4-FFF2-40B4-BE49-F238E27FC236}">
                  <a16:creationId xmlns:a16="http://schemas.microsoft.com/office/drawing/2014/main" id="{B4A5FE74-9889-4BD8-97B3-42732B2C9FEC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6" name="Rounded Rectangle 105">
            <a:extLst>
              <a:ext uri="{FF2B5EF4-FFF2-40B4-BE49-F238E27FC236}">
                <a16:creationId xmlns:a16="http://schemas.microsoft.com/office/drawing/2014/main" id="{045904D6-AA85-466A-8CBA-42B1C09B5EDA}"/>
              </a:ext>
            </a:extLst>
          </p:cNvPr>
          <p:cNvSpPr/>
          <p:nvPr/>
        </p:nvSpPr>
        <p:spPr>
          <a:xfrm>
            <a:off x="3717516" y="3734351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2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F82091-3C19-407C-B9C5-62F0EF76D097}"/>
              </a:ext>
            </a:extLst>
          </p:cNvPr>
          <p:cNvSpPr txBox="1"/>
          <p:nvPr/>
        </p:nvSpPr>
        <p:spPr>
          <a:xfrm>
            <a:off x="3920594" y="2704450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33664BE-42A5-4077-9468-10B277075921}"/>
              </a:ext>
            </a:extLst>
          </p:cNvPr>
          <p:cNvGrpSpPr/>
          <p:nvPr/>
        </p:nvGrpSpPr>
        <p:grpSpPr>
          <a:xfrm>
            <a:off x="3920162" y="3918250"/>
            <a:ext cx="1668843" cy="1921124"/>
            <a:chOff x="3920161" y="3808919"/>
            <a:chExt cx="1668843" cy="19211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54E625-241F-4DDF-B695-E872443B2938}"/>
                </a:ext>
              </a:extLst>
            </p:cNvPr>
            <p:cNvSpPr txBox="1"/>
            <p:nvPr/>
          </p:nvSpPr>
          <p:spPr>
            <a:xfrm>
              <a:off x="3924693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14B854-336C-4133-9E6B-E407B45C7685}"/>
                </a:ext>
              </a:extLst>
            </p:cNvPr>
            <p:cNvSpPr txBox="1"/>
            <p:nvPr/>
          </p:nvSpPr>
          <p:spPr>
            <a:xfrm>
              <a:off x="3920161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41">
            <a:extLst>
              <a:ext uri="{FF2B5EF4-FFF2-40B4-BE49-F238E27FC236}">
                <a16:creationId xmlns:a16="http://schemas.microsoft.com/office/drawing/2014/main" id="{5A4E32C7-AFEA-4176-9ACE-F6DA187944BE}"/>
              </a:ext>
            </a:extLst>
          </p:cNvPr>
          <p:cNvGrpSpPr/>
          <p:nvPr/>
        </p:nvGrpSpPr>
        <p:grpSpPr>
          <a:xfrm>
            <a:off x="6633752" y="1931166"/>
            <a:ext cx="1812725" cy="1615280"/>
            <a:chOff x="1115616" y="2394020"/>
            <a:chExt cx="2449476" cy="2182675"/>
          </a:xfrm>
        </p:grpSpPr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682F30AC-785C-4495-A3AF-D555F016AB60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148">
              <a:extLst>
                <a:ext uri="{FF2B5EF4-FFF2-40B4-BE49-F238E27FC236}">
                  <a16:creationId xmlns:a16="http://schemas.microsoft.com/office/drawing/2014/main" id="{52A6BED5-CBDD-467A-962E-13C382C275B1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Oval 149">
              <a:extLst>
                <a:ext uri="{FF2B5EF4-FFF2-40B4-BE49-F238E27FC236}">
                  <a16:creationId xmlns:a16="http://schemas.microsoft.com/office/drawing/2014/main" id="{33C55C53-2524-4651-A57A-43FC5C7F3162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5" name="Rounded Rectangle 142">
            <a:extLst>
              <a:ext uri="{FF2B5EF4-FFF2-40B4-BE49-F238E27FC236}">
                <a16:creationId xmlns:a16="http://schemas.microsoft.com/office/drawing/2014/main" id="{325B2D5B-E7E8-4B6E-9863-8B587C3BE291}"/>
              </a:ext>
            </a:extLst>
          </p:cNvPr>
          <p:cNvSpPr/>
          <p:nvPr/>
        </p:nvSpPr>
        <p:spPr>
          <a:xfrm>
            <a:off x="6503047" y="3734349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8D8C27-79A6-4336-9868-0D3B75AFDF91}"/>
              </a:ext>
            </a:extLst>
          </p:cNvPr>
          <p:cNvSpPr txBox="1"/>
          <p:nvPr/>
        </p:nvSpPr>
        <p:spPr>
          <a:xfrm>
            <a:off x="6706125" y="2704449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E88ADFC9-D79E-40BB-A877-32B7C34C8341}"/>
              </a:ext>
            </a:extLst>
          </p:cNvPr>
          <p:cNvGrpSpPr/>
          <p:nvPr/>
        </p:nvGrpSpPr>
        <p:grpSpPr>
          <a:xfrm>
            <a:off x="6705693" y="3918248"/>
            <a:ext cx="1668843" cy="1921123"/>
            <a:chOff x="6705692" y="3808919"/>
            <a:chExt cx="1668843" cy="192112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3434BC-29EF-458D-91E5-A1CD3633A7E5}"/>
                </a:ext>
              </a:extLst>
            </p:cNvPr>
            <p:cNvSpPr txBox="1"/>
            <p:nvPr/>
          </p:nvSpPr>
          <p:spPr>
            <a:xfrm>
              <a:off x="671022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A37CDD-217A-4E3E-AC02-9FAF6342C241}"/>
                </a:ext>
              </a:extLst>
            </p:cNvPr>
            <p:cNvSpPr txBox="1"/>
            <p:nvPr/>
          </p:nvSpPr>
          <p:spPr>
            <a:xfrm>
              <a:off x="670569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151">
            <a:extLst>
              <a:ext uri="{FF2B5EF4-FFF2-40B4-BE49-F238E27FC236}">
                <a16:creationId xmlns:a16="http://schemas.microsoft.com/office/drawing/2014/main" id="{A9495A08-DD4B-4DA3-9C2A-8826EBCB98D7}"/>
              </a:ext>
            </a:extLst>
          </p:cNvPr>
          <p:cNvGrpSpPr/>
          <p:nvPr/>
        </p:nvGrpSpPr>
        <p:grpSpPr>
          <a:xfrm>
            <a:off x="9419282" y="1931166"/>
            <a:ext cx="1812725" cy="1615280"/>
            <a:chOff x="1115616" y="2394020"/>
            <a:chExt cx="2449476" cy="2182675"/>
          </a:xfrm>
        </p:grpSpPr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9713ED52-BF31-4079-9F51-FD89AD013BDD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Oval 158">
              <a:extLst>
                <a:ext uri="{FF2B5EF4-FFF2-40B4-BE49-F238E27FC236}">
                  <a16:creationId xmlns:a16="http://schemas.microsoft.com/office/drawing/2014/main" id="{BFE8D8F6-6CC6-4592-BBF5-5EFB88A987C5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Oval 159">
              <a:extLst>
                <a:ext uri="{FF2B5EF4-FFF2-40B4-BE49-F238E27FC236}">
                  <a16:creationId xmlns:a16="http://schemas.microsoft.com/office/drawing/2014/main" id="{031303C7-619B-4FAE-BF6C-2BD94590845A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4" name="Rounded Rectangle 152">
            <a:extLst>
              <a:ext uri="{FF2B5EF4-FFF2-40B4-BE49-F238E27FC236}">
                <a16:creationId xmlns:a16="http://schemas.microsoft.com/office/drawing/2014/main" id="{CAF9DCC9-6D63-44A9-AAF1-CF6F93354109}"/>
              </a:ext>
            </a:extLst>
          </p:cNvPr>
          <p:cNvSpPr/>
          <p:nvPr/>
        </p:nvSpPr>
        <p:spPr>
          <a:xfrm>
            <a:off x="9288577" y="3734349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4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1425A0-BE42-4276-8FD4-83E8998216E2}"/>
              </a:ext>
            </a:extLst>
          </p:cNvPr>
          <p:cNvSpPr txBox="1"/>
          <p:nvPr/>
        </p:nvSpPr>
        <p:spPr>
          <a:xfrm>
            <a:off x="9491655" y="2704449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4A8916A-D95E-41E8-A9DC-1B385055CE51}"/>
              </a:ext>
            </a:extLst>
          </p:cNvPr>
          <p:cNvGrpSpPr/>
          <p:nvPr/>
        </p:nvGrpSpPr>
        <p:grpSpPr>
          <a:xfrm>
            <a:off x="9491223" y="3918248"/>
            <a:ext cx="1668843" cy="1921123"/>
            <a:chOff x="9491222" y="3808919"/>
            <a:chExt cx="1668843" cy="19211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4A41E56-ED28-4C04-A4E8-F2749CE066BD}"/>
                </a:ext>
              </a:extLst>
            </p:cNvPr>
            <p:cNvSpPr txBox="1"/>
            <p:nvPr/>
          </p:nvSpPr>
          <p:spPr>
            <a:xfrm>
              <a:off x="949575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FA9A33A-D764-45BB-99F6-B07B1B6DC41F}"/>
                </a:ext>
              </a:extLst>
            </p:cNvPr>
            <p:cNvSpPr txBox="1"/>
            <p:nvPr/>
          </p:nvSpPr>
          <p:spPr>
            <a:xfrm>
              <a:off x="949122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:a16="http://schemas.microsoft.com/office/drawing/2014/main" id="{790598E3-7EF2-4055-A848-45EBBF120281}"/>
              </a:ext>
            </a:extLst>
          </p:cNvPr>
          <p:cNvSpPr/>
          <p:nvPr/>
        </p:nvSpPr>
        <p:spPr>
          <a:xfrm>
            <a:off x="4614367" y="228475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9663542F-D950-48D3-A074-350444DB3ADC}"/>
              </a:ext>
            </a:extLst>
          </p:cNvPr>
          <p:cNvSpPr/>
          <p:nvPr/>
        </p:nvSpPr>
        <p:spPr>
          <a:xfrm>
            <a:off x="10141360" y="227552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5">
            <a:extLst>
              <a:ext uri="{FF2B5EF4-FFF2-40B4-BE49-F238E27FC236}">
                <a16:creationId xmlns:a16="http://schemas.microsoft.com/office/drawing/2014/main" id="{9CFD32E7-F4DB-4C80-9091-D5615671BA1B}"/>
              </a:ext>
            </a:extLst>
          </p:cNvPr>
          <p:cNvSpPr/>
          <p:nvPr/>
        </p:nvSpPr>
        <p:spPr>
          <a:xfrm>
            <a:off x="7304938" y="2284111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A0CFA9A1-20BD-4402-8020-81B062FB316A}"/>
              </a:ext>
            </a:extLst>
          </p:cNvPr>
          <p:cNvSpPr/>
          <p:nvPr/>
        </p:nvSpPr>
        <p:spPr>
          <a:xfrm>
            <a:off x="1761646" y="2282417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14A9FD-21B0-4880-A113-3F678C7CC705}"/>
              </a:ext>
            </a:extLst>
          </p:cNvPr>
          <p:cNvSpPr txBox="1"/>
          <p:nvPr/>
        </p:nvSpPr>
        <p:spPr>
          <a:xfrm>
            <a:off x="0" y="128441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1F166DB1-3020-4ABC-ABC2-F9E1A0BE979D}"/>
              </a:ext>
            </a:extLst>
          </p:cNvPr>
          <p:cNvGrpSpPr/>
          <p:nvPr/>
        </p:nvGrpSpPr>
        <p:grpSpPr>
          <a:xfrm>
            <a:off x="982910" y="1664301"/>
            <a:ext cx="4858726" cy="3014007"/>
            <a:chOff x="656084" y="3396711"/>
            <a:chExt cx="3746765" cy="30140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583192-591E-4874-9C57-69E6862606B6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3701B3-8DD3-43C4-B714-ADFEFC242DDB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EE720F92-27F1-41B5-99BB-72A5DF0AAB94}"/>
              </a:ext>
            </a:extLst>
          </p:cNvPr>
          <p:cNvGrpSpPr/>
          <p:nvPr/>
        </p:nvGrpSpPr>
        <p:grpSpPr>
          <a:xfrm>
            <a:off x="6350365" y="1664301"/>
            <a:ext cx="4858726" cy="3014007"/>
            <a:chOff x="5537176" y="3396711"/>
            <a:chExt cx="3746765" cy="30140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131037-0256-4FA8-8B33-6F9A436ABE44}"/>
                </a:ext>
              </a:extLst>
            </p:cNvPr>
            <p:cNvSpPr txBox="1"/>
            <p:nvPr/>
          </p:nvSpPr>
          <p:spPr>
            <a:xfrm>
              <a:off x="5537176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AD9830-9BCB-48F8-9CC2-A67A3644FA3C}"/>
                </a:ext>
              </a:extLst>
            </p:cNvPr>
            <p:cNvSpPr txBox="1"/>
            <p:nvPr/>
          </p:nvSpPr>
          <p:spPr>
            <a:xfrm>
              <a:off x="5537176" y="3733062"/>
              <a:ext cx="37467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370D46-AC16-41C8-95FF-C02A6BD03265}"/>
              </a:ext>
            </a:extLst>
          </p:cNvPr>
          <p:cNvSpPr txBox="1"/>
          <p:nvPr/>
        </p:nvSpPr>
        <p:spPr>
          <a:xfrm>
            <a:off x="0" y="128441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82EEB4F-0CBC-48A5-8931-2C6002E2DB38}"/>
              </a:ext>
            </a:extLst>
          </p:cNvPr>
          <p:cNvGrpSpPr/>
          <p:nvPr/>
        </p:nvGrpSpPr>
        <p:grpSpPr>
          <a:xfrm>
            <a:off x="2829048" y="1271002"/>
            <a:ext cx="6084043" cy="2370804"/>
            <a:chOff x="1310726" y="735059"/>
            <a:chExt cx="4753791" cy="23708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3A62F9-E57E-428A-A960-57D0ED6389E0}"/>
                </a:ext>
              </a:extLst>
            </p:cNvPr>
            <p:cNvSpPr txBox="1"/>
            <p:nvPr/>
          </p:nvSpPr>
          <p:spPr>
            <a:xfrm>
              <a:off x="1310726" y="735059"/>
              <a:ext cx="4753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D6D5C1-8D78-49A9-BEAD-1F5F1048EA6C}"/>
                </a:ext>
              </a:extLst>
            </p:cNvPr>
            <p:cNvSpPr txBox="1"/>
            <p:nvPr/>
          </p:nvSpPr>
          <p:spPr>
            <a:xfrm>
              <a:off x="1310727" y="1138731"/>
              <a:ext cx="47537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F53404-08C2-4DCD-B22F-C25310F5AA88}"/>
                </a:ext>
              </a:extLst>
            </p:cNvPr>
            <p:cNvSpPr txBox="1"/>
            <p:nvPr/>
          </p:nvSpPr>
          <p:spPr>
            <a:xfrm>
              <a:off x="1310726" y="2459532"/>
              <a:ext cx="4003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BD53DE14-8E25-4E29-92CA-BE04BD5D2B6E}"/>
              </a:ext>
            </a:extLst>
          </p:cNvPr>
          <p:cNvGrpSpPr/>
          <p:nvPr/>
        </p:nvGrpSpPr>
        <p:grpSpPr>
          <a:xfrm>
            <a:off x="2829047" y="3847599"/>
            <a:ext cx="5123463" cy="2370804"/>
            <a:chOff x="1310726" y="735059"/>
            <a:chExt cx="4003238" cy="237080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86BD28-2698-45DF-B18D-3EA111E98646}"/>
                </a:ext>
              </a:extLst>
            </p:cNvPr>
            <p:cNvSpPr txBox="1"/>
            <p:nvPr/>
          </p:nvSpPr>
          <p:spPr>
            <a:xfrm>
              <a:off x="1310727" y="735059"/>
              <a:ext cx="4003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A36B03-023D-4292-940D-9BA00AAF4C7F}"/>
                </a:ext>
              </a:extLst>
            </p:cNvPr>
            <p:cNvSpPr txBox="1"/>
            <p:nvPr/>
          </p:nvSpPr>
          <p:spPr>
            <a:xfrm>
              <a:off x="1310727" y="1138731"/>
              <a:ext cx="29712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7C523E-C3B5-4160-8E74-BCC8CAFFD0A4}"/>
                </a:ext>
              </a:extLst>
            </p:cNvPr>
            <p:cNvSpPr txBox="1"/>
            <p:nvPr/>
          </p:nvSpPr>
          <p:spPr>
            <a:xfrm>
              <a:off x="1310726" y="2459532"/>
              <a:ext cx="26969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9016977F-FC53-4CB3-AE86-4C0BC527E472}"/>
              </a:ext>
            </a:extLst>
          </p:cNvPr>
          <p:cNvGrpSpPr/>
          <p:nvPr/>
        </p:nvGrpSpPr>
        <p:grpSpPr>
          <a:xfrm>
            <a:off x="0" y="5178100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74524C-A098-47D4-97E1-1FB3DF029DE8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A8A4BF-F81E-49BB-909A-9EFE52637BB2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0" name="Group 7">
            <a:extLst>
              <a:ext uri="{FF2B5EF4-FFF2-40B4-BE49-F238E27FC236}">
                <a16:creationId xmlns:a16="http://schemas.microsoft.com/office/drawing/2014/main" id="{3EEF0373-6368-4125-9EAF-F5628E1CCD71}"/>
              </a:ext>
            </a:extLst>
          </p:cNvPr>
          <p:cNvGrpSpPr/>
          <p:nvPr/>
        </p:nvGrpSpPr>
        <p:grpSpPr>
          <a:xfrm>
            <a:off x="1335671" y="1070835"/>
            <a:ext cx="449047" cy="637464"/>
            <a:chOff x="3805328" y="4061908"/>
            <a:chExt cx="310118" cy="440241"/>
          </a:xfrm>
        </p:grpSpPr>
        <p:sp>
          <p:nvSpPr>
            <p:cNvPr id="31" name="Freeform: Shape 8">
              <a:extLst>
                <a:ext uri="{FF2B5EF4-FFF2-40B4-BE49-F238E27FC236}">
                  <a16:creationId xmlns:a16="http://schemas.microsoft.com/office/drawing/2014/main" id="{0759F37E-9D1B-4DCA-B803-56144FD752B4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rgbClr val="ED1C2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9">
              <a:extLst>
                <a:ext uri="{FF2B5EF4-FFF2-40B4-BE49-F238E27FC236}">
                  <a16:creationId xmlns:a16="http://schemas.microsoft.com/office/drawing/2014/main" id="{7604772A-8C26-4088-91F9-B98E6DE659DE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0">
              <a:extLst>
                <a:ext uri="{FF2B5EF4-FFF2-40B4-BE49-F238E27FC236}">
                  <a16:creationId xmlns:a16="http://schemas.microsoft.com/office/drawing/2014/main" id="{6BEFEEE8-1673-4BFF-A81B-BD5B382AFB4A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rgbClr val="47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28E1D3B-CFC5-4C6B-80F6-6DF8404B8773}"/>
              </a:ext>
            </a:extLst>
          </p:cNvPr>
          <p:cNvGrpSpPr/>
          <p:nvPr/>
        </p:nvGrpSpPr>
        <p:grpSpPr>
          <a:xfrm>
            <a:off x="1401131" y="1904303"/>
            <a:ext cx="329051" cy="652297"/>
            <a:chOff x="4513211" y="4124289"/>
            <a:chExt cx="227247" cy="450485"/>
          </a:xfrm>
        </p:grpSpPr>
        <p:sp>
          <p:nvSpPr>
            <p:cNvPr id="35" name="Freeform: Shape 12">
              <a:extLst>
                <a:ext uri="{FF2B5EF4-FFF2-40B4-BE49-F238E27FC236}">
                  <a16:creationId xmlns:a16="http://schemas.microsoft.com/office/drawing/2014/main" id="{D3FADD7F-0482-44C1-8EA2-B123188EEAD9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rgbClr val="D9E02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3">
              <a:extLst>
                <a:ext uri="{FF2B5EF4-FFF2-40B4-BE49-F238E27FC236}">
                  <a16:creationId xmlns:a16="http://schemas.microsoft.com/office/drawing/2014/main" id="{9418719E-759A-4727-A28A-79463355F2B5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rgbClr val="C2BB4A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4">
              <a:extLst>
                <a:ext uri="{FF2B5EF4-FFF2-40B4-BE49-F238E27FC236}">
                  <a16:creationId xmlns:a16="http://schemas.microsoft.com/office/drawing/2014/main" id="{CF373416-8EFC-472E-BC1A-8A63E916951A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rgbClr val="48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aphic 225">
            <a:extLst>
              <a:ext uri="{FF2B5EF4-FFF2-40B4-BE49-F238E27FC236}">
                <a16:creationId xmlns:a16="http://schemas.microsoft.com/office/drawing/2014/main" id="{25862A1C-6828-4EA3-B2C8-9634F1ABDB6D}"/>
              </a:ext>
            </a:extLst>
          </p:cNvPr>
          <p:cNvGrpSpPr/>
          <p:nvPr/>
        </p:nvGrpSpPr>
        <p:grpSpPr>
          <a:xfrm>
            <a:off x="1296551" y="2808786"/>
            <a:ext cx="532332" cy="597185"/>
            <a:chOff x="8270599" y="197160"/>
            <a:chExt cx="1876425" cy="2105025"/>
          </a:xfrm>
        </p:grpSpPr>
        <p:sp>
          <p:nvSpPr>
            <p:cNvPr id="39" name="Freeform: Shape 20">
              <a:extLst>
                <a:ext uri="{FF2B5EF4-FFF2-40B4-BE49-F238E27FC236}">
                  <a16:creationId xmlns:a16="http://schemas.microsoft.com/office/drawing/2014/main" id="{E20032EE-FCE2-46BF-95FC-DAEEB5DFF173}"/>
                </a:ext>
              </a:extLst>
            </p:cNvPr>
            <p:cNvSpPr/>
            <p:nvPr/>
          </p:nvSpPr>
          <p:spPr>
            <a:xfrm>
              <a:off x="8270793" y="1478709"/>
              <a:ext cx="838200" cy="800100"/>
            </a:xfrm>
            <a:custGeom>
              <a:avLst/>
              <a:gdLst>
                <a:gd name="connsiteX0" fmla="*/ 743709 w 838200"/>
                <a:gd name="connsiteY0" fmla="*/ 89099 h 800100"/>
                <a:gd name="connsiteX1" fmla="*/ 482724 w 838200"/>
                <a:gd name="connsiteY1" fmla="*/ 74811 h 800100"/>
                <a:gd name="connsiteX2" fmla="*/ 425574 w 838200"/>
                <a:gd name="connsiteY2" fmla="*/ 65286 h 800100"/>
                <a:gd name="connsiteX3" fmla="*/ 181734 w 838200"/>
                <a:gd name="connsiteY3" fmla="*/ 29091 h 800100"/>
                <a:gd name="connsiteX4" fmla="*/ 1711 w 838200"/>
                <a:gd name="connsiteY4" fmla="*/ 402471 h 800100"/>
                <a:gd name="connsiteX5" fmla="*/ 459864 w 838200"/>
                <a:gd name="connsiteY5" fmla="*/ 800616 h 800100"/>
                <a:gd name="connsiteX6" fmla="*/ 846579 w 838200"/>
                <a:gd name="connsiteY6" fmla="*/ 332939 h 800100"/>
                <a:gd name="connsiteX7" fmla="*/ 743709 w 838200"/>
                <a:gd name="connsiteY7" fmla="*/ 89099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800100">
                  <a:moveTo>
                    <a:pt x="743709" y="89099"/>
                  </a:moveTo>
                  <a:cubicBezTo>
                    <a:pt x="609406" y="16709"/>
                    <a:pt x="581784" y="78621"/>
                    <a:pt x="482724" y="74811"/>
                  </a:cubicBezTo>
                  <a:lnTo>
                    <a:pt x="425574" y="65286"/>
                  </a:lnTo>
                  <a:cubicBezTo>
                    <a:pt x="332229" y="36711"/>
                    <a:pt x="336039" y="-42346"/>
                    <a:pt x="181734" y="29091"/>
                  </a:cubicBezTo>
                  <a:cubicBezTo>
                    <a:pt x="43621" y="112911"/>
                    <a:pt x="-10671" y="252929"/>
                    <a:pt x="1711" y="402471"/>
                  </a:cubicBezTo>
                  <a:cubicBezTo>
                    <a:pt x="21714" y="641549"/>
                    <a:pt x="226501" y="819666"/>
                    <a:pt x="459864" y="800616"/>
                  </a:cubicBezTo>
                  <a:cubicBezTo>
                    <a:pt x="693226" y="781566"/>
                    <a:pt x="853246" y="589161"/>
                    <a:pt x="846579" y="332939"/>
                  </a:cubicBezTo>
                  <a:cubicBezTo>
                    <a:pt x="842769" y="193874"/>
                    <a:pt x="808479" y="132914"/>
                    <a:pt x="743709" y="89099"/>
                  </a:cubicBezTo>
                  <a:close/>
                </a:path>
              </a:pathLst>
            </a:custGeom>
            <a:solidFill>
              <a:srgbClr val="ED7D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1">
              <a:extLst>
                <a:ext uri="{FF2B5EF4-FFF2-40B4-BE49-F238E27FC236}">
                  <a16:creationId xmlns:a16="http://schemas.microsoft.com/office/drawing/2014/main" id="{8D4D52F8-43AC-46DE-96ED-70D6A3499832}"/>
                </a:ext>
              </a:extLst>
            </p:cNvPr>
            <p:cNvSpPr/>
            <p:nvPr/>
          </p:nvSpPr>
          <p:spPr>
            <a:xfrm>
              <a:off x="8679222" y="1541138"/>
              <a:ext cx="438150" cy="733425"/>
            </a:xfrm>
            <a:custGeom>
              <a:avLst/>
              <a:gdLst>
                <a:gd name="connsiteX0" fmla="*/ 431482 w 438150"/>
                <a:gd name="connsiteY0" fmla="*/ 417195 h 733425"/>
                <a:gd name="connsiteX1" fmla="*/ 140970 w 438150"/>
                <a:gd name="connsiteY1" fmla="*/ 722947 h 733425"/>
                <a:gd name="connsiteX2" fmla="*/ 0 w 438150"/>
                <a:gd name="connsiteY2" fmla="*/ 737235 h 733425"/>
                <a:gd name="connsiteX3" fmla="*/ 261938 w 438150"/>
                <a:gd name="connsiteY3" fmla="*/ 367665 h 733425"/>
                <a:gd name="connsiteX4" fmla="*/ 293370 w 438150"/>
                <a:gd name="connsiteY4" fmla="*/ 134302 h 733425"/>
                <a:gd name="connsiteX5" fmla="*/ 275273 w 438150"/>
                <a:gd name="connsiteY5" fmla="*/ 0 h 733425"/>
                <a:gd name="connsiteX6" fmla="*/ 340995 w 438150"/>
                <a:gd name="connsiteY6" fmla="*/ 30480 h 733425"/>
                <a:gd name="connsiteX7" fmla="*/ 431482 w 438150"/>
                <a:gd name="connsiteY7" fmla="*/ 41719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0" h="733425">
                  <a:moveTo>
                    <a:pt x="431482" y="417195"/>
                  </a:moveTo>
                  <a:cubicBezTo>
                    <a:pt x="388620" y="569595"/>
                    <a:pt x="294323" y="675322"/>
                    <a:pt x="140970" y="722947"/>
                  </a:cubicBezTo>
                  <a:cubicBezTo>
                    <a:pt x="95250" y="737235"/>
                    <a:pt x="47625" y="740093"/>
                    <a:pt x="0" y="737235"/>
                  </a:cubicBezTo>
                  <a:cubicBezTo>
                    <a:pt x="145733" y="653415"/>
                    <a:pt x="222885" y="531495"/>
                    <a:pt x="261938" y="367665"/>
                  </a:cubicBezTo>
                  <a:cubicBezTo>
                    <a:pt x="280988" y="287655"/>
                    <a:pt x="292417" y="220980"/>
                    <a:pt x="293370" y="134302"/>
                  </a:cubicBezTo>
                  <a:cubicBezTo>
                    <a:pt x="294323" y="105727"/>
                    <a:pt x="292417" y="80010"/>
                    <a:pt x="275273" y="0"/>
                  </a:cubicBezTo>
                  <a:cubicBezTo>
                    <a:pt x="291465" y="6667"/>
                    <a:pt x="324803" y="23813"/>
                    <a:pt x="340995" y="30480"/>
                  </a:cubicBezTo>
                  <a:cubicBezTo>
                    <a:pt x="408623" y="71438"/>
                    <a:pt x="463867" y="185738"/>
                    <a:pt x="431482" y="417195"/>
                  </a:cubicBezTo>
                  <a:close/>
                </a:path>
              </a:pathLst>
            </a:custGeom>
            <a:solidFill>
              <a:srgbClr val="CD4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2">
              <a:extLst>
                <a:ext uri="{FF2B5EF4-FFF2-40B4-BE49-F238E27FC236}">
                  <a16:creationId xmlns:a16="http://schemas.microsoft.com/office/drawing/2014/main" id="{444C2625-A497-4526-8026-15AF431E0A84}"/>
                </a:ext>
              </a:extLst>
            </p:cNvPr>
            <p:cNvSpPr/>
            <p:nvPr/>
          </p:nvSpPr>
          <p:spPr>
            <a:xfrm>
              <a:off x="9295101" y="1516109"/>
              <a:ext cx="838200" cy="781050"/>
            </a:xfrm>
            <a:custGeom>
              <a:avLst/>
              <a:gdLst>
                <a:gd name="connsiteX0" fmla="*/ 677615 w 838200"/>
                <a:gd name="connsiteY0" fmla="*/ 13598 h 781050"/>
                <a:gd name="connsiteX1" fmla="*/ 420440 w 838200"/>
                <a:gd name="connsiteY1" fmla="*/ 56461 h 781050"/>
                <a:gd name="connsiteX2" fmla="*/ 362338 w 838200"/>
                <a:gd name="connsiteY2" fmla="*/ 60271 h 781050"/>
                <a:gd name="connsiteX3" fmla="*/ 116593 w 838200"/>
                <a:gd name="connsiteY3" fmla="*/ 78368 h 781050"/>
                <a:gd name="connsiteX4" fmla="*/ 21343 w 838200"/>
                <a:gd name="connsiteY4" fmla="*/ 481276 h 781050"/>
                <a:gd name="connsiteX5" fmla="*/ 554743 w 838200"/>
                <a:gd name="connsiteY5" fmla="*/ 770836 h 781050"/>
                <a:gd name="connsiteX6" fmla="*/ 830968 w 838200"/>
                <a:gd name="connsiteY6" fmla="*/ 230768 h 781050"/>
                <a:gd name="connsiteX7" fmla="*/ 677615 w 838200"/>
                <a:gd name="connsiteY7" fmla="*/ 13598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781050">
                  <a:moveTo>
                    <a:pt x="677615" y="13598"/>
                  </a:moveTo>
                  <a:cubicBezTo>
                    <a:pt x="530931" y="-28312"/>
                    <a:pt x="517595" y="38363"/>
                    <a:pt x="420440" y="56461"/>
                  </a:cubicBezTo>
                  <a:lnTo>
                    <a:pt x="362338" y="60271"/>
                  </a:lnTo>
                  <a:cubicBezTo>
                    <a:pt x="264231" y="52651"/>
                    <a:pt x="251848" y="-25454"/>
                    <a:pt x="116593" y="78368"/>
                  </a:cubicBezTo>
                  <a:cubicBezTo>
                    <a:pt x="-565" y="189811"/>
                    <a:pt x="-23425" y="338401"/>
                    <a:pt x="21343" y="481276"/>
                  </a:cubicBezTo>
                  <a:cubicBezTo>
                    <a:pt x="91828" y="709876"/>
                    <a:pt x="330906" y="839416"/>
                    <a:pt x="554743" y="770836"/>
                  </a:cubicBezTo>
                  <a:cubicBezTo>
                    <a:pt x="778581" y="702256"/>
                    <a:pt x="892881" y="479371"/>
                    <a:pt x="830968" y="230768"/>
                  </a:cubicBezTo>
                  <a:cubicBezTo>
                    <a:pt x="796678" y="94561"/>
                    <a:pt x="750006" y="42173"/>
                    <a:pt x="677615" y="13598"/>
                  </a:cubicBezTo>
                  <a:close/>
                </a:path>
              </a:pathLst>
            </a:custGeom>
            <a:solidFill>
              <a:srgbClr val="ED7D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3">
              <a:extLst>
                <a:ext uri="{FF2B5EF4-FFF2-40B4-BE49-F238E27FC236}">
                  <a16:creationId xmlns:a16="http://schemas.microsoft.com/office/drawing/2014/main" id="{E486AC23-6315-4F8E-96A6-7EB7676CFB52}"/>
                </a:ext>
              </a:extLst>
            </p:cNvPr>
            <p:cNvSpPr/>
            <p:nvPr/>
          </p:nvSpPr>
          <p:spPr>
            <a:xfrm>
              <a:off x="9799362" y="1517325"/>
              <a:ext cx="342900" cy="771525"/>
            </a:xfrm>
            <a:custGeom>
              <a:avLst/>
              <a:gdLst>
                <a:gd name="connsiteX0" fmla="*/ 351472 w 342900"/>
                <a:gd name="connsiteY0" fmla="*/ 373380 h 771525"/>
                <a:gd name="connsiteX1" fmla="*/ 134303 w 342900"/>
                <a:gd name="connsiteY1" fmla="*/ 735330 h 771525"/>
                <a:gd name="connsiteX2" fmla="*/ 0 w 342900"/>
                <a:gd name="connsiteY2" fmla="*/ 780097 h 771525"/>
                <a:gd name="connsiteX3" fmla="*/ 175260 w 342900"/>
                <a:gd name="connsiteY3" fmla="*/ 361950 h 771525"/>
                <a:gd name="connsiteX4" fmla="*/ 155258 w 342900"/>
                <a:gd name="connsiteY4" fmla="*/ 126682 h 771525"/>
                <a:gd name="connsiteX5" fmla="*/ 108585 w 342900"/>
                <a:gd name="connsiteY5" fmla="*/ 0 h 771525"/>
                <a:gd name="connsiteX6" fmla="*/ 179070 w 342900"/>
                <a:gd name="connsiteY6" fmla="*/ 15240 h 771525"/>
                <a:gd name="connsiteX7" fmla="*/ 351472 w 342900"/>
                <a:gd name="connsiteY7" fmla="*/ 37338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771525">
                  <a:moveTo>
                    <a:pt x="351472" y="373380"/>
                  </a:moveTo>
                  <a:cubicBezTo>
                    <a:pt x="341947" y="531495"/>
                    <a:pt x="274320" y="655320"/>
                    <a:pt x="134303" y="735330"/>
                  </a:cubicBezTo>
                  <a:cubicBezTo>
                    <a:pt x="92392" y="759143"/>
                    <a:pt x="46672" y="772477"/>
                    <a:pt x="0" y="780097"/>
                  </a:cubicBezTo>
                  <a:cubicBezTo>
                    <a:pt x="124778" y="666750"/>
                    <a:pt x="173355" y="530543"/>
                    <a:pt x="175260" y="361950"/>
                  </a:cubicBezTo>
                  <a:cubicBezTo>
                    <a:pt x="176213" y="280035"/>
                    <a:pt x="172403" y="211455"/>
                    <a:pt x="155258" y="126682"/>
                  </a:cubicBezTo>
                  <a:cubicBezTo>
                    <a:pt x="149542" y="99060"/>
                    <a:pt x="141922" y="74295"/>
                    <a:pt x="108585" y="0"/>
                  </a:cubicBezTo>
                  <a:cubicBezTo>
                    <a:pt x="125730" y="3810"/>
                    <a:pt x="162878" y="12382"/>
                    <a:pt x="179070" y="15240"/>
                  </a:cubicBezTo>
                  <a:cubicBezTo>
                    <a:pt x="254317" y="40957"/>
                    <a:pt x="332422" y="140017"/>
                    <a:pt x="351472" y="373380"/>
                  </a:cubicBezTo>
                  <a:close/>
                </a:path>
              </a:pathLst>
            </a:custGeom>
            <a:solidFill>
              <a:srgbClr val="CD4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4">
              <a:extLst>
                <a:ext uri="{FF2B5EF4-FFF2-40B4-BE49-F238E27FC236}">
                  <a16:creationId xmlns:a16="http://schemas.microsoft.com/office/drawing/2014/main" id="{808E2CDA-D197-4F80-BA4C-ABC8868AF23F}"/>
                </a:ext>
              </a:extLst>
            </p:cNvPr>
            <p:cNvSpPr/>
            <p:nvPr/>
          </p:nvSpPr>
          <p:spPr>
            <a:xfrm>
              <a:off x="8915997" y="1038449"/>
              <a:ext cx="619125" cy="590550"/>
            </a:xfrm>
            <a:custGeom>
              <a:avLst/>
              <a:gdLst>
                <a:gd name="connsiteX0" fmla="*/ 569039 w 619125"/>
                <a:gd name="connsiteY0" fmla="*/ 109306 h 590550"/>
                <a:gd name="connsiteX1" fmla="*/ 381397 w 619125"/>
                <a:gd name="connsiteY1" fmla="*/ 74063 h 590550"/>
                <a:gd name="connsiteX2" fmla="*/ 340439 w 619125"/>
                <a:gd name="connsiteY2" fmla="*/ 61681 h 590550"/>
                <a:gd name="connsiteX3" fmla="*/ 167084 w 619125"/>
                <a:gd name="connsiteY3" fmla="*/ 12151 h 590550"/>
                <a:gd name="connsiteX4" fmla="*/ 397 w 619125"/>
                <a:gd name="connsiteY4" fmla="*/ 265516 h 590550"/>
                <a:gd name="connsiteX5" fmla="*/ 294719 w 619125"/>
                <a:gd name="connsiteY5" fmla="*/ 597938 h 590550"/>
                <a:gd name="connsiteX6" fmla="*/ 620474 w 619125"/>
                <a:gd name="connsiteY6" fmla="*/ 295996 h 590550"/>
                <a:gd name="connsiteX7" fmla="*/ 569039 w 619125"/>
                <a:gd name="connsiteY7" fmla="*/ 10930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125" h="590550">
                  <a:moveTo>
                    <a:pt x="569039" y="109306"/>
                  </a:moveTo>
                  <a:cubicBezTo>
                    <a:pt x="478552" y="43583"/>
                    <a:pt x="451882" y="86446"/>
                    <a:pt x="381397" y="74063"/>
                  </a:cubicBezTo>
                  <a:lnTo>
                    <a:pt x="340439" y="61681"/>
                  </a:lnTo>
                  <a:cubicBezTo>
                    <a:pt x="274717" y="32153"/>
                    <a:pt x="285194" y="-24997"/>
                    <a:pt x="167084" y="12151"/>
                  </a:cubicBezTo>
                  <a:cubicBezTo>
                    <a:pt x="58499" y="59776"/>
                    <a:pt x="6112" y="155978"/>
                    <a:pt x="397" y="265516"/>
                  </a:cubicBezTo>
                  <a:cubicBezTo>
                    <a:pt x="-8176" y="440776"/>
                    <a:pt x="123269" y="589366"/>
                    <a:pt x="294719" y="597938"/>
                  </a:cubicBezTo>
                  <a:cubicBezTo>
                    <a:pt x="466169" y="606511"/>
                    <a:pt x="600472" y="481733"/>
                    <a:pt x="620474" y="295996"/>
                  </a:cubicBezTo>
                  <a:cubicBezTo>
                    <a:pt x="630952" y="195031"/>
                    <a:pt x="611902" y="147406"/>
                    <a:pt x="569039" y="109306"/>
                  </a:cubicBezTo>
                  <a:close/>
                </a:path>
              </a:pathLst>
            </a:custGeom>
            <a:solidFill>
              <a:srgbClr val="ED7D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5">
              <a:extLst>
                <a:ext uri="{FF2B5EF4-FFF2-40B4-BE49-F238E27FC236}">
                  <a16:creationId xmlns:a16="http://schemas.microsoft.com/office/drawing/2014/main" id="{F88BD824-AC78-4D1F-95DB-5041E98D3C18}"/>
                </a:ext>
              </a:extLst>
            </p:cNvPr>
            <p:cNvSpPr/>
            <p:nvPr/>
          </p:nvSpPr>
          <p:spPr>
            <a:xfrm>
              <a:off x="9173569" y="1122037"/>
              <a:ext cx="361950" cy="514350"/>
            </a:xfrm>
            <a:custGeom>
              <a:avLst/>
              <a:gdLst>
                <a:gd name="connsiteX0" fmla="*/ 343852 w 361950"/>
                <a:gd name="connsiteY0" fmla="*/ 318135 h 514350"/>
                <a:gd name="connsiteX1" fmla="*/ 103822 w 361950"/>
                <a:gd name="connsiteY1" fmla="*/ 512445 h 514350"/>
                <a:gd name="connsiteX2" fmla="*/ 0 w 361950"/>
                <a:gd name="connsiteY2" fmla="*/ 509588 h 514350"/>
                <a:gd name="connsiteX3" fmla="*/ 225742 w 361950"/>
                <a:gd name="connsiteY3" fmla="*/ 265748 h 514350"/>
                <a:gd name="connsiteX4" fmla="*/ 271463 w 361950"/>
                <a:gd name="connsiteY4" fmla="*/ 99060 h 514350"/>
                <a:gd name="connsiteX5" fmla="*/ 271463 w 361950"/>
                <a:gd name="connsiteY5" fmla="*/ 0 h 514350"/>
                <a:gd name="connsiteX6" fmla="*/ 316230 w 361950"/>
                <a:gd name="connsiteY6" fmla="*/ 28575 h 514350"/>
                <a:gd name="connsiteX7" fmla="*/ 343852 w 361950"/>
                <a:gd name="connsiteY7" fmla="*/ 318135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514350">
                  <a:moveTo>
                    <a:pt x="343852" y="318135"/>
                  </a:moveTo>
                  <a:cubicBezTo>
                    <a:pt x="298132" y="424815"/>
                    <a:pt x="220027" y="492443"/>
                    <a:pt x="103822" y="512445"/>
                  </a:cubicBezTo>
                  <a:cubicBezTo>
                    <a:pt x="69532" y="518160"/>
                    <a:pt x="34290" y="516255"/>
                    <a:pt x="0" y="509588"/>
                  </a:cubicBezTo>
                  <a:cubicBezTo>
                    <a:pt x="114300" y="462915"/>
                    <a:pt x="181927" y="381000"/>
                    <a:pt x="225742" y="265748"/>
                  </a:cubicBezTo>
                  <a:cubicBezTo>
                    <a:pt x="246697" y="209550"/>
                    <a:pt x="261938" y="161925"/>
                    <a:pt x="271463" y="99060"/>
                  </a:cubicBezTo>
                  <a:cubicBezTo>
                    <a:pt x="274320" y="78105"/>
                    <a:pt x="275272" y="60008"/>
                    <a:pt x="271463" y="0"/>
                  </a:cubicBezTo>
                  <a:cubicBezTo>
                    <a:pt x="281940" y="6668"/>
                    <a:pt x="305753" y="21908"/>
                    <a:pt x="316230" y="28575"/>
                  </a:cubicBezTo>
                  <a:cubicBezTo>
                    <a:pt x="360045" y="65723"/>
                    <a:pt x="389572" y="153352"/>
                    <a:pt x="343852" y="318135"/>
                  </a:cubicBezTo>
                  <a:close/>
                </a:path>
              </a:pathLst>
            </a:custGeom>
            <a:solidFill>
              <a:srgbClr val="CD4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6">
              <a:extLst>
                <a:ext uri="{FF2B5EF4-FFF2-40B4-BE49-F238E27FC236}">
                  <a16:creationId xmlns:a16="http://schemas.microsoft.com/office/drawing/2014/main" id="{0E08F41A-C0CA-47D8-983D-6619FCF24917}"/>
                </a:ext>
              </a:extLst>
            </p:cNvPr>
            <p:cNvSpPr/>
            <p:nvPr/>
          </p:nvSpPr>
          <p:spPr>
            <a:xfrm>
              <a:off x="8721948" y="197122"/>
              <a:ext cx="1000125" cy="1438275"/>
            </a:xfrm>
            <a:custGeom>
              <a:avLst/>
              <a:gdLst>
                <a:gd name="connsiteX0" fmla="*/ 954541 w 1000125"/>
                <a:gd name="connsiteY0" fmla="*/ 1300200 h 1438275"/>
                <a:gd name="connsiteX1" fmla="*/ 764994 w 1000125"/>
                <a:gd name="connsiteY1" fmla="*/ 640118 h 1438275"/>
                <a:gd name="connsiteX2" fmla="*/ 686889 w 1000125"/>
                <a:gd name="connsiteY2" fmla="*/ 551535 h 1438275"/>
                <a:gd name="connsiteX3" fmla="*/ 558301 w 1000125"/>
                <a:gd name="connsiteY3" fmla="*/ 434378 h 1438275"/>
                <a:gd name="connsiteX4" fmla="*/ 477339 w 1000125"/>
                <a:gd name="connsiteY4" fmla="*/ 410565 h 1438275"/>
                <a:gd name="connsiteX5" fmla="*/ 533536 w 1000125"/>
                <a:gd name="connsiteY5" fmla="*/ 521055 h 1438275"/>
                <a:gd name="connsiteX6" fmla="*/ 596401 w 1000125"/>
                <a:gd name="connsiteY6" fmla="*/ 820140 h 1438275"/>
                <a:gd name="connsiteX7" fmla="*/ 596401 w 1000125"/>
                <a:gd name="connsiteY7" fmla="*/ 935393 h 1438275"/>
                <a:gd name="connsiteX8" fmla="*/ 567826 w 1000125"/>
                <a:gd name="connsiteY8" fmla="*/ 968730 h 1438275"/>
                <a:gd name="connsiteX9" fmla="*/ 545919 w 1000125"/>
                <a:gd name="connsiteY9" fmla="*/ 931583 h 1438275"/>
                <a:gd name="connsiteX10" fmla="*/ 547824 w 1000125"/>
                <a:gd name="connsiteY10" fmla="*/ 880148 h 1438275"/>
                <a:gd name="connsiteX11" fmla="*/ 488769 w 1000125"/>
                <a:gd name="connsiteY11" fmla="*/ 556298 h 1438275"/>
                <a:gd name="connsiteX12" fmla="*/ 437334 w 1000125"/>
                <a:gd name="connsiteY12" fmla="*/ 452475 h 1438275"/>
                <a:gd name="connsiteX13" fmla="*/ 345894 w 1000125"/>
                <a:gd name="connsiteY13" fmla="*/ 512483 h 1438275"/>
                <a:gd name="connsiteX14" fmla="*/ 136344 w 1000125"/>
                <a:gd name="connsiteY14" fmla="*/ 816330 h 1438275"/>
                <a:gd name="connsiteX15" fmla="*/ 76336 w 1000125"/>
                <a:gd name="connsiteY15" fmla="*/ 1021118 h 1438275"/>
                <a:gd name="connsiteX16" fmla="*/ 58239 w 1000125"/>
                <a:gd name="connsiteY16" fmla="*/ 1309725 h 1438275"/>
                <a:gd name="connsiteX17" fmla="*/ 29664 w 1000125"/>
                <a:gd name="connsiteY17" fmla="*/ 1443075 h 1438275"/>
                <a:gd name="connsiteX18" fmla="*/ 1089 w 1000125"/>
                <a:gd name="connsiteY18" fmla="*/ 1345920 h 1438275"/>
                <a:gd name="connsiteX19" fmla="*/ 9661 w 1000125"/>
                <a:gd name="connsiteY19" fmla="*/ 1103985 h 1438275"/>
                <a:gd name="connsiteX20" fmla="*/ 43951 w 1000125"/>
                <a:gd name="connsiteY20" fmla="*/ 905865 h 1438275"/>
                <a:gd name="connsiteX21" fmla="*/ 303031 w 1000125"/>
                <a:gd name="connsiteY21" fmla="*/ 471525 h 1438275"/>
                <a:gd name="connsiteX22" fmla="*/ 419236 w 1000125"/>
                <a:gd name="connsiteY22" fmla="*/ 368655 h 1438275"/>
                <a:gd name="connsiteX23" fmla="*/ 458289 w 1000125"/>
                <a:gd name="connsiteY23" fmla="*/ 334365 h 1438275"/>
                <a:gd name="connsiteX24" fmla="*/ 475434 w 1000125"/>
                <a:gd name="connsiteY24" fmla="*/ 36233 h 1438275"/>
                <a:gd name="connsiteX25" fmla="*/ 510676 w 1000125"/>
                <a:gd name="connsiteY25" fmla="*/ 38 h 1438275"/>
                <a:gd name="connsiteX26" fmla="*/ 544014 w 1000125"/>
                <a:gd name="connsiteY26" fmla="*/ 42900 h 1438275"/>
                <a:gd name="connsiteX27" fmla="*/ 530679 w 1000125"/>
                <a:gd name="connsiteY27" fmla="*/ 286740 h 1438275"/>
                <a:gd name="connsiteX28" fmla="*/ 589734 w 1000125"/>
                <a:gd name="connsiteY28" fmla="*/ 383895 h 1438275"/>
                <a:gd name="connsiteX29" fmla="*/ 750706 w 1000125"/>
                <a:gd name="connsiteY29" fmla="*/ 536295 h 1438275"/>
                <a:gd name="connsiteX30" fmla="*/ 789759 w 1000125"/>
                <a:gd name="connsiteY30" fmla="*/ 584873 h 1438275"/>
                <a:gd name="connsiteX31" fmla="*/ 891676 w 1000125"/>
                <a:gd name="connsiteY31" fmla="*/ 777278 h 1438275"/>
                <a:gd name="connsiteX32" fmla="*/ 993594 w 1000125"/>
                <a:gd name="connsiteY32" fmla="*/ 1185900 h 1438275"/>
                <a:gd name="connsiteX33" fmla="*/ 1001214 w 1000125"/>
                <a:gd name="connsiteY33" fmla="*/ 1403070 h 1438275"/>
                <a:gd name="connsiteX34" fmla="*/ 972639 w 1000125"/>
                <a:gd name="connsiteY34" fmla="*/ 1440218 h 1438275"/>
                <a:gd name="connsiteX35" fmla="*/ 956446 w 1000125"/>
                <a:gd name="connsiteY35" fmla="*/ 1394498 h 1438275"/>
                <a:gd name="connsiteX36" fmla="*/ 954541 w 1000125"/>
                <a:gd name="connsiteY36" fmla="*/ 1300200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125" h="1438275">
                  <a:moveTo>
                    <a:pt x="954541" y="1300200"/>
                  </a:moveTo>
                  <a:cubicBezTo>
                    <a:pt x="952636" y="1052550"/>
                    <a:pt x="903106" y="853478"/>
                    <a:pt x="764994" y="640118"/>
                  </a:cubicBezTo>
                  <a:cubicBezTo>
                    <a:pt x="733561" y="604875"/>
                    <a:pt x="709749" y="572490"/>
                    <a:pt x="686889" y="551535"/>
                  </a:cubicBezTo>
                  <a:cubicBezTo>
                    <a:pt x="644026" y="512483"/>
                    <a:pt x="606879" y="466763"/>
                    <a:pt x="558301" y="434378"/>
                  </a:cubicBezTo>
                  <a:cubicBezTo>
                    <a:pt x="526869" y="408660"/>
                    <a:pt x="506866" y="390563"/>
                    <a:pt x="477339" y="410565"/>
                  </a:cubicBezTo>
                  <a:cubicBezTo>
                    <a:pt x="501151" y="444855"/>
                    <a:pt x="513534" y="484860"/>
                    <a:pt x="533536" y="521055"/>
                  </a:cubicBezTo>
                  <a:cubicBezTo>
                    <a:pt x="573541" y="616305"/>
                    <a:pt x="590686" y="714413"/>
                    <a:pt x="596401" y="820140"/>
                  </a:cubicBezTo>
                  <a:cubicBezTo>
                    <a:pt x="598306" y="871575"/>
                    <a:pt x="604021" y="897293"/>
                    <a:pt x="596401" y="935393"/>
                  </a:cubicBezTo>
                  <a:cubicBezTo>
                    <a:pt x="593544" y="952538"/>
                    <a:pt x="592591" y="973493"/>
                    <a:pt x="567826" y="968730"/>
                  </a:cubicBezTo>
                  <a:cubicBezTo>
                    <a:pt x="549729" y="965873"/>
                    <a:pt x="545919" y="947775"/>
                    <a:pt x="545919" y="931583"/>
                  </a:cubicBezTo>
                  <a:cubicBezTo>
                    <a:pt x="545919" y="914438"/>
                    <a:pt x="545919" y="897293"/>
                    <a:pt x="547824" y="880148"/>
                  </a:cubicBezTo>
                  <a:cubicBezTo>
                    <a:pt x="542109" y="769658"/>
                    <a:pt x="527821" y="661073"/>
                    <a:pt x="488769" y="556298"/>
                  </a:cubicBezTo>
                  <a:cubicBezTo>
                    <a:pt x="474481" y="520103"/>
                    <a:pt x="456384" y="485813"/>
                    <a:pt x="437334" y="452475"/>
                  </a:cubicBezTo>
                  <a:cubicBezTo>
                    <a:pt x="421141" y="431520"/>
                    <a:pt x="359229" y="500100"/>
                    <a:pt x="345894" y="512483"/>
                  </a:cubicBezTo>
                  <a:cubicBezTo>
                    <a:pt x="263026" y="600113"/>
                    <a:pt x="189684" y="705840"/>
                    <a:pt x="136344" y="816330"/>
                  </a:cubicBezTo>
                  <a:cubicBezTo>
                    <a:pt x="107769" y="883005"/>
                    <a:pt x="89671" y="949680"/>
                    <a:pt x="76336" y="1021118"/>
                  </a:cubicBezTo>
                  <a:cubicBezTo>
                    <a:pt x="61096" y="1095413"/>
                    <a:pt x="62049" y="1269720"/>
                    <a:pt x="58239" y="1309725"/>
                  </a:cubicBezTo>
                  <a:cubicBezTo>
                    <a:pt x="51571" y="1352588"/>
                    <a:pt x="66811" y="1437360"/>
                    <a:pt x="29664" y="1443075"/>
                  </a:cubicBezTo>
                  <a:cubicBezTo>
                    <a:pt x="-6531" y="1444028"/>
                    <a:pt x="136" y="1383068"/>
                    <a:pt x="1089" y="1345920"/>
                  </a:cubicBezTo>
                  <a:cubicBezTo>
                    <a:pt x="2041" y="1313535"/>
                    <a:pt x="-2721" y="1153515"/>
                    <a:pt x="9661" y="1103985"/>
                  </a:cubicBezTo>
                  <a:cubicBezTo>
                    <a:pt x="15376" y="1044930"/>
                    <a:pt x="26806" y="962063"/>
                    <a:pt x="43951" y="905865"/>
                  </a:cubicBezTo>
                  <a:cubicBezTo>
                    <a:pt x="99196" y="742035"/>
                    <a:pt x="186826" y="599160"/>
                    <a:pt x="303031" y="471525"/>
                  </a:cubicBezTo>
                  <a:cubicBezTo>
                    <a:pt x="336369" y="435330"/>
                    <a:pt x="368754" y="406755"/>
                    <a:pt x="419236" y="368655"/>
                  </a:cubicBezTo>
                  <a:cubicBezTo>
                    <a:pt x="433524" y="358178"/>
                    <a:pt x="448764" y="350558"/>
                    <a:pt x="458289" y="334365"/>
                  </a:cubicBezTo>
                  <a:cubicBezTo>
                    <a:pt x="457336" y="284835"/>
                    <a:pt x="472576" y="50520"/>
                    <a:pt x="475434" y="36233"/>
                  </a:cubicBezTo>
                  <a:cubicBezTo>
                    <a:pt x="478291" y="16230"/>
                    <a:pt x="486864" y="-915"/>
                    <a:pt x="510676" y="38"/>
                  </a:cubicBezTo>
                  <a:cubicBezTo>
                    <a:pt x="536394" y="990"/>
                    <a:pt x="544966" y="19088"/>
                    <a:pt x="544014" y="42900"/>
                  </a:cubicBezTo>
                  <a:cubicBezTo>
                    <a:pt x="541156" y="108623"/>
                    <a:pt x="530679" y="271500"/>
                    <a:pt x="530679" y="286740"/>
                  </a:cubicBezTo>
                  <a:cubicBezTo>
                    <a:pt x="523059" y="335318"/>
                    <a:pt x="554491" y="361035"/>
                    <a:pt x="589734" y="383895"/>
                  </a:cubicBezTo>
                  <a:cubicBezTo>
                    <a:pt x="650694" y="426758"/>
                    <a:pt x="704034" y="478193"/>
                    <a:pt x="750706" y="536295"/>
                  </a:cubicBezTo>
                  <a:cubicBezTo>
                    <a:pt x="760231" y="548678"/>
                    <a:pt x="776424" y="562965"/>
                    <a:pt x="789759" y="584873"/>
                  </a:cubicBezTo>
                  <a:cubicBezTo>
                    <a:pt x="827859" y="652500"/>
                    <a:pt x="859291" y="706793"/>
                    <a:pt x="891676" y="777278"/>
                  </a:cubicBezTo>
                  <a:cubicBezTo>
                    <a:pt x="951684" y="906818"/>
                    <a:pt x="982164" y="1043978"/>
                    <a:pt x="993594" y="1185900"/>
                  </a:cubicBezTo>
                  <a:cubicBezTo>
                    <a:pt x="994546" y="1200188"/>
                    <a:pt x="1001214" y="1371638"/>
                    <a:pt x="1001214" y="1403070"/>
                  </a:cubicBezTo>
                  <a:cubicBezTo>
                    <a:pt x="1001214" y="1418310"/>
                    <a:pt x="994546" y="1449743"/>
                    <a:pt x="972639" y="1440218"/>
                  </a:cubicBezTo>
                  <a:cubicBezTo>
                    <a:pt x="948826" y="1436408"/>
                    <a:pt x="953589" y="1413548"/>
                    <a:pt x="956446" y="1394498"/>
                  </a:cubicBezTo>
                  <a:cubicBezTo>
                    <a:pt x="954541" y="1360208"/>
                    <a:pt x="954541" y="1331633"/>
                    <a:pt x="954541" y="1300200"/>
                  </a:cubicBezTo>
                  <a:close/>
                </a:path>
              </a:pathLst>
            </a:custGeom>
            <a:solidFill>
              <a:srgbClr val="44B5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30">
            <a:extLst>
              <a:ext uri="{FF2B5EF4-FFF2-40B4-BE49-F238E27FC236}">
                <a16:creationId xmlns:a16="http://schemas.microsoft.com/office/drawing/2014/main" id="{428C2999-A529-4C1E-A210-094CC48CFA4C}"/>
              </a:ext>
            </a:extLst>
          </p:cNvPr>
          <p:cNvGrpSpPr/>
          <p:nvPr/>
        </p:nvGrpSpPr>
        <p:grpSpPr>
          <a:xfrm rot="21334132">
            <a:off x="675977" y="1037230"/>
            <a:ext cx="339408" cy="694850"/>
            <a:chOff x="7528445" y="2305877"/>
            <a:chExt cx="561155" cy="1148822"/>
          </a:xfrm>
        </p:grpSpPr>
        <p:sp>
          <p:nvSpPr>
            <p:cNvPr id="47" name="Freeform: Shape 31">
              <a:extLst>
                <a:ext uri="{FF2B5EF4-FFF2-40B4-BE49-F238E27FC236}">
                  <a16:creationId xmlns:a16="http://schemas.microsoft.com/office/drawing/2014/main" id="{221DCC72-53EF-4D53-8BA4-8E5022569EAA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rgbClr val="662D9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32">
              <a:extLst>
                <a:ext uri="{FF2B5EF4-FFF2-40B4-BE49-F238E27FC236}">
                  <a16:creationId xmlns:a16="http://schemas.microsoft.com/office/drawing/2014/main" id="{E04770DB-1955-4898-9316-128AEDEC3BB9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9" name="Group 33">
            <a:extLst>
              <a:ext uri="{FF2B5EF4-FFF2-40B4-BE49-F238E27FC236}">
                <a16:creationId xmlns:a16="http://schemas.microsoft.com/office/drawing/2014/main" id="{44C4E2F6-8734-47E9-8D88-A456F5A9A1DD}"/>
              </a:ext>
            </a:extLst>
          </p:cNvPr>
          <p:cNvGrpSpPr/>
          <p:nvPr/>
        </p:nvGrpSpPr>
        <p:grpSpPr>
          <a:xfrm>
            <a:off x="603137" y="2634461"/>
            <a:ext cx="438583" cy="812923"/>
            <a:chOff x="1624045" y="1828164"/>
            <a:chExt cx="1040665" cy="1837790"/>
          </a:xfrm>
        </p:grpSpPr>
        <p:sp>
          <p:nvSpPr>
            <p:cNvPr id="50" name="Freeform: Shape 34">
              <a:extLst>
                <a:ext uri="{FF2B5EF4-FFF2-40B4-BE49-F238E27FC236}">
                  <a16:creationId xmlns:a16="http://schemas.microsoft.com/office/drawing/2014/main" id="{BABC0CF6-D47D-45D9-B68A-001D6CDE0A09}"/>
                </a:ext>
              </a:extLst>
            </p:cNvPr>
            <p:cNvSpPr/>
            <p:nvPr/>
          </p:nvSpPr>
          <p:spPr>
            <a:xfrm>
              <a:off x="1993856" y="2624160"/>
              <a:ext cx="242621" cy="316811"/>
            </a:xfrm>
            <a:custGeom>
              <a:avLst/>
              <a:gdLst>
                <a:gd name="connsiteX0" fmla="*/ 189033 w 242621"/>
                <a:gd name="connsiteY0" fmla="*/ 2023 h 316811"/>
                <a:gd name="connsiteX1" fmla="*/ 192642 w 242621"/>
                <a:gd name="connsiteY1" fmla="*/ 4028 h 316811"/>
                <a:gd name="connsiteX2" fmla="*/ 203470 w 242621"/>
                <a:gd name="connsiteY2" fmla="*/ 57565 h 316811"/>
                <a:gd name="connsiteX3" fmla="*/ 209285 w 242621"/>
                <a:gd name="connsiteY3" fmla="*/ 125138 h 316811"/>
                <a:gd name="connsiteX4" fmla="*/ 210889 w 242621"/>
                <a:gd name="connsiteY4" fmla="*/ 130552 h 316811"/>
                <a:gd name="connsiteX5" fmla="*/ 199460 w 242621"/>
                <a:gd name="connsiteY5" fmla="*/ 183287 h 316811"/>
                <a:gd name="connsiteX6" fmla="*/ 205275 w 242621"/>
                <a:gd name="connsiteY6" fmla="*/ 189703 h 316811"/>
                <a:gd name="connsiteX7" fmla="*/ 216704 w 242621"/>
                <a:gd name="connsiteY7" fmla="*/ 194516 h 316811"/>
                <a:gd name="connsiteX8" fmla="*/ 230940 w 242621"/>
                <a:gd name="connsiteY8" fmla="*/ 219780 h 316811"/>
                <a:gd name="connsiteX9" fmla="*/ 243172 w 242621"/>
                <a:gd name="connsiteY9" fmla="*/ 260886 h 316811"/>
                <a:gd name="connsiteX10" fmla="*/ 243573 w 242621"/>
                <a:gd name="connsiteY10" fmla="*/ 265097 h 316811"/>
                <a:gd name="connsiteX11" fmla="*/ 235953 w 242621"/>
                <a:gd name="connsiteY11" fmla="*/ 256675 h 316811"/>
                <a:gd name="connsiteX12" fmla="*/ 212694 w 242621"/>
                <a:gd name="connsiteY12" fmla="*/ 199328 h 316811"/>
                <a:gd name="connsiteX13" fmla="*/ 202066 w 242621"/>
                <a:gd name="connsiteY13" fmla="*/ 195117 h 316811"/>
                <a:gd name="connsiteX14" fmla="*/ 197254 w 242621"/>
                <a:gd name="connsiteY14" fmla="*/ 207349 h 316811"/>
                <a:gd name="connsiteX15" fmla="*/ 128678 w 242621"/>
                <a:gd name="connsiteY15" fmla="*/ 250258 h 316811"/>
                <a:gd name="connsiteX16" fmla="*/ 97799 w 242621"/>
                <a:gd name="connsiteY16" fmla="*/ 244644 h 316811"/>
                <a:gd name="connsiteX17" fmla="*/ 69126 w 242621"/>
                <a:gd name="connsiteY17" fmla="*/ 222187 h 316811"/>
                <a:gd name="connsiteX18" fmla="*/ 60103 w 242621"/>
                <a:gd name="connsiteY18" fmla="*/ 208953 h 316811"/>
                <a:gd name="connsiteX19" fmla="*/ 52283 w 242621"/>
                <a:gd name="connsiteY19" fmla="*/ 210958 h 316811"/>
                <a:gd name="connsiteX20" fmla="*/ 48072 w 242621"/>
                <a:gd name="connsiteY20" fmla="*/ 212361 h 316811"/>
                <a:gd name="connsiteX21" fmla="*/ 43661 w 242621"/>
                <a:gd name="connsiteY21" fmla="*/ 217775 h 316811"/>
                <a:gd name="connsiteX22" fmla="*/ 34437 w 242621"/>
                <a:gd name="connsiteY22" fmla="*/ 246248 h 316811"/>
                <a:gd name="connsiteX23" fmla="*/ 20000 w 242621"/>
                <a:gd name="connsiteY23" fmla="*/ 286752 h 316811"/>
                <a:gd name="connsiteX24" fmla="*/ 17794 w 242621"/>
                <a:gd name="connsiteY24" fmla="*/ 297379 h 316811"/>
                <a:gd name="connsiteX25" fmla="*/ 12381 w 242621"/>
                <a:gd name="connsiteY25" fmla="*/ 308407 h 316811"/>
                <a:gd name="connsiteX26" fmla="*/ 350 w 242621"/>
                <a:gd name="connsiteY26" fmla="*/ 318233 h 316811"/>
                <a:gd name="connsiteX27" fmla="*/ 751 w 242621"/>
                <a:gd name="connsiteY27" fmla="*/ 315225 h 316811"/>
                <a:gd name="connsiteX28" fmla="*/ 32031 w 242621"/>
                <a:gd name="connsiteY28" fmla="*/ 234217 h 316811"/>
                <a:gd name="connsiteX29" fmla="*/ 39049 w 242621"/>
                <a:gd name="connsiteY29" fmla="*/ 213364 h 316811"/>
                <a:gd name="connsiteX30" fmla="*/ 52082 w 242621"/>
                <a:gd name="connsiteY30" fmla="*/ 199729 h 316811"/>
                <a:gd name="connsiteX31" fmla="*/ 56293 w 242621"/>
                <a:gd name="connsiteY31" fmla="*/ 184490 h 316811"/>
                <a:gd name="connsiteX32" fmla="*/ 120457 w 242621"/>
                <a:gd name="connsiteY32" fmla="*/ 149601 h 316811"/>
                <a:gd name="connsiteX33" fmla="*/ 128077 w 242621"/>
                <a:gd name="connsiteY33" fmla="*/ 140778 h 316811"/>
                <a:gd name="connsiteX34" fmla="*/ 134092 w 242621"/>
                <a:gd name="connsiteY34" fmla="*/ 127344 h 316811"/>
                <a:gd name="connsiteX35" fmla="*/ 144519 w 242621"/>
                <a:gd name="connsiteY35" fmla="*/ 111102 h 316811"/>
                <a:gd name="connsiteX36" fmla="*/ 153542 w 242621"/>
                <a:gd name="connsiteY36" fmla="*/ 93858 h 316811"/>
                <a:gd name="connsiteX37" fmla="*/ 173593 w 242621"/>
                <a:gd name="connsiteY37" fmla="*/ 40321 h 316811"/>
                <a:gd name="connsiteX38" fmla="*/ 182616 w 242621"/>
                <a:gd name="connsiteY38" fmla="*/ 10645 h 316811"/>
                <a:gd name="connsiteX39" fmla="*/ 189033 w 242621"/>
                <a:gd name="connsiteY39" fmla="*/ 2023 h 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621" h="316811">
                  <a:moveTo>
                    <a:pt x="189033" y="2023"/>
                  </a:moveTo>
                  <a:cubicBezTo>
                    <a:pt x="193244" y="-3191"/>
                    <a:pt x="192442" y="3226"/>
                    <a:pt x="192642" y="4028"/>
                  </a:cubicBezTo>
                  <a:cubicBezTo>
                    <a:pt x="197254" y="21673"/>
                    <a:pt x="200863" y="39519"/>
                    <a:pt x="203470" y="57565"/>
                  </a:cubicBezTo>
                  <a:cubicBezTo>
                    <a:pt x="206678" y="80022"/>
                    <a:pt x="208483" y="102480"/>
                    <a:pt x="209285" y="125138"/>
                  </a:cubicBezTo>
                  <a:cubicBezTo>
                    <a:pt x="209285" y="127143"/>
                    <a:pt x="209084" y="129148"/>
                    <a:pt x="210889" y="130552"/>
                  </a:cubicBezTo>
                  <a:cubicBezTo>
                    <a:pt x="207079" y="148197"/>
                    <a:pt x="203470" y="165842"/>
                    <a:pt x="199460" y="183287"/>
                  </a:cubicBezTo>
                  <a:cubicBezTo>
                    <a:pt x="198257" y="188701"/>
                    <a:pt x="198858" y="191508"/>
                    <a:pt x="205275" y="189703"/>
                  </a:cubicBezTo>
                  <a:cubicBezTo>
                    <a:pt x="210087" y="188300"/>
                    <a:pt x="213696" y="190907"/>
                    <a:pt x="216704" y="194516"/>
                  </a:cubicBezTo>
                  <a:cubicBezTo>
                    <a:pt x="223120" y="202135"/>
                    <a:pt x="227732" y="210757"/>
                    <a:pt x="230940" y="219780"/>
                  </a:cubicBezTo>
                  <a:cubicBezTo>
                    <a:pt x="235753" y="233215"/>
                    <a:pt x="240164" y="246850"/>
                    <a:pt x="243172" y="260886"/>
                  </a:cubicBezTo>
                  <a:cubicBezTo>
                    <a:pt x="244174" y="262289"/>
                    <a:pt x="244174" y="263693"/>
                    <a:pt x="243573" y="265097"/>
                  </a:cubicBezTo>
                  <a:cubicBezTo>
                    <a:pt x="237357" y="265498"/>
                    <a:pt x="236755" y="260284"/>
                    <a:pt x="235953" y="256675"/>
                  </a:cubicBezTo>
                  <a:cubicBezTo>
                    <a:pt x="231341" y="236223"/>
                    <a:pt x="222519" y="217575"/>
                    <a:pt x="212694" y="199328"/>
                  </a:cubicBezTo>
                  <a:cubicBezTo>
                    <a:pt x="210488" y="195117"/>
                    <a:pt x="207079" y="192711"/>
                    <a:pt x="202066" y="195117"/>
                  </a:cubicBezTo>
                  <a:cubicBezTo>
                    <a:pt x="200462" y="199128"/>
                    <a:pt x="198257" y="203138"/>
                    <a:pt x="197254" y="207349"/>
                  </a:cubicBezTo>
                  <a:cubicBezTo>
                    <a:pt x="191439" y="233816"/>
                    <a:pt x="157552" y="254670"/>
                    <a:pt x="128678" y="250258"/>
                  </a:cubicBezTo>
                  <a:cubicBezTo>
                    <a:pt x="118252" y="248654"/>
                    <a:pt x="107825" y="247652"/>
                    <a:pt x="97799" y="244644"/>
                  </a:cubicBezTo>
                  <a:cubicBezTo>
                    <a:pt x="85367" y="240834"/>
                    <a:pt x="75542" y="233816"/>
                    <a:pt x="69126" y="222187"/>
                  </a:cubicBezTo>
                  <a:cubicBezTo>
                    <a:pt x="66519" y="217575"/>
                    <a:pt x="63913" y="212762"/>
                    <a:pt x="60103" y="208953"/>
                  </a:cubicBezTo>
                  <a:cubicBezTo>
                    <a:pt x="56293" y="205143"/>
                    <a:pt x="53486" y="204742"/>
                    <a:pt x="52283" y="210958"/>
                  </a:cubicBezTo>
                  <a:cubicBezTo>
                    <a:pt x="51080" y="212161"/>
                    <a:pt x="49676" y="212161"/>
                    <a:pt x="48072" y="212361"/>
                  </a:cubicBezTo>
                  <a:cubicBezTo>
                    <a:pt x="45064" y="212963"/>
                    <a:pt x="44663" y="215570"/>
                    <a:pt x="43661" y="217775"/>
                  </a:cubicBezTo>
                  <a:cubicBezTo>
                    <a:pt x="39650" y="226999"/>
                    <a:pt x="37244" y="236624"/>
                    <a:pt x="34437" y="246248"/>
                  </a:cubicBezTo>
                  <a:cubicBezTo>
                    <a:pt x="30627" y="260084"/>
                    <a:pt x="25614" y="273518"/>
                    <a:pt x="20000" y="286752"/>
                  </a:cubicBezTo>
                  <a:cubicBezTo>
                    <a:pt x="18597" y="290161"/>
                    <a:pt x="17594" y="293569"/>
                    <a:pt x="17794" y="297379"/>
                  </a:cubicBezTo>
                  <a:cubicBezTo>
                    <a:pt x="16190" y="301189"/>
                    <a:pt x="14185" y="304798"/>
                    <a:pt x="12381" y="308407"/>
                  </a:cubicBezTo>
                  <a:cubicBezTo>
                    <a:pt x="7769" y="310814"/>
                    <a:pt x="6766" y="317832"/>
                    <a:pt x="350" y="318233"/>
                  </a:cubicBezTo>
                  <a:cubicBezTo>
                    <a:pt x="-252" y="317230"/>
                    <a:pt x="-51" y="316227"/>
                    <a:pt x="751" y="315225"/>
                  </a:cubicBezTo>
                  <a:cubicBezTo>
                    <a:pt x="15388" y="289760"/>
                    <a:pt x="24612" y="262490"/>
                    <a:pt x="32031" y="234217"/>
                  </a:cubicBezTo>
                  <a:cubicBezTo>
                    <a:pt x="33836" y="227199"/>
                    <a:pt x="36643" y="220382"/>
                    <a:pt x="39049" y="213364"/>
                  </a:cubicBezTo>
                  <a:cubicBezTo>
                    <a:pt x="41455" y="206948"/>
                    <a:pt x="43460" y="201333"/>
                    <a:pt x="52082" y="199729"/>
                  </a:cubicBezTo>
                  <a:cubicBezTo>
                    <a:pt x="60303" y="198125"/>
                    <a:pt x="57897" y="190505"/>
                    <a:pt x="56293" y="184490"/>
                  </a:cubicBezTo>
                  <a:cubicBezTo>
                    <a:pt x="81959" y="180680"/>
                    <a:pt x="102612" y="167647"/>
                    <a:pt x="120457" y="149601"/>
                  </a:cubicBezTo>
                  <a:cubicBezTo>
                    <a:pt x="123265" y="146794"/>
                    <a:pt x="125671" y="143786"/>
                    <a:pt x="128077" y="140778"/>
                  </a:cubicBezTo>
                  <a:cubicBezTo>
                    <a:pt x="128277" y="135565"/>
                    <a:pt x="131085" y="131354"/>
                    <a:pt x="134092" y="127344"/>
                  </a:cubicBezTo>
                  <a:cubicBezTo>
                    <a:pt x="138103" y="122130"/>
                    <a:pt x="140910" y="116516"/>
                    <a:pt x="144519" y="111102"/>
                  </a:cubicBezTo>
                  <a:cubicBezTo>
                    <a:pt x="149532" y="106490"/>
                    <a:pt x="150735" y="99673"/>
                    <a:pt x="153542" y="93858"/>
                  </a:cubicBezTo>
                  <a:cubicBezTo>
                    <a:pt x="161763" y="76614"/>
                    <a:pt x="169784" y="59169"/>
                    <a:pt x="173593" y="40321"/>
                  </a:cubicBezTo>
                  <a:cubicBezTo>
                    <a:pt x="180812" y="31699"/>
                    <a:pt x="178807" y="20269"/>
                    <a:pt x="182616" y="10645"/>
                  </a:cubicBezTo>
                  <a:cubicBezTo>
                    <a:pt x="184622" y="7437"/>
                    <a:pt x="184421" y="3226"/>
                    <a:pt x="189033" y="2023"/>
                  </a:cubicBezTo>
                  <a:close/>
                </a:path>
              </a:pathLst>
            </a:custGeom>
            <a:solidFill>
              <a:srgbClr val="DBDBDB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5">
              <a:extLst>
                <a:ext uri="{FF2B5EF4-FFF2-40B4-BE49-F238E27FC236}">
                  <a16:creationId xmlns:a16="http://schemas.microsoft.com/office/drawing/2014/main" id="{82F0842B-95DF-441B-AE98-0746BCA60374}"/>
                </a:ext>
              </a:extLst>
            </p:cNvPr>
            <p:cNvSpPr/>
            <p:nvPr/>
          </p:nvSpPr>
          <p:spPr>
            <a:xfrm>
              <a:off x="1886240" y="1828164"/>
              <a:ext cx="537376" cy="982516"/>
            </a:xfrm>
            <a:custGeom>
              <a:avLst/>
              <a:gdLst>
                <a:gd name="connsiteX0" fmla="*/ 536062 w 537376"/>
                <a:gd name="connsiteY0" fmla="*/ 24639 h 982516"/>
                <a:gd name="connsiteX1" fmla="*/ 532252 w 537376"/>
                <a:gd name="connsiteY1" fmla="*/ 26844 h 982516"/>
                <a:gd name="connsiteX2" fmla="*/ 526637 w 537376"/>
                <a:gd name="connsiteY2" fmla="*/ 38674 h 982516"/>
                <a:gd name="connsiteX3" fmla="*/ 521825 w 537376"/>
                <a:gd name="connsiteY3" fmla="*/ 47698 h 982516"/>
                <a:gd name="connsiteX4" fmla="*/ 398910 w 537376"/>
                <a:gd name="connsiteY4" fmla="*/ 343856 h 982516"/>
                <a:gd name="connsiteX5" fmla="*/ 299255 w 537376"/>
                <a:gd name="connsiteY5" fmla="*/ 708189 h 982516"/>
                <a:gd name="connsiteX6" fmla="*/ 283014 w 537376"/>
                <a:gd name="connsiteY6" fmla="*/ 783983 h 982516"/>
                <a:gd name="connsiteX7" fmla="*/ 283014 w 537376"/>
                <a:gd name="connsiteY7" fmla="*/ 783983 h 982516"/>
                <a:gd name="connsiteX8" fmla="*/ 266170 w 537376"/>
                <a:gd name="connsiteY8" fmla="*/ 859376 h 982516"/>
                <a:gd name="connsiteX9" fmla="*/ 265769 w 537376"/>
                <a:gd name="connsiteY9" fmla="*/ 854364 h 982516"/>
                <a:gd name="connsiteX10" fmla="*/ 263764 w 537376"/>
                <a:gd name="connsiteY10" fmla="*/ 779772 h 982516"/>
                <a:gd name="connsiteX11" fmla="*/ 252937 w 537376"/>
                <a:gd name="connsiteY11" fmla="*/ 657259 h 982516"/>
                <a:gd name="connsiteX12" fmla="*/ 246119 w 537376"/>
                <a:gd name="connsiteY12" fmla="*/ 456745 h 982516"/>
                <a:gd name="connsiteX13" fmla="*/ 252335 w 537376"/>
                <a:gd name="connsiteY13" fmla="*/ 340648 h 982516"/>
                <a:gd name="connsiteX14" fmla="*/ 264967 w 537376"/>
                <a:gd name="connsiteY14" fmla="*/ 256833 h 982516"/>
                <a:gd name="connsiteX15" fmla="*/ 263564 w 537376"/>
                <a:gd name="connsiteY15" fmla="*/ 251419 h 982516"/>
                <a:gd name="connsiteX16" fmla="*/ 259353 w 537376"/>
                <a:gd name="connsiteY16" fmla="*/ 255430 h 982516"/>
                <a:gd name="connsiteX17" fmla="*/ 252736 w 537376"/>
                <a:gd name="connsiteY17" fmla="*/ 274679 h 982516"/>
                <a:gd name="connsiteX18" fmla="*/ 251132 w 537376"/>
                <a:gd name="connsiteY18" fmla="*/ 278689 h 982516"/>
                <a:gd name="connsiteX19" fmla="*/ 223461 w 537376"/>
                <a:gd name="connsiteY19" fmla="*/ 433686 h 982516"/>
                <a:gd name="connsiteX20" fmla="*/ 223662 w 537376"/>
                <a:gd name="connsiteY20" fmla="*/ 595501 h 982516"/>
                <a:gd name="connsiteX21" fmla="*/ 230880 w 537376"/>
                <a:gd name="connsiteY21" fmla="*/ 810652 h 982516"/>
                <a:gd name="connsiteX22" fmla="*/ 230680 w 537376"/>
                <a:gd name="connsiteY22" fmla="*/ 827896 h 982516"/>
                <a:gd name="connsiteX23" fmla="*/ 229878 w 537376"/>
                <a:gd name="connsiteY23" fmla="*/ 827294 h 982516"/>
                <a:gd name="connsiteX24" fmla="*/ 229477 w 537376"/>
                <a:gd name="connsiteY24" fmla="*/ 826693 h 982516"/>
                <a:gd name="connsiteX25" fmla="*/ 228875 w 537376"/>
                <a:gd name="connsiteY25" fmla="*/ 818672 h 982516"/>
                <a:gd name="connsiteX26" fmla="*/ 203009 w 537376"/>
                <a:gd name="connsiteY26" fmla="*/ 641418 h 982516"/>
                <a:gd name="connsiteX27" fmla="*/ 157292 w 537376"/>
                <a:gd name="connsiteY27" fmla="*/ 418046 h 982516"/>
                <a:gd name="connsiteX28" fmla="*/ 46207 w 537376"/>
                <a:gd name="connsiteY28" fmla="*/ 16417 h 982516"/>
                <a:gd name="connsiteX29" fmla="*/ 41796 w 537376"/>
                <a:gd name="connsiteY29" fmla="*/ 3184 h 982516"/>
                <a:gd name="connsiteX30" fmla="*/ 35981 w 537376"/>
                <a:gd name="connsiteY30" fmla="*/ 3585 h 982516"/>
                <a:gd name="connsiteX31" fmla="*/ 36583 w 537376"/>
                <a:gd name="connsiteY31" fmla="*/ 10803 h 982516"/>
                <a:gd name="connsiteX32" fmla="*/ 88917 w 537376"/>
                <a:gd name="connsiteY32" fmla="*/ 269466 h 982516"/>
                <a:gd name="connsiteX33" fmla="*/ 148469 w 537376"/>
                <a:gd name="connsiteY33" fmla="*/ 565424 h 982516"/>
                <a:gd name="connsiteX34" fmla="*/ 193384 w 537376"/>
                <a:gd name="connsiteY34" fmla="*/ 835114 h 982516"/>
                <a:gd name="connsiteX35" fmla="*/ 196993 w 537376"/>
                <a:gd name="connsiteY35" fmla="*/ 862785 h 982516"/>
                <a:gd name="connsiteX36" fmla="*/ 194387 w 537376"/>
                <a:gd name="connsiteY36" fmla="*/ 858173 h 982516"/>
                <a:gd name="connsiteX37" fmla="*/ 144058 w 537376"/>
                <a:gd name="connsiteY37" fmla="*/ 707187 h 982516"/>
                <a:gd name="connsiteX38" fmla="*/ 109168 w 537376"/>
                <a:gd name="connsiteY38" fmla="*/ 636405 h 982516"/>
                <a:gd name="connsiteX39" fmla="*/ 40192 w 537376"/>
                <a:gd name="connsiteY39" fmla="*/ 543768 h 982516"/>
                <a:gd name="connsiteX40" fmla="*/ 40192 w 537376"/>
                <a:gd name="connsiteY40" fmla="*/ 543768 h 982516"/>
                <a:gd name="connsiteX41" fmla="*/ 22346 w 537376"/>
                <a:gd name="connsiteY41" fmla="*/ 526524 h 982516"/>
                <a:gd name="connsiteX42" fmla="*/ 9112 w 537376"/>
                <a:gd name="connsiteY42" fmla="*/ 516298 h 982516"/>
                <a:gd name="connsiteX43" fmla="*/ 1292 w 537376"/>
                <a:gd name="connsiteY43" fmla="*/ 514493 h 982516"/>
                <a:gd name="connsiteX44" fmla="*/ 2495 w 537376"/>
                <a:gd name="connsiteY44" fmla="*/ 522313 h 982516"/>
                <a:gd name="connsiteX45" fmla="*/ 13323 w 537376"/>
                <a:gd name="connsiteY45" fmla="*/ 536951 h 982516"/>
                <a:gd name="connsiteX46" fmla="*/ 53626 w 537376"/>
                <a:gd name="connsiteY46" fmla="*/ 595300 h 982516"/>
                <a:gd name="connsiteX47" fmla="*/ 110572 w 537376"/>
                <a:gd name="connsiteY47" fmla="*/ 735860 h 982516"/>
                <a:gd name="connsiteX48" fmla="*/ 164711 w 537376"/>
                <a:gd name="connsiteY48" fmla="*/ 980487 h 982516"/>
                <a:gd name="connsiteX49" fmla="*/ 177744 w 537376"/>
                <a:gd name="connsiteY49" fmla="*/ 981690 h 982516"/>
                <a:gd name="connsiteX50" fmla="*/ 230279 w 537376"/>
                <a:gd name="connsiteY50" fmla="*/ 949607 h 982516"/>
                <a:gd name="connsiteX51" fmla="*/ 239101 w 537376"/>
                <a:gd name="connsiteY51" fmla="*/ 936574 h 982516"/>
                <a:gd name="connsiteX52" fmla="*/ 238901 w 537376"/>
                <a:gd name="connsiteY52" fmla="*/ 934368 h 982516"/>
                <a:gd name="connsiteX53" fmla="*/ 255944 w 537376"/>
                <a:gd name="connsiteY53" fmla="*/ 909104 h 982516"/>
                <a:gd name="connsiteX54" fmla="*/ 286222 w 537376"/>
                <a:gd name="connsiteY54" fmla="*/ 838523 h 982516"/>
                <a:gd name="connsiteX55" fmla="*/ 296448 w 537376"/>
                <a:gd name="connsiteY55" fmla="*/ 800225 h 982516"/>
                <a:gd name="connsiteX56" fmla="*/ 298654 w 537376"/>
                <a:gd name="connsiteY56" fmla="*/ 803634 h 982516"/>
                <a:gd name="connsiteX57" fmla="*/ 307877 w 537376"/>
                <a:gd name="connsiteY57" fmla="*/ 855968 h 982516"/>
                <a:gd name="connsiteX58" fmla="*/ 313692 w 537376"/>
                <a:gd name="connsiteY58" fmla="*/ 918327 h 982516"/>
                <a:gd name="connsiteX59" fmla="*/ 318505 w 537376"/>
                <a:gd name="connsiteY59" fmla="*/ 926348 h 982516"/>
                <a:gd name="connsiteX60" fmla="*/ 330134 w 537376"/>
                <a:gd name="connsiteY60" fmla="*/ 857973 h 982516"/>
                <a:gd name="connsiteX61" fmla="*/ 365425 w 537376"/>
                <a:gd name="connsiteY61" fmla="*/ 623773 h 982516"/>
                <a:gd name="connsiteX62" fmla="*/ 408736 w 537376"/>
                <a:gd name="connsiteY62" fmla="*/ 417043 h 982516"/>
                <a:gd name="connsiteX63" fmla="*/ 531851 w 537376"/>
                <a:gd name="connsiteY63" fmla="*/ 43687 h 982516"/>
                <a:gd name="connsiteX64" fmla="*/ 537465 w 537376"/>
                <a:gd name="connsiteY64" fmla="*/ 29451 h 982516"/>
                <a:gd name="connsiteX65" fmla="*/ 536062 w 537376"/>
                <a:gd name="connsiteY65" fmla="*/ 24639 h 9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37376" h="982516">
                  <a:moveTo>
                    <a:pt x="536062" y="24639"/>
                  </a:moveTo>
                  <a:cubicBezTo>
                    <a:pt x="533856" y="23636"/>
                    <a:pt x="533054" y="25441"/>
                    <a:pt x="532252" y="26844"/>
                  </a:cubicBezTo>
                  <a:cubicBezTo>
                    <a:pt x="530247" y="30854"/>
                    <a:pt x="528442" y="34664"/>
                    <a:pt x="526637" y="38674"/>
                  </a:cubicBezTo>
                  <a:cubicBezTo>
                    <a:pt x="525033" y="41682"/>
                    <a:pt x="523429" y="44690"/>
                    <a:pt x="521825" y="47698"/>
                  </a:cubicBezTo>
                  <a:cubicBezTo>
                    <a:pt x="472900" y="143142"/>
                    <a:pt x="432998" y="242396"/>
                    <a:pt x="398910" y="343856"/>
                  </a:cubicBezTo>
                  <a:cubicBezTo>
                    <a:pt x="358808" y="463362"/>
                    <a:pt x="327127" y="585274"/>
                    <a:pt x="299255" y="708189"/>
                  </a:cubicBezTo>
                  <a:cubicBezTo>
                    <a:pt x="293641" y="733454"/>
                    <a:pt x="287224" y="758518"/>
                    <a:pt x="283014" y="783983"/>
                  </a:cubicBezTo>
                  <a:lnTo>
                    <a:pt x="283014" y="783983"/>
                  </a:lnTo>
                  <a:cubicBezTo>
                    <a:pt x="276196" y="808847"/>
                    <a:pt x="272386" y="834312"/>
                    <a:pt x="266170" y="859376"/>
                  </a:cubicBezTo>
                  <a:cubicBezTo>
                    <a:pt x="265769" y="857572"/>
                    <a:pt x="265769" y="855968"/>
                    <a:pt x="265769" y="854364"/>
                  </a:cubicBezTo>
                  <a:cubicBezTo>
                    <a:pt x="266371" y="829500"/>
                    <a:pt x="265569" y="804636"/>
                    <a:pt x="263764" y="779772"/>
                  </a:cubicBezTo>
                  <a:cubicBezTo>
                    <a:pt x="260556" y="738868"/>
                    <a:pt x="255944" y="698163"/>
                    <a:pt x="252937" y="657259"/>
                  </a:cubicBezTo>
                  <a:cubicBezTo>
                    <a:pt x="248124" y="590488"/>
                    <a:pt x="245117" y="523717"/>
                    <a:pt x="246119" y="456745"/>
                  </a:cubicBezTo>
                  <a:cubicBezTo>
                    <a:pt x="246721" y="417846"/>
                    <a:pt x="248325" y="379146"/>
                    <a:pt x="252335" y="340648"/>
                  </a:cubicBezTo>
                  <a:cubicBezTo>
                    <a:pt x="255142" y="312576"/>
                    <a:pt x="259554" y="284504"/>
                    <a:pt x="264967" y="256833"/>
                  </a:cubicBezTo>
                  <a:cubicBezTo>
                    <a:pt x="265368" y="254828"/>
                    <a:pt x="266772" y="252221"/>
                    <a:pt x="263564" y="251419"/>
                  </a:cubicBezTo>
                  <a:cubicBezTo>
                    <a:pt x="260556" y="250617"/>
                    <a:pt x="260155" y="253424"/>
                    <a:pt x="259353" y="255430"/>
                  </a:cubicBezTo>
                  <a:cubicBezTo>
                    <a:pt x="257147" y="261846"/>
                    <a:pt x="254942" y="268262"/>
                    <a:pt x="252736" y="274679"/>
                  </a:cubicBezTo>
                  <a:cubicBezTo>
                    <a:pt x="252135" y="276082"/>
                    <a:pt x="251533" y="277286"/>
                    <a:pt x="251132" y="278689"/>
                  </a:cubicBezTo>
                  <a:cubicBezTo>
                    <a:pt x="235091" y="329219"/>
                    <a:pt x="226669" y="380951"/>
                    <a:pt x="223461" y="433686"/>
                  </a:cubicBezTo>
                  <a:cubicBezTo>
                    <a:pt x="220052" y="487624"/>
                    <a:pt x="221255" y="541562"/>
                    <a:pt x="223662" y="595501"/>
                  </a:cubicBezTo>
                  <a:cubicBezTo>
                    <a:pt x="226870" y="667084"/>
                    <a:pt x="229276" y="738868"/>
                    <a:pt x="230880" y="810652"/>
                  </a:cubicBezTo>
                  <a:cubicBezTo>
                    <a:pt x="231682" y="816466"/>
                    <a:pt x="231682" y="822081"/>
                    <a:pt x="230680" y="827896"/>
                  </a:cubicBezTo>
                  <a:cubicBezTo>
                    <a:pt x="230680" y="828297"/>
                    <a:pt x="230078" y="827896"/>
                    <a:pt x="229878" y="827294"/>
                  </a:cubicBezTo>
                  <a:cubicBezTo>
                    <a:pt x="229878" y="827094"/>
                    <a:pt x="229677" y="826893"/>
                    <a:pt x="229477" y="826693"/>
                  </a:cubicBezTo>
                  <a:cubicBezTo>
                    <a:pt x="229276" y="824086"/>
                    <a:pt x="229276" y="821279"/>
                    <a:pt x="228875" y="818672"/>
                  </a:cubicBezTo>
                  <a:cubicBezTo>
                    <a:pt x="221255" y="759521"/>
                    <a:pt x="212834" y="700369"/>
                    <a:pt x="203009" y="641418"/>
                  </a:cubicBezTo>
                  <a:cubicBezTo>
                    <a:pt x="190577" y="566426"/>
                    <a:pt x="176140" y="491635"/>
                    <a:pt x="157292" y="418046"/>
                  </a:cubicBezTo>
                  <a:cubicBezTo>
                    <a:pt x="122803" y="283501"/>
                    <a:pt x="84906" y="149759"/>
                    <a:pt x="46207" y="16417"/>
                  </a:cubicBezTo>
                  <a:cubicBezTo>
                    <a:pt x="45004" y="12006"/>
                    <a:pt x="43601" y="7394"/>
                    <a:pt x="41796" y="3184"/>
                  </a:cubicBezTo>
                  <a:cubicBezTo>
                    <a:pt x="39991" y="-827"/>
                    <a:pt x="37585" y="-1428"/>
                    <a:pt x="35981" y="3585"/>
                  </a:cubicBezTo>
                  <a:cubicBezTo>
                    <a:pt x="36182" y="5991"/>
                    <a:pt x="36182" y="8397"/>
                    <a:pt x="36583" y="10803"/>
                  </a:cubicBezTo>
                  <a:cubicBezTo>
                    <a:pt x="51822" y="97425"/>
                    <a:pt x="71071" y="183245"/>
                    <a:pt x="88917" y="269466"/>
                  </a:cubicBezTo>
                  <a:cubicBezTo>
                    <a:pt x="109369" y="368118"/>
                    <a:pt x="129621" y="466570"/>
                    <a:pt x="148469" y="565424"/>
                  </a:cubicBezTo>
                  <a:cubicBezTo>
                    <a:pt x="165513" y="655053"/>
                    <a:pt x="180752" y="744883"/>
                    <a:pt x="193384" y="835114"/>
                  </a:cubicBezTo>
                  <a:cubicBezTo>
                    <a:pt x="194587" y="844338"/>
                    <a:pt x="195790" y="853561"/>
                    <a:pt x="196993" y="862785"/>
                  </a:cubicBezTo>
                  <a:cubicBezTo>
                    <a:pt x="195389" y="861381"/>
                    <a:pt x="194788" y="859777"/>
                    <a:pt x="194387" y="858173"/>
                  </a:cubicBezTo>
                  <a:cubicBezTo>
                    <a:pt x="181955" y="806441"/>
                    <a:pt x="164911" y="756112"/>
                    <a:pt x="144058" y="707187"/>
                  </a:cubicBezTo>
                  <a:cubicBezTo>
                    <a:pt x="133832" y="682924"/>
                    <a:pt x="122803" y="659063"/>
                    <a:pt x="109168" y="636405"/>
                  </a:cubicBezTo>
                  <a:cubicBezTo>
                    <a:pt x="90521" y="602318"/>
                    <a:pt x="69467" y="570035"/>
                    <a:pt x="40192" y="543768"/>
                  </a:cubicBezTo>
                  <a:cubicBezTo>
                    <a:pt x="40192" y="543768"/>
                    <a:pt x="40192" y="543768"/>
                    <a:pt x="40192" y="543768"/>
                  </a:cubicBezTo>
                  <a:cubicBezTo>
                    <a:pt x="34978" y="537352"/>
                    <a:pt x="28562" y="531938"/>
                    <a:pt x="22346" y="526524"/>
                  </a:cubicBezTo>
                  <a:cubicBezTo>
                    <a:pt x="18135" y="522915"/>
                    <a:pt x="13724" y="519305"/>
                    <a:pt x="9112" y="516298"/>
                  </a:cubicBezTo>
                  <a:cubicBezTo>
                    <a:pt x="6907" y="514894"/>
                    <a:pt x="4099" y="511886"/>
                    <a:pt x="1292" y="514493"/>
                  </a:cubicBezTo>
                  <a:cubicBezTo>
                    <a:pt x="-1515" y="517100"/>
                    <a:pt x="891" y="520107"/>
                    <a:pt x="2495" y="522313"/>
                  </a:cubicBezTo>
                  <a:cubicBezTo>
                    <a:pt x="5904" y="527326"/>
                    <a:pt x="9513" y="532339"/>
                    <a:pt x="13323" y="536951"/>
                  </a:cubicBezTo>
                  <a:cubicBezTo>
                    <a:pt x="28362" y="555398"/>
                    <a:pt x="41796" y="574647"/>
                    <a:pt x="53626" y="595300"/>
                  </a:cubicBezTo>
                  <a:cubicBezTo>
                    <a:pt x="78891" y="639614"/>
                    <a:pt x="96135" y="687135"/>
                    <a:pt x="110572" y="735860"/>
                  </a:cubicBezTo>
                  <a:cubicBezTo>
                    <a:pt x="134433" y="816065"/>
                    <a:pt x="149873" y="898276"/>
                    <a:pt x="164711" y="980487"/>
                  </a:cubicBezTo>
                  <a:cubicBezTo>
                    <a:pt x="168721" y="984296"/>
                    <a:pt x="173333" y="983093"/>
                    <a:pt x="177744" y="981690"/>
                  </a:cubicBezTo>
                  <a:cubicBezTo>
                    <a:pt x="197795" y="975273"/>
                    <a:pt x="215441" y="964646"/>
                    <a:pt x="230279" y="949607"/>
                  </a:cubicBezTo>
                  <a:cubicBezTo>
                    <a:pt x="233888" y="945998"/>
                    <a:pt x="238500" y="942389"/>
                    <a:pt x="239101" y="936574"/>
                  </a:cubicBezTo>
                  <a:cubicBezTo>
                    <a:pt x="239101" y="935772"/>
                    <a:pt x="238901" y="934970"/>
                    <a:pt x="238901" y="934368"/>
                  </a:cubicBezTo>
                  <a:cubicBezTo>
                    <a:pt x="245518" y="926548"/>
                    <a:pt x="251332" y="918327"/>
                    <a:pt x="255944" y="909104"/>
                  </a:cubicBezTo>
                  <a:cubicBezTo>
                    <a:pt x="269780" y="887248"/>
                    <a:pt x="278803" y="863186"/>
                    <a:pt x="286222" y="838523"/>
                  </a:cubicBezTo>
                  <a:cubicBezTo>
                    <a:pt x="290633" y="826091"/>
                    <a:pt x="294042" y="813258"/>
                    <a:pt x="296448" y="800225"/>
                  </a:cubicBezTo>
                  <a:cubicBezTo>
                    <a:pt x="297451" y="801027"/>
                    <a:pt x="298453" y="802029"/>
                    <a:pt x="298654" y="803634"/>
                  </a:cubicBezTo>
                  <a:cubicBezTo>
                    <a:pt x="301060" y="821279"/>
                    <a:pt x="305672" y="838322"/>
                    <a:pt x="307877" y="855968"/>
                  </a:cubicBezTo>
                  <a:cubicBezTo>
                    <a:pt x="310684" y="876821"/>
                    <a:pt x="311687" y="897674"/>
                    <a:pt x="313692" y="918327"/>
                  </a:cubicBezTo>
                  <a:cubicBezTo>
                    <a:pt x="313893" y="921536"/>
                    <a:pt x="312890" y="926147"/>
                    <a:pt x="318505" y="926348"/>
                  </a:cubicBezTo>
                  <a:cubicBezTo>
                    <a:pt x="322314" y="903489"/>
                    <a:pt x="326525" y="880831"/>
                    <a:pt x="330134" y="857973"/>
                  </a:cubicBezTo>
                  <a:cubicBezTo>
                    <a:pt x="342366" y="779973"/>
                    <a:pt x="352391" y="701572"/>
                    <a:pt x="365425" y="623773"/>
                  </a:cubicBezTo>
                  <a:cubicBezTo>
                    <a:pt x="377054" y="554195"/>
                    <a:pt x="391491" y="485419"/>
                    <a:pt x="408736" y="417043"/>
                  </a:cubicBezTo>
                  <a:cubicBezTo>
                    <a:pt x="441018" y="289717"/>
                    <a:pt x="483527" y="165800"/>
                    <a:pt x="531851" y="43687"/>
                  </a:cubicBezTo>
                  <a:cubicBezTo>
                    <a:pt x="533655" y="38875"/>
                    <a:pt x="535460" y="34063"/>
                    <a:pt x="537465" y="29451"/>
                  </a:cubicBezTo>
                  <a:cubicBezTo>
                    <a:pt x="538067" y="27446"/>
                    <a:pt x="538468" y="25641"/>
                    <a:pt x="536062" y="246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36">
              <a:extLst>
                <a:ext uri="{FF2B5EF4-FFF2-40B4-BE49-F238E27FC236}">
                  <a16:creationId xmlns:a16="http://schemas.microsoft.com/office/drawing/2014/main" id="{E4CA9D5C-C5A7-4C6D-BD15-EF9F82A8D110}"/>
                </a:ext>
              </a:extLst>
            </p:cNvPr>
            <p:cNvSpPr/>
            <p:nvPr/>
          </p:nvSpPr>
          <p:spPr>
            <a:xfrm>
              <a:off x="2008025" y="3633872"/>
              <a:ext cx="210539" cy="32082"/>
            </a:xfrm>
            <a:custGeom>
              <a:avLst/>
              <a:gdLst>
                <a:gd name="connsiteX0" fmla="*/ 206143 w 210539"/>
                <a:gd name="connsiteY0" fmla="*/ 15531 h 32082"/>
                <a:gd name="connsiteX1" fmla="*/ 199326 w 210539"/>
                <a:gd name="connsiteY1" fmla="*/ 13125 h 32082"/>
                <a:gd name="connsiteX2" fmla="*/ 146992 w 210539"/>
                <a:gd name="connsiteY2" fmla="*/ 3300 h 32082"/>
                <a:gd name="connsiteX3" fmla="*/ 141177 w 210539"/>
                <a:gd name="connsiteY3" fmla="*/ 4704 h 32082"/>
                <a:gd name="connsiteX4" fmla="*/ 149197 w 210539"/>
                <a:gd name="connsiteY4" fmla="*/ 6107 h 32082"/>
                <a:gd name="connsiteX5" fmla="*/ 188298 w 210539"/>
                <a:gd name="connsiteY5" fmla="*/ 14930 h 32082"/>
                <a:gd name="connsiteX6" fmla="*/ 196118 w 210539"/>
                <a:gd name="connsiteY6" fmla="*/ 20143 h 32082"/>
                <a:gd name="connsiteX7" fmla="*/ 188097 w 210539"/>
                <a:gd name="connsiteY7" fmla="*/ 23752 h 32082"/>
                <a:gd name="connsiteX8" fmla="*/ 187295 w 210539"/>
                <a:gd name="connsiteY8" fmla="*/ 23953 h 32082"/>
                <a:gd name="connsiteX9" fmla="*/ 137768 w 210539"/>
                <a:gd name="connsiteY9" fmla="*/ 28765 h 32082"/>
                <a:gd name="connsiteX10" fmla="*/ 78216 w 210539"/>
                <a:gd name="connsiteY10" fmla="*/ 26760 h 32082"/>
                <a:gd name="connsiteX11" fmla="*/ 85434 w 210539"/>
                <a:gd name="connsiteY11" fmla="*/ 26760 h 32082"/>
                <a:gd name="connsiteX12" fmla="*/ 143182 w 210539"/>
                <a:gd name="connsiteY12" fmla="*/ 26760 h 32082"/>
                <a:gd name="connsiteX13" fmla="*/ 176467 w 210539"/>
                <a:gd name="connsiteY13" fmla="*/ 22349 h 32082"/>
                <a:gd name="connsiteX14" fmla="*/ 180678 w 210539"/>
                <a:gd name="connsiteY14" fmla="*/ 18940 h 32082"/>
                <a:gd name="connsiteX15" fmla="*/ 176868 w 210539"/>
                <a:gd name="connsiteY15" fmla="*/ 15130 h 32082"/>
                <a:gd name="connsiteX16" fmla="*/ 161429 w 210539"/>
                <a:gd name="connsiteY16" fmla="*/ 10920 h 32082"/>
                <a:gd name="connsiteX17" fmla="*/ 68190 w 210539"/>
                <a:gd name="connsiteY17" fmla="*/ 5105 h 32082"/>
                <a:gd name="connsiteX18" fmla="*/ 35707 w 210539"/>
                <a:gd name="connsiteY18" fmla="*/ 12925 h 32082"/>
                <a:gd name="connsiteX19" fmla="*/ 32098 w 210539"/>
                <a:gd name="connsiteY19" fmla="*/ 17135 h 32082"/>
                <a:gd name="connsiteX20" fmla="*/ 36910 w 210539"/>
                <a:gd name="connsiteY20" fmla="*/ 20945 h 32082"/>
                <a:gd name="connsiteX21" fmla="*/ 47537 w 210539"/>
                <a:gd name="connsiteY21" fmla="*/ 25156 h 32082"/>
                <a:gd name="connsiteX22" fmla="*/ 20067 w 210539"/>
                <a:gd name="connsiteY22" fmla="*/ 22549 h 32082"/>
                <a:gd name="connsiteX23" fmla="*/ 15254 w 210539"/>
                <a:gd name="connsiteY23" fmla="*/ 19742 h 32082"/>
                <a:gd name="connsiteX24" fmla="*/ 19265 w 210539"/>
                <a:gd name="connsiteY24" fmla="*/ 15130 h 32082"/>
                <a:gd name="connsiteX25" fmla="*/ 41722 w 210539"/>
                <a:gd name="connsiteY25" fmla="*/ 6709 h 32082"/>
                <a:gd name="connsiteX26" fmla="*/ 127141 w 210539"/>
                <a:gd name="connsiteY26" fmla="*/ 4303 h 32082"/>
                <a:gd name="connsiteX27" fmla="*/ 132154 w 210539"/>
                <a:gd name="connsiteY27" fmla="*/ 2899 h 32082"/>
                <a:gd name="connsiteX28" fmla="*/ 113907 w 210539"/>
                <a:gd name="connsiteY28" fmla="*/ 1696 h 32082"/>
                <a:gd name="connsiteX29" fmla="*/ 25481 w 210539"/>
                <a:gd name="connsiteY29" fmla="*/ 7310 h 32082"/>
                <a:gd name="connsiteX30" fmla="*/ 2823 w 210539"/>
                <a:gd name="connsiteY30" fmla="*/ 17336 h 32082"/>
                <a:gd name="connsiteX31" fmla="*/ 3825 w 210539"/>
                <a:gd name="connsiteY31" fmla="*/ 24554 h 32082"/>
                <a:gd name="connsiteX32" fmla="*/ 9440 w 210539"/>
                <a:gd name="connsiteY32" fmla="*/ 25958 h 32082"/>
                <a:gd name="connsiteX33" fmla="*/ 88843 w 210539"/>
                <a:gd name="connsiteY33" fmla="*/ 32976 h 32082"/>
                <a:gd name="connsiteX34" fmla="*/ 180077 w 210539"/>
                <a:gd name="connsiteY34" fmla="*/ 30169 h 32082"/>
                <a:gd name="connsiteX35" fmla="*/ 206544 w 210539"/>
                <a:gd name="connsiteY35" fmla="*/ 24554 h 32082"/>
                <a:gd name="connsiteX36" fmla="*/ 210555 w 210539"/>
                <a:gd name="connsiteY36" fmla="*/ 20745 h 32082"/>
                <a:gd name="connsiteX37" fmla="*/ 206143 w 210539"/>
                <a:gd name="connsiteY37" fmla="*/ 15531 h 32082"/>
                <a:gd name="connsiteX38" fmla="*/ 50545 w 210539"/>
                <a:gd name="connsiteY38" fmla="*/ 17938 h 32082"/>
                <a:gd name="connsiteX39" fmla="*/ 55558 w 210539"/>
                <a:gd name="connsiteY39" fmla="*/ 14729 h 32082"/>
                <a:gd name="connsiteX40" fmla="*/ 97465 w 210539"/>
                <a:gd name="connsiteY40" fmla="*/ 9516 h 32082"/>
                <a:gd name="connsiteX41" fmla="*/ 157017 w 210539"/>
                <a:gd name="connsiteY41" fmla="*/ 11521 h 32082"/>
                <a:gd name="connsiteX42" fmla="*/ 163434 w 210539"/>
                <a:gd name="connsiteY42" fmla="*/ 14930 h 32082"/>
                <a:gd name="connsiteX43" fmla="*/ 157418 w 210539"/>
                <a:gd name="connsiteY43" fmla="*/ 17737 h 32082"/>
                <a:gd name="connsiteX44" fmla="*/ 55758 w 210539"/>
                <a:gd name="connsiteY44" fmla="*/ 20544 h 32082"/>
                <a:gd name="connsiteX45" fmla="*/ 50545 w 210539"/>
                <a:gd name="connsiteY45" fmla="*/ 17938 h 3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0539" h="32082">
                  <a:moveTo>
                    <a:pt x="206143" y="15531"/>
                  </a:moveTo>
                  <a:cubicBezTo>
                    <a:pt x="203938" y="14529"/>
                    <a:pt x="201531" y="13927"/>
                    <a:pt x="199326" y="13125"/>
                  </a:cubicBezTo>
                  <a:cubicBezTo>
                    <a:pt x="182282" y="7711"/>
                    <a:pt x="164637" y="5706"/>
                    <a:pt x="146992" y="3300"/>
                  </a:cubicBezTo>
                  <a:cubicBezTo>
                    <a:pt x="145187" y="3099"/>
                    <a:pt x="142982" y="1896"/>
                    <a:pt x="141177" y="4704"/>
                  </a:cubicBezTo>
                  <a:cubicBezTo>
                    <a:pt x="143984" y="5105"/>
                    <a:pt x="146591" y="5706"/>
                    <a:pt x="149197" y="6107"/>
                  </a:cubicBezTo>
                  <a:cubicBezTo>
                    <a:pt x="162431" y="8313"/>
                    <a:pt x="175866" y="9917"/>
                    <a:pt x="188298" y="14930"/>
                  </a:cubicBezTo>
                  <a:cubicBezTo>
                    <a:pt x="191305" y="16133"/>
                    <a:pt x="196318" y="16333"/>
                    <a:pt x="196118" y="20143"/>
                  </a:cubicBezTo>
                  <a:cubicBezTo>
                    <a:pt x="195917" y="23552"/>
                    <a:pt x="191105" y="22950"/>
                    <a:pt x="188097" y="23752"/>
                  </a:cubicBezTo>
                  <a:cubicBezTo>
                    <a:pt x="187897" y="23752"/>
                    <a:pt x="187696" y="23752"/>
                    <a:pt x="187295" y="23953"/>
                  </a:cubicBezTo>
                  <a:cubicBezTo>
                    <a:pt x="171053" y="27362"/>
                    <a:pt x="154411" y="26961"/>
                    <a:pt x="137768" y="28765"/>
                  </a:cubicBezTo>
                  <a:cubicBezTo>
                    <a:pt x="117917" y="30770"/>
                    <a:pt x="98066" y="29367"/>
                    <a:pt x="78216" y="26760"/>
                  </a:cubicBezTo>
                  <a:cubicBezTo>
                    <a:pt x="80622" y="26760"/>
                    <a:pt x="83028" y="26560"/>
                    <a:pt x="85434" y="26760"/>
                  </a:cubicBezTo>
                  <a:cubicBezTo>
                    <a:pt x="104683" y="27763"/>
                    <a:pt x="123933" y="28765"/>
                    <a:pt x="143182" y="26760"/>
                  </a:cubicBezTo>
                  <a:cubicBezTo>
                    <a:pt x="154411" y="25557"/>
                    <a:pt x="165640" y="25156"/>
                    <a:pt x="176467" y="22349"/>
                  </a:cubicBezTo>
                  <a:cubicBezTo>
                    <a:pt x="178272" y="21948"/>
                    <a:pt x="180678" y="21346"/>
                    <a:pt x="180678" y="18940"/>
                  </a:cubicBezTo>
                  <a:cubicBezTo>
                    <a:pt x="180678" y="16534"/>
                    <a:pt x="178673" y="15732"/>
                    <a:pt x="176868" y="15130"/>
                  </a:cubicBezTo>
                  <a:cubicBezTo>
                    <a:pt x="171655" y="13526"/>
                    <a:pt x="166642" y="11521"/>
                    <a:pt x="161429" y="10920"/>
                  </a:cubicBezTo>
                  <a:cubicBezTo>
                    <a:pt x="130550" y="6909"/>
                    <a:pt x="99270" y="4303"/>
                    <a:pt x="68190" y="5105"/>
                  </a:cubicBezTo>
                  <a:cubicBezTo>
                    <a:pt x="57162" y="5305"/>
                    <a:pt x="45732" y="6709"/>
                    <a:pt x="35707" y="12925"/>
                  </a:cubicBezTo>
                  <a:cubicBezTo>
                    <a:pt x="34103" y="13927"/>
                    <a:pt x="31897" y="14729"/>
                    <a:pt x="32098" y="17135"/>
                  </a:cubicBezTo>
                  <a:cubicBezTo>
                    <a:pt x="32298" y="19943"/>
                    <a:pt x="34704" y="20344"/>
                    <a:pt x="36910" y="20945"/>
                  </a:cubicBezTo>
                  <a:cubicBezTo>
                    <a:pt x="40720" y="21747"/>
                    <a:pt x="44329" y="22349"/>
                    <a:pt x="47537" y="25156"/>
                  </a:cubicBezTo>
                  <a:cubicBezTo>
                    <a:pt x="38313" y="23953"/>
                    <a:pt x="29090" y="25156"/>
                    <a:pt x="20067" y="22549"/>
                  </a:cubicBezTo>
                  <a:cubicBezTo>
                    <a:pt x="18262" y="21948"/>
                    <a:pt x="15655" y="21948"/>
                    <a:pt x="15254" y="19742"/>
                  </a:cubicBezTo>
                  <a:cubicBezTo>
                    <a:pt x="14653" y="16935"/>
                    <a:pt x="17460" y="16133"/>
                    <a:pt x="19265" y="15130"/>
                  </a:cubicBezTo>
                  <a:cubicBezTo>
                    <a:pt x="26283" y="11120"/>
                    <a:pt x="33902" y="8313"/>
                    <a:pt x="41722" y="6709"/>
                  </a:cubicBezTo>
                  <a:cubicBezTo>
                    <a:pt x="69995" y="894"/>
                    <a:pt x="98668" y="4303"/>
                    <a:pt x="127141" y="4303"/>
                  </a:cubicBezTo>
                  <a:cubicBezTo>
                    <a:pt x="128745" y="4303"/>
                    <a:pt x="130349" y="5706"/>
                    <a:pt x="132154" y="2899"/>
                  </a:cubicBezTo>
                  <a:cubicBezTo>
                    <a:pt x="125737" y="2498"/>
                    <a:pt x="119722" y="2097"/>
                    <a:pt x="113907" y="1696"/>
                  </a:cubicBezTo>
                  <a:cubicBezTo>
                    <a:pt x="84231" y="-911"/>
                    <a:pt x="54555" y="-1512"/>
                    <a:pt x="25481" y="7310"/>
                  </a:cubicBezTo>
                  <a:cubicBezTo>
                    <a:pt x="17661" y="9717"/>
                    <a:pt x="9640" y="12323"/>
                    <a:pt x="2823" y="17336"/>
                  </a:cubicBezTo>
                  <a:cubicBezTo>
                    <a:pt x="-1188" y="20344"/>
                    <a:pt x="-987" y="22750"/>
                    <a:pt x="3825" y="24554"/>
                  </a:cubicBezTo>
                  <a:cubicBezTo>
                    <a:pt x="5630" y="25156"/>
                    <a:pt x="7635" y="25557"/>
                    <a:pt x="9440" y="25958"/>
                  </a:cubicBezTo>
                  <a:cubicBezTo>
                    <a:pt x="35707" y="29968"/>
                    <a:pt x="62175" y="31773"/>
                    <a:pt x="88843" y="32976"/>
                  </a:cubicBezTo>
                  <a:cubicBezTo>
                    <a:pt x="119321" y="34380"/>
                    <a:pt x="149799" y="33578"/>
                    <a:pt x="180077" y="30169"/>
                  </a:cubicBezTo>
                  <a:cubicBezTo>
                    <a:pt x="189100" y="29166"/>
                    <a:pt x="198123" y="28164"/>
                    <a:pt x="206544" y="24554"/>
                  </a:cubicBezTo>
                  <a:cubicBezTo>
                    <a:pt x="208349" y="23752"/>
                    <a:pt x="210354" y="22950"/>
                    <a:pt x="210555" y="20745"/>
                  </a:cubicBezTo>
                  <a:cubicBezTo>
                    <a:pt x="210555" y="17135"/>
                    <a:pt x="208148" y="16333"/>
                    <a:pt x="206143" y="15531"/>
                  </a:cubicBezTo>
                  <a:close/>
                  <a:moveTo>
                    <a:pt x="50545" y="17938"/>
                  </a:moveTo>
                  <a:cubicBezTo>
                    <a:pt x="50545" y="15331"/>
                    <a:pt x="53553" y="15331"/>
                    <a:pt x="55558" y="14729"/>
                  </a:cubicBezTo>
                  <a:cubicBezTo>
                    <a:pt x="69193" y="10117"/>
                    <a:pt x="83429" y="10719"/>
                    <a:pt x="97465" y="9516"/>
                  </a:cubicBezTo>
                  <a:cubicBezTo>
                    <a:pt x="117516" y="7912"/>
                    <a:pt x="137367" y="7310"/>
                    <a:pt x="157017" y="11521"/>
                  </a:cubicBezTo>
                  <a:cubicBezTo>
                    <a:pt x="159424" y="12123"/>
                    <a:pt x="163434" y="11521"/>
                    <a:pt x="163434" y="14930"/>
                  </a:cubicBezTo>
                  <a:cubicBezTo>
                    <a:pt x="163434" y="17737"/>
                    <a:pt x="159624" y="17135"/>
                    <a:pt x="157418" y="17737"/>
                  </a:cubicBezTo>
                  <a:cubicBezTo>
                    <a:pt x="123732" y="24955"/>
                    <a:pt x="89845" y="24755"/>
                    <a:pt x="55758" y="20544"/>
                  </a:cubicBezTo>
                  <a:cubicBezTo>
                    <a:pt x="53753" y="20143"/>
                    <a:pt x="50545" y="20544"/>
                    <a:pt x="50545" y="17938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7">
              <a:extLst>
                <a:ext uri="{FF2B5EF4-FFF2-40B4-BE49-F238E27FC236}">
                  <a16:creationId xmlns:a16="http://schemas.microsoft.com/office/drawing/2014/main" id="{9134C131-CA31-4D39-A789-2F2F8D573432}"/>
                </a:ext>
              </a:extLst>
            </p:cNvPr>
            <p:cNvSpPr/>
            <p:nvPr/>
          </p:nvSpPr>
          <p:spPr>
            <a:xfrm>
              <a:off x="2083233" y="3645493"/>
              <a:ext cx="68175" cy="8021"/>
            </a:xfrm>
            <a:custGeom>
              <a:avLst/>
              <a:gdLst>
                <a:gd name="connsiteX0" fmla="*/ 57547 w 68174"/>
                <a:gd name="connsiteY0" fmla="*/ 8722 h 8020"/>
                <a:gd name="connsiteX1" fmla="*/ 69979 w 68174"/>
                <a:gd name="connsiteY1" fmla="*/ 5915 h 8020"/>
                <a:gd name="connsiteX2" fmla="*/ 64966 w 68174"/>
                <a:gd name="connsiteY2" fmla="*/ 3108 h 8020"/>
                <a:gd name="connsiteX3" fmla="*/ 43912 w 68174"/>
                <a:gd name="connsiteY3" fmla="*/ 702 h 8020"/>
                <a:gd name="connsiteX4" fmla="*/ 5213 w 68174"/>
                <a:gd name="connsiteY4" fmla="*/ 501 h 8020"/>
                <a:gd name="connsiteX5" fmla="*/ 0 w 68174"/>
                <a:gd name="connsiteY5" fmla="*/ 3308 h 8020"/>
                <a:gd name="connsiteX6" fmla="*/ 5213 w 68174"/>
                <a:gd name="connsiteY6" fmla="*/ 6116 h 8020"/>
                <a:gd name="connsiteX7" fmla="*/ 57547 w 68174"/>
                <a:gd name="connsiteY7" fmla="*/ 8722 h 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74" h="8020">
                  <a:moveTo>
                    <a:pt x="57547" y="8722"/>
                  </a:moveTo>
                  <a:cubicBezTo>
                    <a:pt x="61558" y="8522"/>
                    <a:pt x="66169" y="8522"/>
                    <a:pt x="69979" y="5915"/>
                  </a:cubicBezTo>
                  <a:cubicBezTo>
                    <a:pt x="68977" y="2907"/>
                    <a:pt x="66771" y="3308"/>
                    <a:pt x="64966" y="3108"/>
                  </a:cubicBezTo>
                  <a:cubicBezTo>
                    <a:pt x="57948" y="2306"/>
                    <a:pt x="50930" y="1303"/>
                    <a:pt x="43912" y="702"/>
                  </a:cubicBezTo>
                  <a:cubicBezTo>
                    <a:pt x="31080" y="-301"/>
                    <a:pt x="18046" y="-100"/>
                    <a:pt x="5213" y="501"/>
                  </a:cubicBezTo>
                  <a:cubicBezTo>
                    <a:pt x="3208" y="501"/>
                    <a:pt x="0" y="702"/>
                    <a:pt x="0" y="3308"/>
                  </a:cubicBezTo>
                  <a:cubicBezTo>
                    <a:pt x="0" y="6316"/>
                    <a:pt x="3208" y="5514"/>
                    <a:pt x="5213" y="6116"/>
                  </a:cubicBezTo>
                  <a:cubicBezTo>
                    <a:pt x="22458" y="9925"/>
                    <a:pt x="39902" y="9324"/>
                    <a:pt x="57547" y="8722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8">
              <a:extLst>
                <a:ext uri="{FF2B5EF4-FFF2-40B4-BE49-F238E27FC236}">
                  <a16:creationId xmlns:a16="http://schemas.microsoft.com/office/drawing/2014/main" id="{7E47C729-0B00-4091-B255-ACDBADF3C031}"/>
                </a:ext>
              </a:extLst>
            </p:cNvPr>
            <p:cNvSpPr/>
            <p:nvPr/>
          </p:nvSpPr>
          <p:spPr>
            <a:xfrm>
              <a:off x="1624045" y="2817339"/>
              <a:ext cx="1040665" cy="840152"/>
            </a:xfrm>
            <a:custGeom>
              <a:avLst/>
              <a:gdLst>
                <a:gd name="connsiteX0" fmla="*/ 1040878 w 1040664"/>
                <a:gd name="connsiteY0" fmla="*/ 482369 h 840151"/>
                <a:gd name="connsiteX1" fmla="*/ 1039274 w 1040664"/>
                <a:gd name="connsiteY1" fmla="*/ 467932 h 840151"/>
                <a:gd name="connsiteX2" fmla="*/ 954256 w 1040664"/>
                <a:gd name="connsiteY2" fmla="*/ 309526 h 840151"/>
                <a:gd name="connsiteX3" fmla="*/ 904529 w 1040664"/>
                <a:gd name="connsiteY3" fmla="*/ 270025 h 840151"/>
                <a:gd name="connsiteX4" fmla="*/ 904529 w 1040664"/>
                <a:gd name="connsiteY4" fmla="*/ 270025 h 840151"/>
                <a:gd name="connsiteX5" fmla="*/ 900518 w 1040664"/>
                <a:gd name="connsiteY5" fmla="*/ 266817 h 840151"/>
                <a:gd name="connsiteX6" fmla="*/ 773393 w 1040664"/>
                <a:gd name="connsiteY6" fmla="*/ 209670 h 840151"/>
                <a:gd name="connsiteX7" fmla="*/ 705018 w 1040664"/>
                <a:gd name="connsiteY7" fmla="*/ 188015 h 840151"/>
                <a:gd name="connsiteX8" fmla="*/ 676745 w 1040664"/>
                <a:gd name="connsiteY8" fmla="*/ 170570 h 840151"/>
                <a:gd name="connsiteX9" fmla="*/ 651681 w 1040664"/>
                <a:gd name="connsiteY9" fmla="*/ 149516 h 840151"/>
                <a:gd name="connsiteX10" fmla="*/ 641054 w 1040664"/>
                <a:gd name="connsiteY10" fmla="*/ 138488 h 840151"/>
                <a:gd name="connsiteX11" fmla="*/ 601954 w 1040664"/>
                <a:gd name="connsiteY11" fmla="*/ 54473 h 840151"/>
                <a:gd name="connsiteX12" fmla="*/ 578895 w 1040664"/>
                <a:gd name="connsiteY12" fmla="*/ 2740 h 840151"/>
                <a:gd name="connsiteX13" fmla="*/ 571476 w 1040664"/>
                <a:gd name="connsiteY13" fmla="*/ 134 h 840151"/>
                <a:gd name="connsiteX14" fmla="*/ 562854 w 1040664"/>
                <a:gd name="connsiteY14" fmla="*/ 15373 h 840151"/>
                <a:gd name="connsiteX15" fmla="*/ 509317 w 1040664"/>
                <a:gd name="connsiteY15" fmla="*/ 54272 h 840151"/>
                <a:gd name="connsiteX16" fmla="*/ 476834 w 1040664"/>
                <a:gd name="connsiteY16" fmla="*/ 50262 h 840151"/>
                <a:gd name="connsiteX17" fmla="*/ 440140 w 1040664"/>
                <a:gd name="connsiteY17" fmla="*/ 24396 h 840151"/>
                <a:gd name="connsiteX18" fmla="*/ 433723 w 1040664"/>
                <a:gd name="connsiteY18" fmla="*/ 15573 h 840151"/>
                <a:gd name="connsiteX19" fmla="*/ 418885 w 1040664"/>
                <a:gd name="connsiteY19" fmla="*/ 17177 h 840151"/>
                <a:gd name="connsiteX20" fmla="*/ 405451 w 1040664"/>
                <a:gd name="connsiteY20" fmla="*/ 61491 h 840151"/>
                <a:gd name="connsiteX21" fmla="*/ 367754 w 1040664"/>
                <a:gd name="connsiteY21" fmla="*/ 139089 h 840151"/>
                <a:gd name="connsiteX22" fmla="*/ 303189 w 1040664"/>
                <a:gd name="connsiteY22" fmla="*/ 201650 h 840151"/>
                <a:gd name="connsiteX23" fmla="*/ 347502 w 1040664"/>
                <a:gd name="connsiteY23" fmla="*/ 159341 h 840151"/>
                <a:gd name="connsiteX24" fmla="*/ 358130 w 1040664"/>
                <a:gd name="connsiteY24" fmla="*/ 147711 h 840151"/>
                <a:gd name="connsiteX25" fmla="*/ 367353 w 1040664"/>
                <a:gd name="connsiteY25" fmla="*/ 139490 h 840151"/>
                <a:gd name="connsiteX26" fmla="*/ 369759 w 1040664"/>
                <a:gd name="connsiteY26" fmla="*/ 135681 h 840151"/>
                <a:gd name="connsiteX27" fmla="*/ 370962 w 1040664"/>
                <a:gd name="connsiteY27" fmla="*/ 125254 h 840151"/>
                <a:gd name="connsiteX28" fmla="*/ 370962 w 1040664"/>
                <a:gd name="connsiteY28" fmla="*/ 122246 h 840151"/>
                <a:gd name="connsiteX29" fmla="*/ 367153 w 1040664"/>
                <a:gd name="connsiteY29" fmla="*/ 126658 h 840151"/>
                <a:gd name="connsiteX30" fmla="*/ 276721 w 1040664"/>
                <a:gd name="connsiteY30" fmla="*/ 214282 h 840151"/>
                <a:gd name="connsiteX31" fmla="*/ 136963 w 1040664"/>
                <a:gd name="connsiteY31" fmla="*/ 295490 h 840151"/>
                <a:gd name="connsiteX32" fmla="*/ 54352 w 1040664"/>
                <a:gd name="connsiteY32" fmla="*/ 359053 h 840151"/>
                <a:gd name="connsiteX33" fmla="*/ 47133 w 1040664"/>
                <a:gd name="connsiteY33" fmla="*/ 371485 h 840151"/>
                <a:gd name="connsiteX34" fmla="*/ 18259 w 1040664"/>
                <a:gd name="connsiteY34" fmla="*/ 424420 h 840151"/>
                <a:gd name="connsiteX35" fmla="*/ 3020 w 1040664"/>
                <a:gd name="connsiteY35" fmla="*/ 484173 h 840151"/>
                <a:gd name="connsiteX36" fmla="*/ 3020 w 1040664"/>
                <a:gd name="connsiteY36" fmla="*/ 484173 h 840151"/>
                <a:gd name="connsiteX37" fmla="*/ 414 w 1040664"/>
                <a:gd name="connsiteY37" fmla="*/ 506430 h 840151"/>
                <a:gd name="connsiteX38" fmla="*/ 10640 w 1040664"/>
                <a:gd name="connsiteY38" fmla="*/ 579217 h 840151"/>
                <a:gd name="connsiteX39" fmla="*/ 20665 w 1040664"/>
                <a:gd name="connsiteY39" fmla="*/ 613304 h 840151"/>
                <a:gd name="connsiteX40" fmla="*/ 22671 w 1040664"/>
                <a:gd name="connsiteY40" fmla="*/ 618718 h 840151"/>
                <a:gd name="connsiteX41" fmla="*/ 120120 w 1040664"/>
                <a:gd name="connsiteY41" fmla="*/ 745643 h 840151"/>
                <a:gd name="connsiteX42" fmla="*/ 222783 w 1040664"/>
                <a:gd name="connsiteY42" fmla="*/ 797776 h 840151"/>
                <a:gd name="connsiteX43" fmla="*/ 231606 w 1040664"/>
                <a:gd name="connsiteY43" fmla="*/ 799180 h 840151"/>
                <a:gd name="connsiteX44" fmla="*/ 231606 w 1040664"/>
                <a:gd name="connsiteY44" fmla="*/ 799180 h 840151"/>
                <a:gd name="connsiteX45" fmla="*/ 231606 w 1040664"/>
                <a:gd name="connsiteY45" fmla="*/ 799180 h 840151"/>
                <a:gd name="connsiteX46" fmla="*/ 290356 w 1040664"/>
                <a:gd name="connsiteY46" fmla="*/ 821036 h 840151"/>
                <a:gd name="connsiteX47" fmla="*/ 352114 w 1040664"/>
                <a:gd name="connsiteY47" fmla="*/ 840486 h 840151"/>
                <a:gd name="connsiteX48" fmla="*/ 360736 w 1040664"/>
                <a:gd name="connsiteY48" fmla="*/ 838080 h 840151"/>
                <a:gd name="connsiteX49" fmla="*/ 363543 w 1040664"/>
                <a:gd name="connsiteY49" fmla="*/ 837879 h 840151"/>
                <a:gd name="connsiteX50" fmla="*/ 372366 w 1040664"/>
                <a:gd name="connsiteY50" fmla="*/ 832866 h 840151"/>
                <a:gd name="connsiteX51" fmla="*/ 412268 w 1040664"/>
                <a:gd name="connsiteY51" fmla="*/ 815622 h 840151"/>
                <a:gd name="connsiteX52" fmla="*/ 441744 w 1040664"/>
                <a:gd name="connsiteY52" fmla="*/ 811010 h 840151"/>
                <a:gd name="connsiteX53" fmla="*/ 508515 w 1040664"/>
                <a:gd name="connsiteY53" fmla="*/ 810609 h 840151"/>
                <a:gd name="connsiteX54" fmla="*/ 570473 w 1040664"/>
                <a:gd name="connsiteY54" fmla="*/ 819632 h 840151"/>
                <a:gd name="connsiteX55" fmla="*/ 608972 w 1040664"/>
                <a:gd name="connsiteY55" fmla="*/ 834671 h 840151"/>
                <a:gd name="connsiteX56" fmla="*/ 615789 w 1040664"/>
                <a:gd name="connsiteY56" fmla="*/ 837077 h 840151"/>
                <a:gd name="connsiteX57" fmla="*/ 617193 w 1040664"/>
                <a:gd name="connsiteY57" fmla="*/ 837478 h 840151"/>
                <a:gd name="connsiteX58" fmla="*/ 637645 w 1040664"/>
                <a:gd name="connsiteY58" fmla="*/ 836475 h 840151"/>
                <a:gd name="connsiteX59" fmla="*/ 687373 w 1040664"/>
                <a:gd name="connsiteY59" fmla="*/ 826851 h 840151"/>
                <a:gd name="connsiteX60" fmla="*/ 739105 w 1040664"/>
                <a:gd name="connsiteY60" fmla="*/ 813416 h 840151"/>
                <a:gd name="connsiteX61" fmla="*/ 814899 w 1040664"/>
                <a:gd name="connsiteY61" fmla="*/ 788954 h 840151"/>
                <a:gd name="connsiteX62" fmla="*/ 885079 w 1040664"/>
                <a:gd name="connsiteY62" fmla="*/ 756070 h 840151"/>
                <a:gd name="connsiteX63" fmla="*/ 950446 w 1040664"/>
                <a:gd name="connsiteY63" fmla="*/ 711355 h 840151"/>
                <a:gd name="connsiteX64" fmla="*/ 970698 w 1040664"/>
                <a:gd name="connsiteY64" fmla="*/ 691304 h 840151"/>
                <a:gd name="connsiteX65" fmla="*/ 990750 w 1040664"/>
                <a:gd name="connsiteY65" fmla="*/ 665638 h 840151"/>
                <a:gd name="connsiteX66" fmla="*/ 1014410 w 1040664"/>
                <a:gd name="connsiteY66" fmla="*/ 626337 h 840151"/>
                <a:gd name="connsiteX67" fmla="*/ 1014410 w 1040664"/>
                <a:gd name="connsiteY67" fmla="*/ 626337 h 840151"/>
                <a:gd name="connsiteX68" fmla="*/ 1030251 w 1040664"/>
                <a:gd name="connsiteY68" fmla="*/ 585031 h 840151"/>
                <a:gd name="connsiteX69" fmla="*/ 1030251 w 1040664"/>
                <a:gd name="connsiteY69" fmla="*/ 585031 h 840151"/>
                <a:gd name="connsiteX70" fmla="*/ 1030251 w 1040664"/>
                <a:gd name="connsiteY70" fmla="*/ 585031 h 840151"/>
                <a:gd name="connsiteX71" fmla="*/ 1040677 w 1040664"/>
                <a:gd name="connsiteY71" fmla="*/ 529489 h 840151"/>
                <a:gd name="connsiteX72" fmla="*/ 1040677 w 1040664"/>
                <a:gd name="connsiteY72" fmla="*/ 529489 h 840151"/>
                <a:gd name="connsiteX73" fmla="*/ 1040677 w 1040664"/>
                <a:gd name="connsiteY73" fmla="*/ 529489 h 840151"/>
                <a:gd name="connsiteX74" fmla="*/ 1041880 w 1040664"/>
                <a:gd name="connsiteY74" fmla="*/ 529289 h 840151"/>
                <a:gd name="connsiteX75" fmla="*/ 1041880 w 1040664"/>
                <a:gd name="connsiteY75" fmla="*/ 482369 h 840151"/>
                <a:gd name="connsiteX76" fmla="*/ 1040878 w 1040664"/>
                <a:gd name="connsiteY76" fmla="*/ 482369 h 840151"/>
                <a:gd name="connsiteX77" fmla="*/ 326849 w 1040664"/>
                <a:gd name="connsiteY77" fmla="*/ 830661 h 840151"/>
                <a:gd name="connsiteX78" fmla="*/ 231004 w 1040664"/>
                <a:gd name="connsiteY78" fmla="*/ 795370 h 840151"/>
                <a:gd name="connsiteX79" fmla="*/ 225991 w 1040664"/>
                <a:gd name="connsiteY79" fmla="*/ 793165 h 840151"/>
                <a:gd name="connsiteX80" fmla="*/ 181076 w 1040664"/>
                <a:gd name="connsiteY80" fmla="*/ 774116 h 840151"/>
                <a:gd name="connsiteX81" fmla="*/ 104681 w 1040664"/>
                <a:gd name="connsiteY81" fmla="*/ 727196 h 840151"/>
                <a:gd name="connsiteX82" fmla="*/ 100670 w 1040664"/>
                <a:gd name="connsiteY82" fmla="*/ 723787 h 840151"/>
                <a:gd name="connsiteX83" fmla="*/ 96259 w 1040664"/>
                <a:gd name="connsiteY83" fmla="*/ 720178 h 840151"/>
                <a:gd name="connsiteX84" fmla="*/ 95056 w 1040664"/>
                <a:gd name="connsiteY84" fmla="*/ 718975 h 840151"/>
                <a:gd name="connsiteX85" fmla="*/ 183683 w 1040664"/>
                <a:gd name="connsiteY85" fmla="*/ 773314 h 840151"/>
                <a:gd name="connsiteX86" fmla="*/ 253261 w 1040664"/>
                <a:gd name="connsiteY86" fmla="*/ 800985 h 840151"/>
                <a:gd name="connsiteX87" fmla="*/ 346299 w 1040664"/>
                <a:gd name="connsiteY87" fmla="*/ 833668 h 840151"/>
                <a:gd name="connsiteX88" fmla="*/ 357127 w 1040664"/>
                <a:gd name="connsiteY88" fmla="*/ 837478 h 840151"/>
                <a:gd name="connsiteX89" fmla="*/ 326849 w 1040664"/>
                <a:gd name="connsiteY89" fmla="*/ 830661 h 8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40664" h="840151">
                  <a:moveTo>
                    <a:pt x="1040878" y="482369"/>
                  </a:moveTo>
                  <a:cubicBezTo>
                    <a:pt x="1040477" y="477556"/>
                    <a:pt x="1040076" y="472744"/>
                    <a:pt x="1039274" y="467932"/>
                  </a:cubicBezTo>
                  <a:cubicBezTo>
                    <a:pt x="1030251" y="404770"/>
                    <a:pt x="1000374" y="352837"/>
                    <a:pt x="954256" y="309526"/>
                  </a:cubicBezTo>
                  <a:cubicBezTo>
                    <a:pt x="939218" y="294287"/>
                    <a:pt x="922575" y="281253"/>
                    <a:pt x="904529" y="270025"/>
                  </a:cubicBezTo>
                  <a:cubicBezTo>
                    <a:pt x="904529" y="270025"/>
                    <a:pt x="904529" y="270025"/>
                    <a:pt x="904529" y="270025"/>
                  </a:cubicBezTo>
                  <a:cubicBezTo>
                    <a:pt x="903125" y="269022"/>
                    <a:pt x="901922" y="267819"/>
                    <a:pt x="900518" y="266817"/>
                  </a:cubicBezTo>
                  <a:cubicBezTo>
                    <a:pt x="860817" y="241953"/>
                    <a:pt x="818308" y="223105"/>
                    <a:pt x="773393" y="209670"/>
                  </a:cubicBezTo>
                  <a:cubicBezTo>
                    <a:pt x="750534" y="202853"/>
                    <a:pt x="727074" y="197639"/>
                    <a:pt x="705018" y="188015"/>
                  </a:cubicBezTo>
                  <a:cubicBezTo>
                    <a:pt x="695995" y="181598"/>
                    <a:pt x="685167" y="178190"/>
                    <a:pt x="676745" y="170570"/>
                  </a:cubicBezTo>
                  <a:cubicBezTo>
                    <a:pt x="668324" y="163753"/>
                    <a:pt x="658499" y="158339"/>
                    <a:pt x="651681" y="149516"/>
                  </a:cubicBezTo>
                  <a:cubicBezTo>
                    <a:pt x="648273" y="145706"/>
                    <a:pt x="644463" y="142498"/>
                    <a:pt x="641054" y="138488"/>
                  </a:cubicBezTo>
                  <a:cubicBezTo>
                    <a:pt x="621003" y="113624"/>
                    <a:pt x="610777" y="84550"/>
                    <a:pt x="601954" y="54473"/>
                  </a:cubicBezTo>
                  <a:cubicBezTo>
                    <a:pt x="596540" y="36226"/>
                    <a:pt x="590324" y="18380"/>
                    <a:pt x="578895" y="2740"/>
                  </a:cubicBezTo>
                  <a:cubicBezTo>
                    <a:pt x="577090" y="134"/>
                    <a:pt x="574484" y="-267"/>
                    <a:pt x="571476" y="134"/>
                  </a:cubicBezTo>
                  <a:cubicBezTo>
                    <a:pt x="564859" y="3141"/>
                    <a:pt x="564057" y="9758"/>
                    <a:pt x="562854" y="15373"/>
                  </a:cubicBezTo>
                  <a:cubicBezTo>
                    <a:pt x="558242" y="34822"/>
                    <a:pt x="531373" y="53871"/>
                    <a:pt x="509317" y="54272"/>
                  </a:cubicBezTo>
                  <a:cubicBezTo>
                    <a:pt x="498288" y="54473"/>
                    <a:pt x="487461" y="52067"/>
                    <a:pt x="476834" y="50262"/>
                  </a:cubicBezTo>
                  <a:cubicBezTo>
                    <a:pt x="460592" y="47455"/>
                    <a:pt x="447759" y="39635"/>
                    <a:pt x="440140" y="24396"/>
                  </a:cubicBezTo>
                  <a:cubicBezTo>
                    <a:pt x="438535" y="21187"/>
                    <a:pt x="436330" y="18180"/>
                    <a:pt x="433723" y="15573"/>
                  </a:cubicBezTo>
                  <a:cubicBezTo>
                    <a:pt x="426705" y="8355"/>
                    <a:pt x="424299" y="8756"/>
                    <a:pt x="418885" y="17177"/>
                  </a:cubicBezTo>
                  <a:cubicBezTo>
                    <a:pt x="414875" y="32015"/>
                    <a:pt x="410263" y="46853"/>
                    <a:pt x="405451" y="61491"/>
                  </a:cubicBezTo>
                  <a:cubicBezTo>
                    <a:pt x="396428" y="89162"/>
                    <a:pt x="385800" y="115629"/>
                    <a:pt x="367754" y="139089"/>
                  </a:cubicBezTo>
                  <a:cubicBezTo>
                    <a:pt x="349106" y="163352"/>
                    <a:pt x="328053" y="184405"/>
                    <a:pt x="303189" y="201650"/>
                  </a:cubicBezTo>
                  <a:cubicBezTo>
                    <a:pt x="319230" y="188817"/>
                    <a:pt x="333466" y="174179"/>
                    <a:pt x="347502" y="159341"/>
                  </a:cubicBezTo>
                  <a:cubicBezTo>
                    <a:pt x="351112" y="155532"/>
                    <a:pt x="354721" y="151922"/>
                    <a:pt x="358130" y="147711"/>
                  </a:cubicBezTo>
                  <a:cubicBezTo>
                    <a:pt x="361137" y="144904"/>
                    <a:pt x="364145" y="142097"/>
                    <a:pt x="367353" y="139490"/>
                  </a:cubicBezTo>
                  <a:cubicBezTo>
                    <a:pt x="368155" y="138287"/>
                    <a:pt x="368957" y="137084"/>
                    <a:pt x="369759" y="135681"/>
                  </a:cubicBezTo>
                  <a:cubicBezTo>
                    <a:pt x="369358" y="132071"/>
                    <a:pt x="373168" y="129064"/>
                    <a:pt x="370962" y="125254"/>
                  </a:cubicBezTo>
                  <a:cubicBezTo>
                    <a:pt x="370962" y="124251"/>
                    <a:pt x="370962" y="123249"/>
                    <a:pt x="370962" y="122246"/>
                  </a:cubicBezTo>
                  <a:cubicBezTo>
                    <a:pt x="369759" y="123650"/>
                    <a:pt x="368356" y="125053"/>
                    <a:pt x="367153" y="126658"/>
                  </a:cubicBezTo>
                  <a:cubicBezTo>
                    <a:pt x="342088" y="161146"/>
                    <a:pt x="312011" y="190421"/>
                    <a:pt x="276721" y="214282"/>
                  </a:cubicBezTo>
                  <a:cubicBezTo>
                    <a:pt x="232007" y="244560"/>
                    <a:pt x="183683" y="268621"/>
                    <a:pt x="136963" y="295490"/>
                  </a:cubicBezTo>
                  <a:cubicBezTo>
                    <a:pt x="106485" y="312935"/>
                    <a:pt x="78213" y="333187"/>
                    <a:pt x="54352" y="359053"/>
                  </a:cubicBezTo>
                  <a:cubicBezTo>
                    <a:pt x="51143" y="362662"/>
                    <a:pt x="47334" y="366071"/>
                    <a:pt x="47133" y="371485"/>
                  </a:cubicBezTo>
                  <a:cubicBezTo>
                    <a:pt x="35303" y="387927"/>
                    <a:pt x="25077" y="405171"/>
                    <a:pt x="18259" y="424420"/>
                  </a:cubicBezTo>
                  <a:cubicBezTo>
                    <a:pt x="11241" y="443870"/>
                    <a:pt x="6028" y="463721"/>
                    <a:pt x="3020" y="484173"/>
                  </a:cubicBezTo>
                  <a:cubicBezTo>
                    <a:pt x="3020" y="484173"/>
                    <a:pt x="3020" y="484173"/>
                    <a:pt x="3020" y="484173"/>
                  </a:cubicBezTo>
                  <a:cubicBezTo>
                    <a:pt x="213" y="491392"/>
                    <a:pt x="-589" y="498811"/>
                    <a:pt x="414" y="506430"/>
                  </a:cubicBezTo>
                  <a:cubicBezTo>
                    <a:pt x="3020" y="530692"/>
                    <a:pt x="4624" y="555355"/>
                    <a:pt x="10640" y="579217"/>
                  </a:cubicBezTo>
                  <a:cubicBezTo>
                    <a:pt x="13447" y="590646"/>
                    <a:pt x="14851" y="602677"/>
                    <a:pt x="20665" y="613304"/>
                  </a:cubicBezTo>
                  <a:cubicBezTo>
                    <a:pt x="21267" y="615108"/>
                    <a:pt x="22069" y="616913"/>
                    <a:pt x="22671" y="618718"/>
                  </a:cubicBezTo>
                  <a:cubicBezTo>
                    <a:pt x="41118" y="671854"/>
                    <a:pt x="74403" y="713561"/>
                    <a:pt x="120120" y="745643"/>
                  </a:cubicBezTo>
                  <a:cubicBezTo>
                    <a:pt x="151801" y="767900"/>
                    <a:pt x="186891" y="783740"/>
                    <a:pt x="222783" y="797776"/>
                  </a:cubicBezTo>
                  <a:cubicBezTo>
                    <a:pt x="225791" y="798177"/>
                    <a:pt x="228598" y="798779"/>
                    <a:pt x="231606" y="799180"/>
                  </a:cubicBezTo>
                  <a:cubicBezTo>
                    <a:pt x="231606" y="799180"/>
                    <a:pt x="231606" y="799180"/>
                    <a:pt x="231606" y="799180"/>
                  </a:cubicBezTo>
                  <a:lnTo>
                    <a:pt x="231606" y="799180"/>
                  </a:lnTo>
                  <a:cubicBezTo>
                    <a:pt x="250855" y="807401"/>
                    <a:pt x="270505" y="814018"/>
                    <a:pt x="290356" y="821036"/>
                  </a:cubicBezTo>
                  <a:cubicBezTo>
                    <a:pt x="310808" y="828254"/>
                    <a:pt x="330659" y="836475"/>
                    <a:pt x="352114" y="840486"/>
                  </a:cubicBezTo>
                  <a:cubicBezTo>
                    <a:pt x="355322" y="841087"/>
                    <a:pt x="359734" y="844296"/>
                    <a:pt x="360736" y="838080"/>
                  </a:cubicBezTo>
                  <a:cubicBezTo>
                    <a:pt x="361739" y="838080"/>
                    <a:pt x="362541" y="838080"/>
                    <a:pt x="363543" y="837879"/>
                  </a:cubicBezTo>
                  <a:cubicBezTo>
                    <a:pt x="366952" y="836877"/>
                    <a:pt x="369559" y="834671"/>
                    <a:pt x="372366" y="832866"/>
                  </a:cubicBezTo>
                  <a:cubicBezTo>
                    <a:pt x="384397" y="824445"/>
                    <a:pt x="397430" y="818028"/>
                    <a:pt x="412268" y="815622"/>
                  </a:cubicBezTo>
                  <a:cubicBezTo>
                    <a:pt x="422093" y="814018"/>
                    <a:pt x="431919" y="812614"/>
                    <a:pt x="441744" y="811010"/>
                  </a:cubicBezTo>
                  <a:cubicBezTo>
                    <a:pt x="464001" y="807201"/>
                    <a:pt x="486258" y="807201"/>
                    <a:pt x="508515" y="810609"/>
                  </a:cubicBezTo>
                  <a:cubicBezTo>
                    <a:pt x="529168" y="813817"/>
                    <a:pt x="549620" y="817627"/>
                    <a:pt x="570473" y="819632"/>
                  </a:cubicBezTo>
                  <a:cubicBezTo>
                    <a:pt x="584910" y="821036"/>
                    <a:pt x="597944" y="825046"/>
                    <a:pt x="608972" y="834671"/>
                  </a:cubicBezTo>
                  <a:cubicBezTo>
                    <a:pt x="610777" y="836275"/>
                    <a:pt x="613183" y="837077"/>
                    <a:pt x="615789" y="837077"/>
                  </a:cubicBezTo>
                  <a:cubicBezTo>
                    <a:pt x="616190" y="837278"/>
                    <a:pt x="616792" y="837478"/>
                    <a:pt x="617193" y="837478"/>
                  </a:cubicBezTo>
                  <a:cubicBezTo>
                    <a:pt x="624010" y="838681"/>
                    <a:pt x="630828" y="839082"/>
                    <a:pt x="637645" y="836475"/>
                  </a:cubicBezTo>
                  <a:cubicBezTo>
                    <a:pt x="654087" y="832866"/>
                    <a:pt x="670730" y="829859"/>
                    <a:pt x="687373" y="826851"/>
                  </a:cubicBezTo>
                  <a:cubicBezTo>
                    <a:pt x="704416" y="821637"/>
                    <a:pt x="721861" y="817828"/>
                    <a:pt x="739105" y="813416"/>
                  </a:cubicBezTo>
                  <a:cubicBezTo>
                    <a:pt x="764971" y="806799"/>
                    <a:pt x="790036" y="798378"/>
                    <a:pt x="814899" y="788954"/>
                  </a:cubicBezTo>
                  <a:cubicBezTo>
                    <a:pt x="839161" y="779730"/>
                    <a:pt x="862421" y="768301"/>
                    <a:pt x="885079" y="756070"/>
                  </a:cubicBezTo>
                  <a:cubicBezTo>
                    <a:pt x="907737" y="742435"/>
                    <a:pt x="930395" y="728800"/>
                    <a:pt x="950446" y="711355"/>
                  </a:cubicBezTo>
                  <a:cubicBezTo>
                    <a:pt x="957063" y="704538"/>
                    <a:pt x="964683" y="698723"/>
                    <a:pt x="970698" y="691304"/>
                  </a:cubicBezTo>
                  <a:cubicBezTo>
                    <a:pt x="977716" y="683083"/>
                    <a:pt x="986138" y="675864"/>
                    <a:pt x="990750" y="665638"/>
                  </a:cubicBezTo>
                  <a:cubicBezTo>
                    <a:pt x="999372" y="653006"/>
                    <a:pt x="1008595" y="640574"/>
                    <a:pt x="1014410" y="626337"/>
                  </a:cubicBezTo>
                  <a:cubicBezTo>
                    <a:pt x="1014410" y="626337"/>
                    <a:pt x="1014410" y="626337"/>
                    <a:pt x="1014410" y="626337"/>
                  </a:cubicBezTo>
                  <a:cubicBezTo>
                    <a:pt x="1022030" y="613504"/>
                    <a:pt x="1025839" y="599067"/>
                    <a:pt x="1030251" y="585031"/>
                  </a:cubicBezTo>
                  <a:lnTo>
                    <a:pt x="1030251" y="585031"/>
                  </a:lnTo>
                  <a:lnTo>
                    <a:pt x="1030251" y="585031"/>
                  </a:lnTo>
                  <a:cubicBezTo>
                    <a:pt x="1036868" y="567186"/>
                    <a:pt x="1039073" y="548338"/>
                    <a:pt x="1040677" y="529489"/>
                  </a:cubicBezTo>
                  <a:lnTo>
                    <a:pt x="1040677" y="529489"/>
                  </a:lnTo>
                  <a:cubicBezTo>
                    <a:pt x="1040677" y="529489"/>
                    <a:pt x="1040677" y="529489"/>
                    <a:pt x="1040677" y="529489"/>
                  </a:cubicBezTo>
                  <a:cubicBezTo>
                    <a:pt x="1041078" y="529489"/>
                    <a:pt x="1041479" y="529489"/>
                    <a:pt x="1041880" y="529289"/>
                  </a:cubicBezTo>
                  <a:cubicBezTo>
                    <a:pt x="1041880" y="513649"/>
                    <a:pt x="1041880" y="498009"/>
                    <a:pt x="1041880" y="482369"/>
                  </a:cubicBezTo>
                  <a:cubicBezTo>
                    <a:pt x="1041680" y="482369"/>
                    <a:pt x="1041279" y="482369"/>
                    <a:pt x="1040878" y="482369"/>
                  </a:cubicBezTo>
                  <a:close/>
                  <a:moveTo>
                    <a:pt x="326849" y="830661"/>
                  </a:moveTo>
                  <a:cubicBezTo>
                    <a:pt x="294767" y="819231"/>
                    <a:pt x="262685" y="807802"/>
                    <a:pt x="231004" y="795370"/>
                  </a:cubicBezTo>
                  <a:cubicBezTo>
                    <a:pt x="229801" y="793967"/>
                    <a:pt x="227595" y="793766"/>
                    <a:pt x="225991" y="793165"/>
                  </a:cubicBezTo>
                  <a:cubicBezTo>
                    <a:pt x="210752" y="787350"/>
                    <a:pt x="195714" y="780933"/>
                    <a:pt x="181076" y="774116"/>
                  </a:cubicBezTo>
                  <a:cubicBezTo>
                    <a:pt x="153606" y="761283"/>
                    <a:pt x="127940" y="746044"/>
                    <a:pt x="104681" y="727196"/>
                  </a:cubicBezTo>
                  <a:cubicBezTo>
                    <a:pt x="103277" y="725993"/>
                    <a:pt x="102074" y="724990"/>
                    <a:pt x="100670" y="723787"/>
                  </a:cubicBezTo>
                  <a:cubicBezTo>
                    <a:pt x="99267" y="722584"/>
                    <a:pt x="97663" y="721381"/>
                    <a:pt x="96259" y="720178"/>
                  </a:cubicBezTo>
                  <a:cubicBezTo>
                    <a:pt x="95858" y="719777"/>
                    <a:pt x="95457" y="719376"/>
                    <a:pt x="95056" y="718975"/>
                  </a:cubicBezTo>
                  <a:cubicBezTo>
                    <a:pt x="121524" y="741833"/>
                    <a:pt x="151801" y="758877"/>
                    <a:pt x="183683" y="773314"/>
                  </a:cubicBezTo>
                  <a:cubicBezTo>
                    <a:pt x="206341" y="783740"/>
                    <a:pt x="229801" y="792362"/>
                    <a:pt x="253261" y="800985"/>
                  </a:cubicBezTo>
                  <a:cubicBezTo>
                    <a:pt x="284140" y="812213"/>
                    <a:pt x="315019" y="823643"/>
                    <a:pt x="346299" y="833668"/>
                  </a:cubicBezTo>
                  <a:cubicBezTo>
                    <a:pt x="349909" y="834871"/>
                    <a:pt x="353317" y="836676"/>
                    <a:pt x="357127" y="837478"/>
                  </a:cubicBezTo>
                  <a:cubicBezTo>
                    <a:pt x="346299" y="837478"/>
                    <a:pt x="336474" y="834270"/>
                    <a:pt x="326849" y="830661"/>
                  </a:cubicBezTo>
                  <a:close/>
                </a:path>
              </a:pathLst>
            </a:custGeom>
            <a:solidFill>
              <a:srgbClr val="C69C6D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aphic 3">
            <a:extLst>
              <a:ext uri="{FF2B5EF4-FFF2-40B4-BE49-F238E27FC236}">
                <a16:creationId xmlns:a16="http://schemas.microsoft.com/office/drawing/2014/main" id="{E25DC5BC-B20F-4C41-8C6C-2F0AE958F205}"/>
              </a:ext>
            </a:extLst>
          </p:cNvPr>
          <p:cNvGrpSpPr/>
          <p:nvPr/>
        </p:nvGrpSpPr>
        <p:grpSpPr>
          <a:xfrm>
            <a:off x="587164" y="1911592"/>
            <a:ext cx="570157" cy="627894"/>
            <a:chOff x="4214812" y="1357312"/>
            <a:chExt cx="3762375" cy="4143375"/>
          </a:xfrm>
        </p:grpSpPr>
        <p:sp>
          <p:nvSpPr>
            <p:cNvPr id="56" name="Freeform: Shape 40">
              <a:extLst>
                <a:ext uri="{FF2B5EF4-FFF2-40B4-BE49-F238E27FC236}">
                  <a16:creationId xmlns:a16="http://schemas.microsoft.com/office/drawing/2014/main" id="{83010CFD-0C77-4D27-A2EC-AECC76671D46}"/>
                </a:ext>
              </a:extLst>
            </p:cNvPr>
            <p:cNvSpPr/>
            <p:nvPr/>
          </p:nvSpPr>
          <p:spPr>
            <a:xfrm>
              <a:off x="4540567" y="4509134"/>
              <a:ext cx="1143000" cy="23812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41">
              <a:extLst>
                <a:ext uri="{FF2B5EF4-FFF2-40B4-BE49-F238E27FC236}">
                  <a16:creationId xmlns:a16="http://schemas.microsoft.com/office/drawing/2014/main" id="{51BC1A09-3897-4E17-82B0-8F4C4D8D565A}"/>
                </a:ext>
              </a:extLst>
            </p:cNvPr>
            <p:cNvSpPr/>
            <p:nvPr/>
          </p:nvSpPr>
          <p:spPr>
            <a:xfrm>
              <a:off x="6081712" y="2087879"/>
              <a:ext cx="238125" cy="571500"/>
            </a:xfrm>
            <a:custGeom>
              <a:avLst/>
              <a:gdLst>
                <a:gd name="connsiteX0" fmla="*/ 228600 w 238125"/>
                <a:gd name="connsiteY0" fmla="*/ 0 h 571500"/>
                <a:gd name="connsiteX1" fmla="*/ 0 w 238125"/>
                <a:gd name="connsiteY1" fmla="*/ 580073 h 571500"/>
                <a:gd name="connsiteX2" fmla="*/ 228600 w 238125"/>
                <a:gd name="connsiteY2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571500">
                  <a:moveTo>
                    <a:pt x="228600" y="0"/>
                  </a:moveTo>
                  <a:cubicBezTo>
                    <a:pt x="213360" y="237173"/>
                    <a:pt x="128588" y="418148"/>
                    <a:pt x="0" y="580073"/>
                  </a:cubicBezTo>
                  <a:cubicBezTo>
                    <a:pt x="185738" y="467678"/>
                    <a:pt x="282892" y="232410"/>
                    <a:pt x="22860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42">
              <a:extLst>
                <a:ext uri="{FF2B5EF4-FFF2-40B4-BE49-F238E27FC236}">
                  <a16:creationId xmlns:a16="http://schemas.microsoft.com/office/drawing/2014/main" id="{AAB2551B-D28D-4039-8673-80D6ED141B6B}"/>
                </a:ext>
              </a:extLst>
            </p:cNvPr>
            <p:cNvSpPr/>
            <p:nvPr/>
          </p:nvSpPr>
          <p:spPr>
            <a:xfrm>
              <a:off x="5597842" y="3106102"/>
              <a:ext cx="247650" cy="400050"/>
            </a:xfrm>
            <a:custGeom>
              <a:avLst/>
              <a:gdLst>
                <a:gd name="connsiteX0" fmla="*/ 0 w 247650"/>
                <a:gd name="connsiteY0" fmla="*/ 0 h 400050"/>
                <a:gd name="connsiteX1" fmla="*/ 246698 w 247650"/>
                <a:gd name="connsiteY1" fmla="*/ 404813 h 400050"/>
                <a:gd name="connsiteX2" fmla="*/ 0 w 247650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400050">
                  <a:moveTo>
                    <a:pt x="0" y="0"/>
                  </a:moveTo>
                  <a:cubicBezTo>
                    <a:pt x="124778" y="107632"/>
                    <a:pt x="194310" y="252413"/>
                    <a:pt x="246698" y="404813"/>
                  </a:cubicBezTo>
                  <a:cubicBezTo>
                    <a:pt x="261938" y="212407"/>
                    <a:pt x="166688" y="84772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43">
              <a:extLst>
                <a:ext uri="{FF2B5EF4-FFF2-40B4-BE49-F238E27FC236}">
                  <a16:creationId xmlns:a16="http://schemas.microsoft.com/office/drawing/2014/main" id="{21CE39CE-EA1B-4912-B81E-E268B5B48E2D}"/>
                </a:ext>
              </a:extLst>
            </p:cNvPr>
            <p:cNvSpPr/>
            <p:nvPr/>
          </p:nvSpPr>
          <p:spPr>
            <a:xfrm>
              <a:off x="6571297" y="4056697"/>
              <a:ext cx="390525" cy="133350"/>
            </a:xfrm>
            <a:custGeom>
              <a:avLst/>
              <a:gdLst>
                <a:gd name="connsiteX0" fmla="*/ 396240 w 390525"/>
                <a:gd name="connsiteY0" fmla="*/ 0 h 133350"/>
                <a:gd name="connsiteX1" fmla="*/ 0 w 390525"/>
                <a:gd name="connsiteY1" fmla="*/ 132397 h 133350"/>
                <a:gd name="connsiteX2" fmla="*/ 396240 w 390525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133350">
                  <a:moveTo>
                    <a:pt x="396240" y="0"/>
                  </a:moveTo>
                  <a:cubicBezTo>
                    <a:pt x="266700" y="52388"/>
                    <a:pt x="137160" y="102870"/>
                    <a:pt x="0" y="132397"/>
                  </a:cubicBezTo>
                  <a:cubicBezTo>
                    <a:pt x="157163" y="161925"/>
                    <a:pt x="281940" y="100013"/>
                    <a:pt x="39624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44">
              <a:extLst>
                <a:ext uri="{FF2B5EF4-FFF2-40B4-BE49-F238E27FC236}">
                  <a16:creationId xmlns:a16="http://schemas.microsoft.com/office/drawing/2014/main" id="{15928948-3FDE-455C-96FB-71562577966E}"/>
                </a:ext>
              </a:extLst>
            </p:cNvPr>
            <p:cNvSpPr/>
            <p:nvPr/>
          </p:nvSpPr>
          <p:spPr>
            <a:xfrm>
              <a:off x="6255067" y="4546282"/>
              <a:ext cx="1495425" cy="428625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45">
              <a:extLst>
                <a:ext uri="{FF2B5EF4-FFF2-40B4-BE49-F238E27FC236}">
                  <a16:creationId xmlns:a16="http://schemas.microsoft.com/office/drawing/2014/main" id="{33AD5867-ACFD-4A58-8CFC-390696AC800A}"/>
                </a:ext>
              </a:extLst>
            </p:cNvPr>
            <p:cNvSpPr/>
            <p:nvPr/>
          </p:nvSpPr>
          <p:spPr>
            <a:xfrm>
              <a:off x="4533433" y="2809824"/>
              <a:ext cx="1371600" cy="1095375"/>
            </a:xfrm>
            <a:custGeom>
              <a:avLst/>
              <a:gdLst>
                <a:gd name="connsiteX0" fmla="*/ 1373019 w 1371600"/>
                <a:gd name="connsiteY0" fmla="*/ 781101 h 1095375"/>
                <a:gd name="connsiteX1" fmla="*/ 1099652 w 1371600"/>
                <a:gd name="connsiteY1" fmla="*/ 248653 h 1095375"/>
                <a:gd name="connsiteX2" fmla="*/ 569109 w 1371600"/>
                <a:gd name="connsiteY2" fmla="*/ 11480 h 1095375"/>
                <a:gd name="connsiteX3" fmla="*/ 41424 w 1371600"/>
                <a:gd name="connsiteY3" fmla="*/ 203885 h 1095375"/>
                <a:gd name="connsiteX4" fmla="*/ 163344 w 1371600"/>
                <a:gd name="connsiteY4" fmla="*/ 742048 h 1095375"/>
                <a:gd name="connsiteX5" fmla="*/ 785327 w 1371600"/>
                <a:gd name="connsiteY5" fmla="*/ 1089711 h 1095375"/>
                <a:gd name="connsiteX6" fmla="*/ 1255862 w 1371600"/>
                <a:gd name="connsiteY6" fmla="*/ 984935 h 1095375"/>
                <a:gd name="connsiteX7" fmla="*/ 1328252 w 1371600"/>
                <a:gd name="connsiteY7" fmla="*/ 923023 h 1095375"/>
                <a:gd name="connsiteX8" fmla="*/ 1374924 w 1371600"/>
                <a:gd name="connsiteY8" fmla="*/ 821106 h 1095375"/>
                <a:gd name="connsiteX9" fmla="*/ 1373019 w 1371600"/>
                <a:gd name="connsiteY9" fmla="*/ 781101 h 1095375"/>
                <a:gd name="connsiteX10" fmla="*/ 1311107 w 1371600"/>
                <a:gd name="connsiteY10" fmla="*/ 701091 h 1095375"/>
                <a:gd name="connsiteX11" fmla="*/ 1064409 w 1371600"/>
                <a:gd name="connsiteY11" fmla="*/ 296278 h 1095375"/>
                <a:gd name="connsiteX12" fmla="*/ 1311107 w 1371600"/>
                <a:gd name="connsiteY12" fmla="*/ 70109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095375">
                  <a:moveTo>
                    <a:pt x="1373019" y="781101"/>
                  </a:moveTo>
                  <a:cubicBezTo>
                    <a:pt x="1382544" y="550596"/>
                    <a:pt x="1273007" y="382955"/>
                    <a:pt x="1099652" y="248653"/>
                  </a:cubicBezTo>
                  <a:cubicBezTo>
                    <a:pt x="942489" y="128638"/>
                    <a:pt x="763419" y="48628"/>
                    <a:pt x="569109" y="11480"/>
                  </a:cubicBezTo>
                  <a:cubicBezTo>
                    <a:pt x="347177" y="-31382"/>
                    <a:pt x="130959" y="48628"/>
                    <a:pt x="41424" y="203885"/>
                  </a:cubicBezTo>
                  <a:cubicBezTo>
                    <a:pt x="-43348" y="348666"/>
                    <a:pt x="4277" y="576313"/>
                    <a:pt x="163344" y="742048"/>
                  </a:cubicBezTo>
                  <a:cubicBezTo>
                    <a:pt x="332889" y="922071"/>
                    <a:pt x="544344" y="1039228"/>
                    <a:pt x="785327" y="1089711"/>
                  </a:cubicBezTo>
                  <a:cubicBezTo>
                    <a:pt x="952014" y="1124953"/>
                    <a:pt x="1116797" y="1102093"/>
                    <a:pt x="1255862" y="984935"/>
                  </a:cubicBezTo>
                  <a:cubicBezTo>
                    <a:pt x="1279674" y="966838"/>
                    <a:pt x="1297772" y="928738"/>
                    <a:pt x="1328252" y="923023"/>
                  </a:cubicBezTo>
                  <a:lnTo>
                    <a:pt x="1374924" y="821106"/>
                  </a:lnTo>
                  <a:cubicBezTo>
                    <a:pt x="1373972" y="806818"/>
                    <a:pt x="1373019" y="793483"/>
                    <a:pt x="1373019" y="781101"/>
                  </a:cubicBezTo>
                  <a:close/>
                  <a:moveTo>
                    <a:pt x="1311107" y="701091"/>
                  </a:moveTo>
                  <a:cubicBezTo>
                    <a:pt x="1258719" y="548691"/>
                    <a:pt x="1189187" y="403910"/>
                    <a:pt x="1064409" y="296278"/>
                  </a:cubicBezTo>
                  <a:cubicBezTo>
                    <a:pt x="1231097" y="381051"/>
                    <a:pt x="1326347" y="508685"/>
                    <a:pt x="1311107" y="70109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46">
              <a:extLst>
                <a:ext uri="{FF2B5EF4-FFF2-40B4-BE49-F238E27FC236}">
                  <a16:creationId xmlns:a16="http://schemas.microsoft.com/office/drawing/2014/main" id="{96FCDC66-9F07-441F-885D-E85FE87BD01C}"/>
                </a:ext>
              </a:extLst>
            </p:cNvPr>
            <p:cNvSpPr/>
            <p:nvPr/>
          </p:nvSpPr>
          <p:spPr>
            <a:xfrm>
              <a:off x="6196012" y="3105154"/>
              <a:ext cx="1228725" cy="1152525"/>
            </a:xfrm>
            <a:custGeom>
              <a:avLst/>
              <a:gdLst>
                <a:gd name="connsiteX0" fmla="*/ 81915 w 1228725"/>
                <a:gd name="connsiteY0" fmla="*/ 1063939 h 1152525"/>
                <a:gd name="connsiteX1" fmla="*/ 330517 w 1228725"/>
                <a:gd name="connsiteY1" fmla="*/ 1156331 h 1152525"/>
                <a:gd name="connsiteX2" fmla="*/ 1177290 w 1228725"/>
                <a:gd name="connsiteY2" fmla="*/ 653411 h 1152525"/>
                <a:gd name="connsiteX3" fmla="*/ 1214438 w 1228725"/>
                <a:gd name="connsiteY3" fmla="*/ 561018 h 1152525"/>
                <a:gd name="connsiteX4" fmla="*/ 788670 w 1228725"/>
                <a:gd name="connsiteY4" fmla="*/ 948 h 1152525"/>
                <a:gd name="connsiteX5" fmla="*/ 9525 w 1228725"/>
                <a:gd name="connsiteY5" fmla="*/ 788666 h 1152525"/>
                <a:gd name="connsiteX6" fmla="*/ 1905 w 1228725"/>
                <a:gd name="connsiteY6" fmla="*/ 913443 h 1152525"/>
                <a:gd name="connsiteX7" fmla="*/ 0 w 1228725"/>
                <a:gd name="connsiteY7" fmla="*/ 921064 h 1152525"/>
                <a:gd name="connsiteX8" fmla="*/ 57150 w 1228725"/>
                <a:gd name="connsiteY8" fmla="*/ 1042031 h 1152525"/>
                <a:gd name="connsiteX9" fmla="*/ 81915 w 1228725"/>
                <a:gd name="connsiteY9" fmla="*/ 1063939 h 1152525"/>
                <a:gd name="connsiteX10" fmla="*/ 771525 w 1228725"/>
                <a:gd name="connsiteY10" fmla="*/ 951543 h 1152525"/>
                <a:gd name="connsiteX11" fmla="*/ 375285 w 1228725"/>
                <a:gd name="connsiteY11" fmla="*/ 1083941 h 1152525"/>
                <a:gd name="connsiteX12" fmla="*/ 771525 w 1228725"/>
                <a:gd name="connsiteY12" fmla="*/ 951543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25" h="1152525">
                  <a:moveTo>
                    <a:pt x="81915" y="1063939"/>
                  </a:moveTo>
                  <a:cubicBezTo>
                    <a:pt x="146685" y="1136328"/>
                    <a:pt x="236220" y="1163951"/>
                    <a:pt x="330517" y="1156331"/>
                  </a:cubicBezTo>
                  <a:cubicBezTo>
                    <a:pt x="691515" y="1125851"/>
                    <a:pt x="972503" y="951543"/>
                    <a:pt x="1177290" y="653411"/>
                  </a:cubicBezTo>
                  <a:cubicBezTo>
                    <a:pt x="1194435" y="625788"/>
                    <a:pt x="1209675" y="593403"/>
                    <a:pt x="1214438" y="561018"/>
                  </a:cubicBezTo>
                  <a:cubicBezTo>
                    <a:pt x="1286828" y="153348"/>
                    <a:pt x="1174432" y="-14292"/>
                    <a:pt x="788670" y="948"/>
                  </a:cubicBezTo>
                  <a:cubicBezTo>
                    <a:pt x="415290" y="16188"/>
                    <a:pt x="34290" y="400998"/>
                    <a:pt x="9525" y="788666"/>
                  </a:cubicBezTo>
                  <a:cubicBezTo>
                    <a:pt x="6667" y="831528"/>
                    <a:pt x="12383" y="873439"/>
                    <a:pt x="1905" y="913443"/>
                  </a:cubicBezTo>
                  <a:cubicBezTo>
                    <a:pt x="953" y="916301"/>
                    <a:pt x="0" y="918206"/>
                    <a:pt x="0" y="921064"/>
                  </a:cubicBezTo>
                  <a:lnTo>
                    <a:pt x="57150" y="1042031"/>
                  </a:lnTo>
                  <a:cubicBezTo>
                    <a:pt x="64770" y="1046793"/>
                    <a:pt x="73342" y="1054414"/>
                    <a:pt x="81915" y="1063939"/>
                  </a:cubicBezTo>
                  <a:close/>
                  <a:moveTo>
                    <a:pt x="771525" y="951543"/>
                  </a:moveTo>
                  <a:cubicBezTo>
                    <a:pt x="657225" y="1051556"/>
                    <a:pt x="532447" y="1114421"/>
                    <a:pt x="375285" y="1083941"/>
                  </a:cubicBezTo>
                  <a:cubicBezTo>
                    <a:pt x="512445" y="1053461"/>
                    <a:pt x="641985" y="1003931"/>
                    <a:pt x="771525" y="95154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47">
              <a:extLst>
                <a:ext uri="{FF2B5EF4-FFF2-40B4-BE49-F238E27FC236}">
                  <a16:creationId xmlns:a16="http://schemas.microsoft.com/office/drawing/2014/main" id="{DB13D91B-31E1-40E6-8E44-B30ED801C2A0}"/>
                </a:ext>
              </a:extLst>
            </p:cNvPr>
            <p:cNvSpPr/>
            <p:nvPr/>
          </p:nvSpPr>
          <p:spPr>
            <a:xfrm>
              <a:off x="4216819" y="2820352"/>
              <a:ext cx="3752850" cy="2676525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48">
              <a:extLst>
                <a:ext uri="{FF2B5EF4-FFF2-40B4-BE49-F238E27FC236}">
                  <a16:creationId xmlns:a16="http://schemas.microsoft.com/office/drawing/2014/main" id="{E910B1F1-8BB6-4F89-BF09-3A34B17C33B6}"/>
                </a:ext>
              </a:extLst>
            </p:cNvPr>
            <p:cNvSpPr/>
            <p:nvPr/>
          </p:nvSpPr>
          <p:spPr>
            <a:xfrm>
              <a:off x="5434753" y="1357191"/>
              <a:ext cx="942975" cy="1466850"/>
            </a:xfrm>
            <a:custGeom>
              <a:avLst/>
              <a:gdLst>
                <a:gd name="connsiteX0" fmla="*/ 606954 w 942975"/>
                <a:gd name="connsiteY0" fmla="*/ 1410773 h 1466850"/>
                <a:gd name="connsiteX1" fmla="*/ 883179 w 942975"/>
                <a:gd name="connsiteY1" fmla="*/ 1087876 h 1466850"/>
                <a:gd name="connsiteX2" fmla="*/ 900324 w 942975"/>
                <a:gd name="connsiteY2" fmla="*/ 412553 h 1466850"/>
                <a:gd name="connsiteX3" fmla="*/ 462174 w 942975"/>
                <a:gd name="connsiteY3" fmla="*/ 121 h 1466850"/>
                <a:gd name="connsiteX4" fmla="*/ 26882 w 942975"/>
                <a:gd name="connsiteY4" fmla="*/ 447796 h 1466850"/>
                <a:gd name="connsiteX5" fmla="*/ 101177 w 942975"/>
                <a:gd name="connsiteY5" fmla="*/ 1170743 h 1466850"/>
                <a:gd name="connsiteX6" fmla="*/ 360257 w 942975"/>
                <a:gd name="connsiteY6" fmla="*/ 1426013 h 1466850"/>
                <a:gd name="connsiteX7" fmla="*/ 429789 w 942975"/>
                <a:gd name="connsiteY7" fmla="*/ 1467923 h 1466850"/>
                <a:gd name="connsiteX8" fmla="*/ 543137 w 942975"/>
                <a:gd name="connsiteY8" fmla="*/ 1465066 h 1466850"/>
                <a:gd name="connsiteX9" fmla="*/ 606954 w 942975"/>
                <a:gd name="connsiteY9" fmla="*/ 1410773 h 1466850"/>
                <a:gd name="connsiteX10" fmla="*/ 875559 w 942975"/>
                <a:gd name="connsiteY10" fmla="*/ 730688 h 1466850"/>
                <a:gd name="connsiteX11" fmla="*/ 646959 w 942975"/>
                <a:gd name="connsiteY11" fmla="*/ 1310761 h 1466850"/>
                <a:gd name="connsiteX12" fmla="*/ 875559 w 942975"/>
                <a:gd name="connsiteY12" fmla="*/ 73068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1466850">
                  <a:moveTo>
                    <a:pt x="606954" y="1410773"/>
                  </a:moveTo>
                  <a:cubicBezTo>
                    <a:pt x="746019" y="1343146"/>
                    <a:pt x="833649" y="1230751"/>
                    <a:pt x="883179" y="1087876"/>
                  </a:cubicBezTo>
                  <a:cubicBezTo>
                    <a:pt x="957474" y="864991"/>
                    <a:pt x="969857" y="637343"/>
                    <a:pt x="900324" y="412553"/>
                  </a:cubicBezTo>
                  <a:cubicBezTo>
                    <a:pt x="835554" y="192526"/>
                    <a:pt x="624099" y="-5594"/>
                    <a:pt x="462174" y="121"/>
                  </a:cubicBezTo>
                  <a:cubicBezTo>
                    <a:pt x="290724" y="4883"/>
                    <a:pt x="76412" y="220148"/>
                    <a:pt x="26882" y="447796"/>
                  </a:cubicBezTo>
                  <a:cubicBezTo>
                    <a:pt x="-27411" y="695446"/>
                    <a:pt x="2117" y="938333"/>
                    <a:pt x="101177" y="1170743"/>
                  </a:cubicBezTo>
                  <a:cubicBezTo>
                    <a:pt x="150707" y="1287901"/>
                    <a:pt x="235479" y="1383151"/>
                    <a:pt x="360257" y="1426013"/>
                  </a:cubicBezTo>
                  <a:cubicBezTo>
                    <a:pt x="390737" y="1436491"/>
                    <a:pt x="412644" y="1449826"/>
                    <a:pt x="429789" y="1467923"/>
                  </a:cubicBezTo>
                  <a:lnTo>
                    <a:pt x="543137" y="1465066"/>
                  </a:lnTo>
                  <a:cubicBezTo>
                    <a:pt x="553614" y="1442206"/>
                    <a:pt x="574569" y="1426013"/>
                    <a:pt x="606954" y="1410773"/>
                  </a:cubicBezTo>
                  <a:close/>
                  <a:moveTo>
                    <a:pt x="875559" y="730688"/>
                  </a:moveTo>
                  <a:cubicBezTo>
                    <a:pt x="929852" y="963098"/>
                    <a:pt x="833649" y="1198366"/>
                    <a:pt x="646959" y="1310761"/>
                  </a:cubicBezTo>
                  <a:cubicBezTo>
                    <a:pt x="775547" y="1147883"/>
                    <a:pt x="860319" y="967861"/>
                    <a:pt x="875559" y="73068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220">
            <a:extLst>
              <a:ext uri="{FF2B5EF4-FFF2-40B4-BE49-F238E27FC236}">
                <a16:creationId xmlns:a16="http://schemas.microsoft.com/office/drawing/2014/main" id="{03ECC920-DF29-48BD-BFBD-A5456173AC1A}"/>
              </a:ext>
            </a:extLst>
          </p:cNvPr>
          <p:cNvGrpSpPr/>
          <p:nvPr/>
        </p:nvGrpSpPr>
        <p:grpSpPr>
          <a:xfrm>
            <a:off x="1256737" y="3663129"/>
            <a:ext cx="451589" cy="565132"/>
            <a:chOff x="5262562" y="2386012"/>
            <a:chExt cx="1666875" cy="2085975"/>
          </a:xfrm>
        </p:grpSpPr>
        <p:sp>
          <p:nvSpPr>
            <p:cNvPr id="66" name="Freeform: Shape 85">
              <a:extLst>
                <a:ext uri="{FF2B5EF4-FFF2-40B4-BE49-F238E27FC236}">
                  <a16:creationId xmlns:a16="http://schemas.microsoft.com/office/drawing/2014/main" id="{E403524B-0C12-47C0-91A1-D2C37B2FDAC1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rgbClr val="FAA9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86">
              <a:extLst>
                <a:ext uri="{FF2B5EF4-FFF2-40B4-BE49-F238E27FC236}">
                  <a16:creationId xmlns:a16="http://schemas.microsoft.com/office/drawing/2014/main" id="{9E4A35BF-E30F-4CA0-8D7A-2131B7BE483D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rgbClr val="F793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87">
              <a:extLst>
                <a:ext uri="{FF2B5EF4-FFF2-40B4-BE49-F238E27FC236}">
                  <a16:creationId xmlns:a16="http://schemas.microsoft.com/office/drawing/2014/main" id="{804A6F6A-6850-45CC-91B0-CE00ECF3E120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88">
            <a:extLst>
              <a:ext uri="{FF2B5EF4-FFF2-40B4-BE49-F238E27FC236}">
                <a16:creationId xmlns:a16="http://schemas.microsoft.com/office/drawing/2014/main" id="{A4685C88-BC40-40AE-A587-47D46E4FC824}"/>
              </a:ext>
            </a:extLst>
          </p:cNvPr>
          <p:cNvGrpSpPr/>
          <p:nvPr/>
        </p:nvGrpSpPr>
        <p:grpSpPr>
          <a:xfrm rot="20060053">
            <a:off x="636853" y="3520149"/>
            <a:ext cx="371149" cy="771509"/>
            <a:chOff x="1583158" y="1040918"/>
            <a:chExt cx="1865369" cy="3877549"/>
          </a:xfrm>
        </p:grpSpPr>
        <p:sp>
          <p:nvSpPr>
            <p:cNvPr id="70" name="Freeform: Shape 89">
              <a:extLst>
                <a:ext uri="{FF2B5EF4-FFF2-40B4-BE49-F238E27FC236}">
                  <a16:creationId xmlns:a16="http://schemas.microsoft.com/office/drawing/2014/main" id="{EFE83A0D-4FC7-4612-9C25-4EB77A923AA0}"/>
                </a:ext>
              </a:extLst>
            </p:cNvPr>
            <p:cNvSpPr/>
            <p:nvPr/>
          </p:nvSpPr>
          <p:spPr>
            <a:xfrm rot="20351037">
              <a:off x="1714783" y="3481939"/>
              <a:ext cx="1641760" cy="1436528"/>
            </a:xfrm>
            <a:custGeom>
              <a:avLst/>
              <a:gdLst>
                <a:gd name="connsiteX0" fmla="*/ 904455 w 1641760"/>
                <a:gd name="connsiteY0" fmla="*/ 23137 h 1436528"/>
                <a:gd name="connsiteX1" fmla="*/ 1113846 w 1641760"/>
                <a:gd name="connsiteY1" fmla="*/ 102745 h 1436528"/>
                <a:gd name="connsiteX2" fmla="*/ 1113791 w 1641760"/>
                <a:gd name="connsiteY2" fmla="*/ 106680 h 1436528"/>
                <a:gd name="connsiteX3" fmla="*/ 1157726 w 1641760"/>
                <a:gd name="connsiteY3" fmla="*/ 148589 h 1436528"/>
                <a:gd name="connsiteX4" fmla="*/ 1435198 w 1641760"/>
                <a:gd name="connsiteY4" fmla="*/ 335884 h 1436528"/>
                <a:gd name="connsiteX5" fmla="*/ 1613243 w 1641760"/>
                <a:gd name="connsiteY5" fmla="*/ 844585 h 1436528"/>
                <a:gd name="connsiteX6" fmla="*/ 1106855 w 1641760"/>
                <a:gd name="connsiteY6" fmla="*/ 1274668 h 1436528"/>
                <a:gd name="connsiteX7" fmla="*/ 748451 w 1641760"/>
                <a:gd name="connsiteY7" fmla="*/ 1281604 h 1436528"/>
                <a:gd name="connsiteX8" fmla="*/ 459418 w 1641760"/>
                <a:gd name="connsiteY8" fmla="*/ 1436528 h 1436528"/>
                <a:gd name="connsiteX9" fmla="*/ 54769 w 1641760"/>
                <a:gd name="connsiteY9" fmla="*/ 648040 h 1436528"/>
                <a:gd name="connsiteX10" fmla="*/ 443231 w 1641760"/>
                <a:gd name="connsiteY10" fmla="*/ 5227 h 1436528"/>
                <a:gd name="connsiteX11" fmla="*/ 810884 w 1641760"/>
                <a:gd name="connsiteY11" fmla="*/ 30664 h 1436528"/>
                <a:gd name="connsiteX12" fmla="*/ 902796 w 1641760"/>
                <a:gd name="connsiteY12" fmla="*/ 26038 h 1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1760" h="1436528">
                  <a:moveTo>
                    <a:pt x="904455" y="23137"/>
                  </a:moveTo>
                  <a:lnTo>
                    <a:pt x="1113846" y="102745"/>
                  </a:lnTo>
                  <a:lnTo>
                    <a:pt x="1113791" y="106680"/>
                  </a:lnTo>
                  <a:cubicBezTo>
                    <a:pt x="1118994" y="122577"/>
                    <a:pt x="1134602" y="135872"/>
                    <a:pt x="1157726" y="148589"/>
                  </a:cubicBezTo>
                  <a:cubicBezTo>
                    <a:pt x="1254841" y="201772"/>
                    <a:pt x="1351957" y="259578"/>
                    <a:pt x="1435198" y="335884"/>
                  </a:cubicBezTo>
                  <a:cubicBezTo>
                    <a:pt x="1585495" y="474621"/>
                    <a:pt x="1696484" y="631856"/>
                    <a:pt x="1613243" y="844585"/>
                  </a:cubicBezTo>
                  <a:cubicBezTo>
                    <a:pt x="1523065" y="1075813"/>
                    <a:pt x="1377390" y="1253857"/>
                    <a:pt x="1106855" y="1274668"/>
                  </a:cubicBezTo>
                  <a:cubicBezTo>
                    <a:pt x="988928" y="1283917"/>
                    <a:pt x="868690" y="1272355"/>
                    <a:pt x="748451" y="1281604"/>
                  </a:cubicBezTo>
                  <a:cubicBezTo>
                    <a:pt x="637462" y="1290853"/>
                    <a:pt x="510288" y="1283917"/>
                    <a:pt x="459418" y="1436528"/>
                  </a:cubicBezTo>
                  <a:cubicBezTo>
                    <a:pt x="373863" y="1145181"/>
                    <a:pt x="179632" y="913953"/>
                    <a:pt x="54769" y="648040"/>
                  </a:cubicBezTo>
                  <a:cubicBezTo>
                    <a:pt x="-97842" y="319697"/>
                    <a:pt x="80205" y="30664"/>
                    <a:pt x="443231" y="5227"/>
                  </a:cubicBezTo>
                  <a:cubicBezTo>
                    <a:pt x="565783" y="-4022"/>
                    <a:pt x="690645" y="-4022"/>
                    <a:pt x="810884" y="30664"/>
                  </a:cubicBezTo>
                  <a:cubicBezTo>
                    <a:pt x="855973" y="43381"/>
                    <a:pt x="884877" y="41646"/>
                    <a:pt x="902796" y="2603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90">
              <a:extLst>
                <a:ext uri="{FF2B5EF4-FFF2-40B4-BE49-F238E27FC236}">
                  <a16:creationId xmlns:a16="http://schemas.microsoft.com/office/drawing/2014/main" id="{05E35B1E-70B5-48CA-9866-5D8E364CB85A}"/>
                </a:ext>
              </a:extLst>
            </p:cNvPr>
            <p:cNvSpPr/>
            <p:nvPr/>
          </p:nvSpPr>
          <p:spPr>
            <a:xfrm rot="20351037">
              <a:off x="1583158" y="1040918"/>
              <a:ext cx="1865369" cy="2446103"/>
            </a:xfrm>
            <a:custGeom>
              <a:avLst/>
              <a:gdLst>
                <a:gd name="connsiteX0" fmla="*/ 1456632 w 1865369"/>
                <a:gd name="connsiteY0" fmla="*/ 13187 h 2446103"/>
                <a:gd name="connsiteX1" fmla="*/ 1516751 w 1865369"/>
                <a:gd name="connsiteY1" fmla="*/ 175046 h 2446103"/>
                <a:gd name="connsiteX2" fmla="*/ 1401137 w 1865369"/>
                <a:gd name="connsiteY2" fmla="*/ 561197 h 2446103"/>
                <a:gd name="connsiteX3" fmla="*/ 1442758 w 1865369"/>
                <a:gd name="connsiteY3" fmla="*/ 697620 h 2446103"/>
                <a:gd name="connsiteX4" fmla="*/ 1456632 w 1865369"/>
                <a:gd name="connsiteY4" fmla="*/ 861793 h 2446103"/>
                <a:gd name="connsiteX5" fmla="*/ 1401137 w 1865369"/>
                <a:gd name="connsiteY5" fmla="*/ 901101 h 2446103"/>
                <a:gd name="connsiteX6" fmla="*/ 917873 w 1865369"/>
                <a:gd name="connsiteY6" fmla="*/ 1423675 h 2446103"/>
                <a:gd name="connsiteX7" fmla="*/ 524786 w 1865369"/>
                <a:gd name="connsiteY7" fmla="*/ 2297715 h 2446103"/>
                <a:gd name="connsiteX8" fmla="*/ 631151 w 1865369"/>
                <a:gd name="connsiteY8" fmla="*/ 2223723 h 2446103"/>
                <a:gd name="connsiteX9" fmla="*/ 964118 w 1865369"/>
                <a:gd name="connsiteY9" fmla="*/ 1610971 h 2446103"/>
                <a:gd name="connsiteX10" fmla="*/ 1070483 w 1865369"/>
                <a:gd name="connsiteY10" fmla="*/ 1280314 h 2446103"/>
                <a:gd name="connsiteX11" fmla="*/ 1223093 w 1865369"/>
                <a:gd name="connsiteY11" fmla="*/ 1217884 h 2446103"/>
                <a:gd name="connsiteX12" fmla="*/ 1327144 w 1865369"/>
                <a:gd name="connsiteY12" fmla="*/ 1194761 h 2446103"/>
                <a:gd name="connsiteX13" fmla="*/ 1671675 w 1865369"/>
                <a:gd name="connsiteY13" fmla="*/ 1007465 h 2446103"/>
                <a:gd name="connsiteX14" fmla="*/ 1842783 w 1865369"/>
                <a:gd name="connsiteY14" fmla="*/ 1000530 h 2446103"/>
                <a:gd name="connsiteX15" fmla="*/ 1810411 w 1865369"/>
                <a:gd name="connsiteY15" fmla="*/ 1180887 h 2446103"/>
                <a:gd name="connsiteX16" fmla="*/ 1599993 w 1865369"/>
                <a:gd name="connsiteY16" fmla="*/ 1456047 h 2446103"/>
                <a:gd name="connsiteX17" fmla="*/ 1609242 w 1865369"/>
                <a:gd name="connsiteY17" fmla="*/ 1599408 h 2446103"/>
                <a:gd name="connsiteX18" fmla="*/ 1581494 w 1865369"/>
                <a:gd name="connsiteY18" fmla="*/ 1775141 h 2446103"/>
                <a:gd name="connsiteX19" fmla="*/ 1368765 w 1865369"/>
                <a:gd name="connsiteY19" fmla="*/ 1830635 h 2446103"/>
                <a:gd name="connsiteX20" fmla="*/ 568718 w 1865369"/>
                <a:gd name="connsiteY20" fmla="*/ 2392520 h 2446103"/>
                <a:gd name="connsiteX21" fmla="*/ 550581 w 1865369"/>
                <a:gd name="connsiteY21" fmla="*/ 2423989 h 2446103"/>
                <a:gd name="connsiteX22" fmla="*/ 550275 w 1865369"/>
                <a:gd name="connsiteY22" fmla="*/ 2446103 h 2446103"/>
                <a:gd name="connsiteX23" fmla="*/ 340884 w 1865369"/>
                <a:gd name="connsiteY23" fmla="*/ 2366495 h 2446103"/>
                <a:gd name="connsiteX24" fmla="*/ 358518 w 1865369"/>
                <a:gd name="connsiteY24" fmla="*/ 2335652 h 2446103"/>
                <a:gd name="connsiteX25" fmla="*/ 365238 w 1865369"/>
                <a:gd name="connsiteY25" fmla="*/ 2281531 h 2446103"/>
                <a:gd name="connsiteX26" fmla="*/ 108576 w 1865369"/>
                <a:gd name="connsiteY26" fmla="*/ 1213259 h 2446103"/>
                <a:gd name="connsiteX27" fmla="*/ 11461 w 1865369"/>
                <a:gd name="connsiteY27" fmla="*/ 1030588 h 2446103"/>
                <a:gd name="connsiteX28" fmla="*/ 90078 w 1865369"/>
                <a:gd name="connsiteY28" fmla="*/ 921912 h 2446103"/>
                <a:gd name="connsiteX29" fmla="*/ 201068 w 1865369"/>
                <a:gd name="connsiteY29" fmla="*/ 806299 h 2446103"/>
                <a:gd name="connsiteX30" fmla="*/ 226501 w 1865369"/>
                <a:gd name="connsiteY30" fmla="*/ 403963 h 2446103"/>
                <a:gd name="connsiteX31" fmla="*/ 305119 w 1865369"/>
                <a:gd name="connsiteY31" fmla="*/ 299909 h 2446103"/>
                <a:gd name="connsiteX32" fmla="*/ 416108 w 1865369"/>
                <a:gd name="connsiteY32" fmla="*/ 369277 h 2446103"/>
                <a:gd name="connsiteX33" fmla="*/ 573343 w 1865369"/>
                <a:gd name="connsiteY33" fmla="*/ 764678 h 2446103"/>
                <a:gd name="connsiteX34" fmla="*/ 684332 w 1865369"/>
                <a:gd name="connsiteY34" fmla="*/ 873353 h 2446103"/>
                <a:gd name="connsiteX35" fmla="*/ 744451 w 1865369"/>
                <a:gd name="connsiteY35" fmla="*/ 975093 h 2446103"/>
                <a:gd name="connsiteX36" fmla="*/ 617277 w 1865369"/>
                <a:gd name="connsiteY36" fmla="*/ 1282627 h 2446103"/>
                <a:gd name="connsiteX37" fmla="*/ 439231 w 1865369"/>
                <a:gd name="connsiteY37" fmla="*/ 2140481 h 2446103"/>
                <a:gd name="connsiteX38" fmla="*/ 478540 w 1865369"/>
                <a:gd name="connsiteY38" fmla="*/ 2212163 h 2446103"/>
                <a:gd name="connsiteX39" fmla="*/ 809195 w 1865369"/>
                <a:gd name="connsiteY39" fmla="*/ 727681 h 2446103"/>
                <a:gd name="connsiteX40" fmla="*/ 804570 w 1865369"/>
                <a:gd name="connsiteY40" fmla="*/ 577382 h 2446103"/>
                <a:gd name="connsiteX41" fmla="*/ 927122 w 1865369"/>
                <a:gd name="connsiteY41" fmla="*/ 461768 h 2446103"/>
                <a:gd name="connsiteX42" fmla="*/ 1010364 w 1865369"/>
                <a:gd name="connsiteY42" fmla="*/ 397025 h 2446103"/>
                <a:gd name="connsiteX43" fmla="*/ 1292461 w 1865369"/>
                <a:gd name="connsiteY43" fmla="*/ 64057 h 2446103"/>
                <a:gd name="connsiteX44" fmla="*/ 1456632 w 1865369"/>
                <a:gd name="connsiteY44" fmla="*/ 13187 h 244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5369" h="2446103">
                  <a:moveTo>
                    <a:pt x="1456632" y="13187"/>
                  </a:moveTo>
                  <a:cubicBezTo>
                    <a:pt x="1519064" y="47872"/>
                    <a:pt x="1523689" y="112616"/>
                    <a:pt x="1516751" y="175046"/>
                  </a:cubicBezTo>
                  <a:cubicBezTo>
                    <a:pt x="1505191" y="311472"/>
                    <a:pt x="1456632" y="436335"/>
                    <a:pt x="1401137" y="561197"/>
                  </a:cubicBezTo>
                  <a:cubicBezTo>
                    <a:pt x="1373390" y="623628"/>
                    <a:pt x="1368765" y="662937"/>
                    <a:pt x="1442758" y="697620"/>
                  </a:cubicBezTo>
                  <a:cubicBezTo>
                    <a:pt x="1528313" y="736930"/>
                    <a:pt x="1523689" y="801674"/>
                    <a:pt x="1456632" y="861793"/>
                  </a:cubicBezTo>
                  <a:cubicBezTo>
                    <a:pt x="1440447" y="877978"/>
                    <a:pt x="1421949" y="894165"/>
                    <a:pt x="1401137" y="901101"/>
                  </a:cubicBezTo>
                  <a:cubicBezTo>
                    <a:pt x="1158349" y="1000530"/>
                    <a:pt x="1031173" y="1204010"/>
                    <a:pt x="917873" y="1423675"/>
                  </a:cubicBezTo>
                  <a:cubicBezTo>
                    <a:pt x="774512" y="1705773"/>
                    <a:pt x="642711" y="1990184"/>
                    <a:pt x="524786" y="2297715"/>
                  </a:cubicBezTo>
                  <a:cubicBezTo>
                    <a:pt x="582592" y="2290780"/>
                    <a:pt x="605714" y="2251470"/>
                    <a:pt x="631151" y="2223723"/>
                  </a:cubicBezTo>
                  <a:cubicBezTo>
                    <a:pt x="793010" y="2047990"/>
                    <a:pt x="899375" y="1839885"/>
                    <a:pt x="964118" y="1610971"/>
                  </a:cubicBezTo>
                  <a:cubicBezTo>
                    <a:pt x="994177" y="1499981"/>
                    <a:pt x="1017299" y="1384368"/>
                    <a:pt x="1070483" y="1280314"/>
                  </a:cubicBezTo>
                  <a:cubicBezTo>
                    <a:pt x="1100541" y="1217884"/>
                    <a:pt x="1139851" y="1162389"/>
                    <a:pt x="1223093" y="1217884"/>
                  </a:cubicBezTo>
                  <a:cubicBezTo>
                    <a:pt x="1264714" y="1245631"/>
                    <a:pt x="1294773" y="1213259"/>
                    <a:pt x="1327144" y="1194761"/>
                  </a:cubicBezTo>
                  <a:cubicBezTo>
                    <a:pt x="1438133" y="1127704"/>
                    <a:pt x="1549123" y="1053711"/>
                    <a:pt x="1671675" y="1007465"/>
                  </a:cubicBezTo>
                  <a:cubicBezTo>
                    <a:pt x="1727169" y="986656"/>
                    <a:pt x="1794224" y="945035"/>
                    <a:pt x="1842783" y="1000530"/>
                  </a:cubicBezTo>
                  <a:cubicBezTo>
                    <a:pt x="1895964" y="1060649"/>
                    <a:pt x="1842783" y="1125393"/>
                    <a:pt x="1810411" y="1180887"/>
                  </a:cubicBezTo>
                  <a:cubicBezTo>
                    <a:pt x="1752603" y="1282628"/>
                    <a:pt x="1680923" y="1372805"/>
                    <a:pt x="1599993" y="1456047"/>
                  </a:cubicBezTo>
                  <a:cubicBezTo>
                    <a:pt x="1546812" y="1511541"/>
                    <a:pt x="1537562" y="1548538"/>
                    <a:pt x="1609242" y="1599408"/>
                  </a:cubicBezTo>
                  <a:cubicBezTo>
                    <a:pt x="1710982" y="1673401"/>
                    <a:pt x="1699422" y="1731209"/>
                    <a:pt x="1581494" y="1775141"/>
                  </a:cubicBezTo>
                  <a:cubicBezTo>
                    <a:pt x="1512126" y="1800577"/>
                    <a:pt x="1440447" y="1819075"/>
                    <a:pt x="1368765" y="1830635"/>
                  </a:cubicBezTo>
                  <a:cubicBezTo>
                    <a:pt x="1005739" y="1881506"/>
                    <a:pt x="781447" y="2128920"/>
                    <a:pt x="568718" y="2392520"/>
                  </a:cubicBezTo>
                  <a:cubicBezTo>
                    <a:pt x="559469" y="2404082"/>
                    <a:pt x="553544" y="2414487"/>
                    <a:pt x="550581" y="2423989"/>
                  </a:cubicBezTo>
                  <a:lnTo>
                    <a:pt x="550275" y="2446103"/>
                  </a:lnTo>
                  <a:lnTo>
                    <a:pt x="340884" y="2366495"/>
                  </a:lnTo>
                  <a:lnTo>
                    <a:pt x="358518" y="2335652"/>
                  </a:lnTo>
                  <a:cubicBezTo>
                    <a:pt x="362637" y="2320984"/>
                    <a:pt x="364660" y="2302919"/>
                    <a:pt x="365238" y="2281531"/>
                  </a:cubicBezTo>
                  <a:cubicBezTo>
                    <a:pt x="381425" y="1900004"/>
                    <a:pt x="339804" y="1534664"/>
                    <a:pt x="108576" y="1213259"/>
                  </a:cubicBezTo>
                  <a:cubicBezTo>
                    <a:pt x="69267" y="1157765"/>
                    <a:pt x="39208" y="1093021"/>
                    <a:pt x="11461" y="1030588"/>
                  </a:cubicBezTo>
                  <a:cubicBezTo>
                    <a:pt x="-18600" y="958909"/>
                    <a:pt x="11461" y="910350"/>
                    <a:pt x="90078" y="921912"/>
                  </a:cubicBezTo>
                  <a:cubicBezTo>
                    <a:pt x="194129" y="938097"/>
                    <a:pt x="205692" y="889540"/>
                    <a:pt x="201068" y="806299"/>
                  </a:cubicBezTo>
                  <a:cubicBezTo>
                    <a:pt x="196443" y="672187"/>
                    <a:pt x="191818" y="535761"/>
                    <a:pt x="226501" y="403963"/>
                  </a:cubicBezTo>
                  <a:cubicBezTo>
                    <a:pt x="238064" y="357717"/>
                    <a:pt x="249624" y="309158"/>
                    <a:pt x="305119" y="299909"/>
                  </a:cubicBezTo>
                  <a:cubicBezTo>
                    <a:pt x="358302" y="290660"/>
                    <a:pt x="390674" y="329970"/>
                    <a:pt x="416108" y="369277"/>
                  </a:cubicBezTo>
                  <a:cubicBezTo>
                    <a:pt x="494725" y="489516"/>
                    <a:pt x="534035" y="628252"/>
                    <a:pt x="573343" y="764678"/>
                  </a:cubicBezTo>
                  <a:cubicBezTo>
                    <a:pt x="589530" y="824797"/>
                    <a:pt x="605714" y="871042"/>
                    <a:pt x="684332" y="873353"/>
                  </a:cubicBezTo>
                  <a:cubicBezTo>
                    <a:pt x="746764" y="875667"/>
                    <a:pt x="753700" y="924223"/>
                    <a:pt x="744451" y="975093"/>
                  </a:cubicBezTo>
                  <a:cubicBezTo>
                    <a:pt x="725953" y="1088396"/>
                    <a:pt x="672772" y="1185512"/>
                    <a:pt x="617277" y="1282627"/>
                  </a:cubicBezTo>
                  <a:cubicBezTo>
                    <a:pt x="464667" y="1548538"/>
                    <a:pt x="423046" y="1839885"/>
                    <a:pt x="439231" y="2140481"/>
                  </a:cubicBezTo>
                  <a:cubicBezTo>
                    <a:pt x="439231" y="2158979"/>
                    <a:pt x="436920" y="2184415"/>
                    <a:pt x="478540" y="2212163"/>
                  </a:cubicBezTo>
                  <a:cubicBezTo>
                    <a:pt x="661209" y="1726584"/>
                    <a:pt x="903999" y="1266440"/>
                    <a:pt x="809195" y="727681"/>
                  </a:cubicBezTo>
                  <a:cubicBezTo>
                    <a:pt x="799946" y="679122"/>
                    <a:pt x="799946" y="628252"/>
                    <a:pt x="804570" y="577382"/>
                  </a:cubicBezTo>
                  <a:cubicBezTo>
                    <a:pt x="809195" y="503389"/>
                    <a:pt x="790697" y="403963"/>
                    <a:pt x="927122" y="461768"/>
                  </a:cubicBezTo>
                  <a:cubicBezTo>
                    <a:pt x="973367" y="480267"/>
                    <a:pt x="989552" y="427085"/>
                    <a:pt x="1010364" y="397025"/>
                  </a:cubicBezTo>
                  <a:cubicBezTo>
                    <a:pt x="1095917" y="276786"/>
                    <a:pt x="1181472" y="158861"/>
                    <a:pt x="1292461" y="64057"/>
                  </a:cubicBezTo>
                  <a:cubicBezTo>
                    <a:pt x="1338707" y="24749"/>
                    <a:pt x="1387263" y="-23810"/>
                    <a:pt x="1456632" y="13187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72" name="Group 543">
            <a:extLst>
              <a:ext uri="{FF2B5EF4-FFF2-40B4-BE49-F238E27FC236}">
                <a16:creationId xmlns:a16="http://schemas.microsoft.com/office/drawing/2014/main" id="{6B5C843B-D63E-40A1-A3D4-D590A4B785DE}"/>
              </a:ext>
            </a:extLst>
          </p:cNvPr>
          <p:cNvGrpSpPr/>
          <p:nvPr/>
        </p:nvGrpSpPr>
        <p:grpSpPr>
          <a:xfrm flipH="1">
            <a:off x="9775760" y="1419637"/>
            <a:ext cx="2405212" cy="4689152"/>
            <a:chOff x="7731116" y="-159093"/>
            <a:chExt cx="1859025" cy="3624317"/>
          </a:xfrm>
        </p:grpSpPr>
        <p:sp>
          <p:nvSpPr>
            <p:cNvPr id="73" name="Graphic 20">
              <a:extLst>
                <a:ext uri="{FF2B5EF4-FFF2-40B4-BE49-F238E27FC236}">
                  <a16:creationId xmlns:a16="http://schemas.microsoft.com/office/drawing/2014/main" id="{E184310B-0421-4907-80FE-9E39EC1D5B93}"/>
                </a:ext>
              </a:extLst>
            </p:cNvPr>
            <p:cNvSpPr/>
            <p:nvPr/>
          </p:nvSpPr>
          <p:spPr>
            <a:xfrm>
              <a:off x="7731116" y="-159093"/>
              <a:ext cx="1859025" cy="3624317"/>
            </a:xfrm>
            <a:custGeom>
              <a:avLst/>
              <a:gdLst>
                <a:gd name="connsiteX0" fmla="*/ 1109922 w 1133475"/>
                <a:gd name="connsiteY0" fmla="*/ 750223 h 2209800"/>
                <a:gd name="connsiteX1" fmla="*/ 806075 w 1133475"/>
                <a:gd name="connsiteY1" fmla="*/ 754033 h 2209800"/>
                <a:gd name="connsiteX2" fmla="*/ 882275 w 1133475"/>
                <a:gd name="connsiteY2" fmla="*/ 799753 h 2209800"/>
                <a:gd name="connsiteX3" fmla="*/ 781310 w 1133475"/>
                <a:gd name="connsiteY3" fmla="*/ 832138 h 2209800"/>
                <a:gd name="connsiteX4" fmla="*/ 643197 w 1133475"/>
                <a:gd name="connsiteY4" fmla="*/ 733078 h 2209800"/>
                <a:gd name="connsiteX5" fmla="*/ 586047 w 1133475"/>
                <a:gd name="connsiteY5" fmla="*/ 523528 h 2209800"/>
                <a:gd name="connsiteX6" fmla="*/ 522230 w 1133475"/>
                <a:gd name="connsiteY6" fmla="*/ 442566 h 2209800"/>
                <a:gd name="connsiteX7" fmla="*/ 523182 w 1133475"/>
                <a:gd name="connsiteY7" fmla="*/ 442566 h 2209800"/>
                <a:gd name="connsiteX8" fmla="*/ 558425 w 1133475"/>
                <a:gd name="connsiteY8" fmla="*/ 395893 h 2209800"/>
                <a:gd name="connsiteX9" fmla="*/ 566997 w 1133475"/>
                <a:gd name="connsiteY9" fmla="*/ 383511 h 2209800"/>
                <a:gd name="connsiteX10" fmla="*/ 585095 w 1133475"/>
                <a:gd name="connsiteY10" fmla="*/ 318741 h 2209800"/>
                <a:gd name="connsiteX11" fmla="*/ 596525 w 1133475"/>
                <a:gd name="connsiteY11" fmla="*/ 54898 h 2209800"/>
                <a:gd name="connsiteX12" fmla="*/ 576522 w 1133475"/>
                <a:gd name="connsiteY12" fmla="*/ 26323 h 2209800"/>
                <a:gd name="connsiteX13" fmla="*/ 433647 w 1133475"/>
                <a:gd name="connsiteY13" fmla="*/ 87283 h 2209800"/>
                <a:gd name="connsiteX14" fmla="*/ 405072 w 1133475"/>
                <a:gd name="connsiteY14" fmla="*/ 176818 h 2209800"/>
                <a:gd name="connsiteX15" fmla="*/ 371735 w 1133475"/>
                <a:gd name="connsiteY15" fmla="*/ 336838 h 2209800"/>
                <a:gd name="connsiteX16" fmla="*/ 401262 w 1133475"/>
                <a:gd name="connsiteY16" fmla="*/ 420658 h 2209800"/>
                <a:gd name="connsiteX17" fmla="*/ 320300 w 1133475"/>
                <a:gd name="connsiteY17" fmla="*/ 492096 h 2209800"/>
                <a:gd name="connsiteX18" fmla="*/ 20262 w 1133475"/>
                <a:gd name="connsiteY18" fmla="*/ 750223 h 2209800"/>
                <a:gd name="connsiteX19" fmla="*/ 26930 w 1133475"/>
                <a:gd name="connsiteY19" fmla="*/ 830233 h 2209800"/>
                <a:gd name="connsiteX20" fmla="*/ 275532 w 1133475"/>
                <a:gd name="connsiteY20" fmla="*/ 939771 h 2209800"/>
                <a:gd name="connsiteX21" fmla="*/ 307917 w 1133475"/>
                <a:gd name="connsiteY21" fmla="*/ 1035021 h 2209800"/>
                <a:gd name="connsiteX22" fmla="*/ 280295 w 1133475"/>
                <a:gd name="connsiteY22" fmla="*/ 1157893 h 2209800"/>
                <a:gd name="connsiteX23" fmla="*/ 247910 w 1133475"/>
                <a:gd name="connsiteY23" fmla="*/ 1575088 h 2209800"/>
                <a:gd name="connsiteX24" fmla="*/ 246005 w 1133475"/>
                <a:gd name="connsiteY24" fmla="*/ 1602711 h 2209800"/>
                <a:gd name="connsiteX25" fmla="*/ 271722 w 1133475"/>
                <a:gd name="connsiteY25" fmla="*/ 1602711 h 2209800"/>
                <a:gd name="connsiteX26" fmla="*/ 275532 w 1133475"/>
                <a:gd name="connsiteY26" fmla="*/ 1858933 h 2209800"/>
                <a:gd name="connsiteX27" fmla="*/ 279342 w 1133475"/>
                <a:gd name="connsiteY27" fmla="*/ 1916083 h 2209800"/>
                <a:gd name="connsiteX28" fmla="*/ 289820 w 1133475"/>
                <a:gd name="connsiteY28" fmla="*/ 2094201 h 2209800"/>
                <a:gd name="connsiteX29" fmla="*/ 326967 w 1133475"/>
                <a:gd name="connsiteY29" fmla="*/ 2193261 h 2209800"/>
                <a:gd name="connsiteX30" fmla="*/ 423170 w 1133475"/>
                <a:gd name="connsiteY30" fmla="*/ 2189451 h 2209800"/>
                <a:gd name="connsiteX31" fmla="*/ 397452 w 1133475"/>
                <a:gd name="connsiteY31" fmla="*/ 2089438 h 2209800"/>
                <a:gd name="connsiteX32" fmla="*/ 403167 w 1133475"/>
                <a:gd name="connsiteY32" fmla="*/ 1921798 h 2209800"/>
                <a:gd name="connsiteX33" fmla="*/ 400310 w 1133475"/>
                <a:gd name="connsiteY33" fmla="*/ 1817023 h 2209800"/>
                <a:gd name="connsiteX34" fmla="*/ 421265 w 1133475"/>
                <a:gd name="connsiteY34" fmla="*/ 1603663 h 2209800"/>
                <a:gd name="connsiteX35" fmla="*/ 470795 w 1133475"/>
                <a:gd name="connsiteY35" fmla="*/ 1603663 h 2209800"/>
                <a:gd name="connsiteX36" fmla="*/ 472700 w 1133475"/>
                <a:gd name="connsiteY36" fmla="*/ 1610331 h 2209800"/>
                <a:gd name="connsiteX37" fmla="*/ 471747 w 1133475"/>
                <a:gd name="connsiteY37" fmla="*/ 1608426 h 2209800"/>
                <a:gd name="connsiteX38" fmla="*/ 473652 w 1133475"/>
                <a:gd name="connsiteY38" fmla="*/ 1851313 h 2209800"/>
                <a:gd name="connsiteX39" fmla="*/ 479367 w 1133475"/>
                <a:gd name="connsiteY39" fmla="*/ 1927513 h 2209800"/>
                <a:gd name="connsiteX40" fmla="*/ 482225 w 1133475"/>
                <a:gd name="connsiteY40" fmla="*/ 2052291 h 2209800"/>
                <a:gd name="connsiteX41" fmla="*/ 482225 w 1133475"/>
                <a:gd name="connsiteY41" fmla="*/ 2086581 h 2209800"/>
                <a:gd name="connsiteX42" fmla="*/ 533660 w 1133475"/>
                <a:gd name="connsiteY42" fmla="*/ 2124681 h 2209800"/>
                <a:gd name="connsiteX43" fmla="*/ 654627 w 1133475"/>
                <a:gd name="connsiteY43" fmla="*/ 2171353 h 2209800"/>
                <a:gd name="connsiteX44" fmla="*/ 704157 w 1133475"/>
                <a:gd name="connsiteY44" fmla="*/ 2158971 h 2209800"/>
                <a:gd name="connsiteX45" fmla="*/ 677487 w 1133475"/>
                <a:gd name="connsiteY45" fmla="*/ 2114203 h 2209800"/>
                <a:gd name="connsiteX46" fmla="*/ 601287 w 1133475"/>
                <a:gd name="connsiteY46" fmla="*/ 1846551 h 2209800"/>
                <a:gd name="connsiteX47" fmla="*/ 614622 w 1133475"/>
                <a:gd name="connsiteY47" fmla="*/ 1631286 h 2209800"/>
                <a:gd name="connsiteX48" fmla="*/ 626052 w 1133475"/>
                <a:gd name="connsiteY48" fmla="*/ 1593186 h 2209800"/>
                <a:gd name="connsiteX49" fmla="*/ 666057 w 1133475"/>
                <a:gd name="connsiteY49" fmla="*/ 1549371 h 2209800"/>
                <a:gd name="connsiteX50" fmla="*/ 634625 w 1133475"/>
                <a:gd name="connsiteY50" fmla="*/ 1023591 h 2209800"/>
                <a:gd name="connsiteX51" fmla="*/ 690822 w 1133475"/>
                <a:gd name="connsiteY51" fmla="*/ 928341 h 2209800"/>
                <a:gd name="connsiteX52" fmla="*/ 1009910 w 1133475"/>
                <a:gd name="connsiteY52" fmla="*/ 814993 h 2209800"/>
                <a:gd name="connsiteX53" fmla="*/ 1059440 w 1133475"/>
                <a:gd name="connsiteY53" fmla="*/ 800706 h 2209800"/>
                <a:gd name="connsiteX54" fmla="*/ 1115637 w 1133475"/>
                <a:gd name="connsiteY54" fmla="*/ 780703 h 2209800"/>
                <a:gd name="connsiteX55" fmla="*/ 1109922 w 1133475"/>
                <a:gd name="connsiteY55" fmla="*/ 750223 h 2209800"/>
                <a:gd name="connsiteX56" fmla="*/ 334587 w 1133475"/>
                <a:gd name="connsiteY56" fmla="*/ 871191 h 2209800"/>
                <a:gd name="connsiteX57" fmla="*/ 137420 w 1133475"/>
                <a:gd name="connsiteY57" fmla="*/ 780703 h 2209800"/>
                <a:gd name="connsiteX58" fmla="*/ 278390 w 1133475"/>
                <a:gd name="connsiteY58" fmla="*/ 688311 h 2209800"/>
                <a:gd name="connsiteX59" fmla="*/ 334587 w 1133475"/>
                <a:gd name="connsiteY59" fmla="*/ 87119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133475" h="2209800">
                  <a:moveTo>
                    <a:pt x="1109922" y="750223"/>
                  </a:moveTo>
                  <a:cubicBezTo>
                    <a:pt x="1056582" y="753081"/>
                    <a:pt x="878465" y="754033"/>
                    <a:pt x="806075" y="754033"/>
                  </a:cubicBezTo>
                  <a:cubicBezTo>
                    <a:pt x="828935" y="805468"/>
                    <a:pt x="866082" y="773083"/>
                    <a:pt x="882275" y="799753"/>
                  </a:cubicBezTo>
                  <a:cubicBezTo>
                    <a:pt x="851795" y="838806"/>
                    <a:pt x="818457" y="826423"/>
                    <a:pt x="781310" y="832138"/>
                  </a:cubicBezTo>
                  <a:cubicBezTo>
                    <a:pt x="648912" y="852141"/>
                    <a:pt x="634625" y="866428"/>
                    <a:pt x="643197" y="733078"/>
                  </a:cubicBezTo>
                  <a:cubicBezTo>
                    <a:pt x="647960" y="650211"/>
                    <a:pt x="683202" y="548293"/>
                    <a:pt x="586047" y="523528"/>
                  </a:cubicBezTo>
                  <a:cubicBezTo>
                    <a:pt x="524135" y="507336"/>
                    <a:pt x="519372" y="474951"/>
                    <a:pt x="522230" y="442566"/>
                  </a:cubicBezTo>
                  <a:cubicBezTo>
                    <a:pt x="522230" y="442566"/>
                    <a:pt x="523182" y="442566"/>
                    <a:pt x="523182" y="442566"/>
                  </a:cubicBezTo>
                  <a:cubicBezTo>
                    <a:pt x="525087" y="429231"/>
                    <a:pt x="548900" y="413991"/>
                    <a:pt x="558425" y="395893"/>
                  </a:cubicBezTo>
                  <a:cubicBezTo>
                    <a:pt x="561282" y="392083"/>
                    <a:pt x="564140" y="387321"/>
                    <a:pt x="566997" y="383511"/>
                  </a:cubicBezTo>
                  <a:cubicBezTo>
                    <a:pt x="583190" y="362556"/>
                    <a:pt x="582237" y="340648"/>
                    <a:pt x="585095" y="318741"/>
                  </a:cubicBezTo>
                  <a:cubicBezTo>
                    <a:pt x="611765" y="214918"/>
                    <a:pt x="586047" y="144433"/>
                    <a:pt x="596525" y="54898"/>
                  </a:cubicBezTo>
                  <a:cubicBezTo>
                    <a:pt x="598430" y="40611"/>
                    <a:pt x="590810" y="32038"/>
                    <a:pt x="576522" y="26323"/>
                  </a:cubicBezTo>
                  <a:cubicBezTo>
                    <a:pt x="480320" y="-9872"/>
                    <a:pt x="454602" y="-24159"/>
                    <a:pt x="433647" y="87283"/>
                  </a:cubicBezTo>
                  <a:cubicBezTo>
                    <a:pt x="426980" y="120621"/>
                    <a:pt x="409835" y="143481"/>
                    <a:pt x="405072" y="176818"/>
                  </a:cubicBezTo>
                  <a:cubicBezTo>
                    <a:pt x="398405" y="232063"/>
                    <a:pt x="351732" y="280641"/>
                    <a:pt x="371735" y="336838"/>
                  </a:cubicBezTo>
                  <a:cubicBezTo>
                    <a:pt x="382212" y="367318"/>
                    <a:pt x="396500" y="417801"/>
                    <a:pt x="401262" y="420658"/>
                  </a:cubicBezTo>
                  <a:cubicBezTo>
                    <a:pt x="396500" y="448281"/>
                    <a:pt x="414597" y="471141"/>
                    <a:pt x="320300" y="492096"/>
                  </a:cubicBezTo>
                  <a:cubicBezTo>
                    <a:pt x="178377" y="524481"/>
                    <a:pt x="113607" y="646401"/>
                    <a:pt x="20262" y="750223"/>
                  </a:cubicBezTo>
                  <a:cubicBezTo>
                    <a:pt x="-6408" y="779751"/>
                    <a:pt x="-9265" y="807373"/>
                    <a:pt x="26930" y="830233"/>
                  </a:cubicBezTo>
                  <a:cubicBezTo>
                    <a:pt x="115512" y="886431"/>
                    <a:pt x="193617" y="900718"/>
                    <a:pt x="275532" y="939771"/>
                  </a:cubicBezTo>
                  <a:cubicBezTo>
                    <a:pt x="351732" y="975966"/>
                    <a:pt x="336492" y="955011"/>
                    <a:pt x="307917" y="1035021"/>
                  </a:cubicBezTo>
                  <a:cubicBezTo>
                    <a:pt x="293630" y="1075026"/>
                    <a:pt x="284105" y="1115031"/>
                    <a:pt x="280295" y="1157893"/>
                  </a:cubicBezTo>
                  <a:cubicBezTo>
                    <a:pt x="267912" y="1306483"/>
                    <a:pt x="265055" y="1427451"/>
                    <a:pt x="247910" y="1575088"/>
                  </a:cubicBezTo>
                  <a:cubicBezTo>
                    <a:pt x="248862" y="1575088"/>
                    <a:pt x="246005" y="1602711"/>
                    <a:pt x="246005" y="1602711"/>
                  </a:cubicBezTo>
                  <a:lnTo>
                    <a:pt x="271722" y="1602711"/>
                  </a:lnTo>
                  <a:cubicBezTo>
                    <a:pt x="269817" y="1688436"/>
                    <a:pt x="277437" y="1773208"/>
                    <a:pt x="275532" y="1858933"/>
                  </a:cubicBezTo>
                  <a:cubicBezTo>
                    <a:pt x="275532" y="1877983"/>
                    <a:pt x="271722" y="1900843"/>
                    <a:pt x="279342" y="1916083"/>
                  </a:cubicBezTo>
                  <a:cubicBezTo>
                    <a:pt x="308870" y="1973233"/>
                    <a:pt x="296487" y="2032288"/>
                    <a:pt x="289820" y="2094201"/>
                  </a:cubicBezTo>
                  <a:cubicBezTo>
                    <a:pt x="286010" y="2130396"/>
                    <a:pt x="294582" y="2167544"/>
                    <a:pt x="326967" y="2193261"/>
                  </a:cubicBezTo>
                  <a:cubicBezTo>
                    <a:pt x="362210" y="2204691"/>
                    <a:pt x="388880" y="2226599"/>
                    <a:pt x="423170" y="2189451"/>
                  </a:cubicBezTo>
                  <a:cubicBezTo>
                    <a:pt x="417455" y="2156113"/>
                    <a:pt x="403167" y="2122776"/>
                    <a:pt x="397452" y="2089438"/>
                  </a:cubicBezTo>
                  <a:cubicBezTo>
                    <a:pt x="388880" y="2058958"/>
                    <a:pt x="394595" y="1957041"/>
                    <a:pt x="403167" y="1921798"/>
                  </a:cubicBezTo>
                  <a:cubicBezTo>
                    <a:pt x="406025" y="1888461"/>
                    <a:pt x="397452" y="1820833"/>
                    <a:pt x="400310" y="1817023"/>
                  </a:cubicBezTo>
                  <a:cubicBezTo>
                    <a:pt x="390785" y="1734156"/>
                    <a:pt x="403167" y="1682721"/>
                    <a:pt x="421265" y="1603663"/>
                  </a:cubicBezTo>
                  <a:lnTo>
                    <a:pt x="470795" y="1603663"/>
                  </a:lnTo>
                  <a:cubicBezTo>
                    <a:pt x="471747" y="1605568"/>
                    <a:pt x="471747" y="1608426"/>
                    <a:pt x="472700" y="1610331"/>
                  </a:cubicBezTo>
                  <a:lnTo>
                    <a:pt x="471747" y="1608426"/>
                  </a:lnTo>
                  <a:cubicBezTo>
                    <a:pt x="491750" y="1692246"/>
                    <a:pt x="464127" y="1767493"/>
                    <a:pt x="473652" y="1851313"/>
                  </a:cubicBezTo>
                  <a:cubicBezTo>
                    <a:pt x="483177" y="1876078"/>
                    <a:pt x="455555" y="1903701"/>
                    <a:pt x="479367" y="1927513"/>
                  </a:cubicBezTo>
                  <a:cubicBezTo>
                    <a:pt x="494607" y="1965613"/>
                    <a:pt x="466032" y="2014191"/>
                    <a:pt x="482225" y="2052291"/>
                  </a:cubicBezTo>
                  <a:cubicBezTo>
                    <a:pt x="482225" y="2060863"/>
                    <a:pt x="482225" y="2078008"/>
                    <a:pt x="482225" y="2086581"/>
                  </a:cubicBezTo>
                  <a:cubicBezTo>
                    <a:pt x="483177" y="2125633"/>
                    <a:pt x="518420" y="2109441"/>
                    <a:pt x="533660" y="2124681"/>
                  </a:cubicBezTo>
                  <a:cubicBezTo>
                    <a:pt x="589857" y="2123728"/>
                    <a:pt x="596525" y="2176116"/>
                    <a:pt x="654627" y="2171353"/>
                  </a:cubicBezTo>
                  <a:cubicBezTo>
                    <a:pt x="671772" y="2169449"/>
                    <a:pt x="695585" y="2178021"/>
                    <a:pt x="704157" y="2158971"/>
                  </a:cubicBezTo>
                  <a:cubicBezTo>
                    <a:pt x="713682" y="2138016"/>
                    <a:pt x="691775" y="2123728"/>
                    <a:pt x="677487" y="2114203"/>
                  </a:cubicBezTo>
                  <a:cubicBezTo>
                    <a:pt x="562235" y="2034193"/>
                    <a:pt x="588905" y="1957993"/>
                    <a:pt x="601287" y="1846551"/>
                  </a:cubicBezTo>
                  <a:cubicBezTo>
                    <a:pt x="608907" y="1775113"/>
                    <a:pt x="611765" y="1703676"/>
                    <a:pt x="614622" y="1631286"/>
                  </a:cubicBezTo>
                  <a:cubicBezTo>
                    <a:pt x="615575" y="1618903"/>
                    <a:pt x="625100" y="1606521"/>
                    <a:pt x="626052" y="1593186"/>
                  </a:cubicBezTo>
                  <a:cubicBezTo>
                    <a:pt x="649865" y="1575088"/>
                    <a:pt x="666057" y="1576041"/>
                    <a:pt x="666057" y="1549371"/>
                  </a:cubicBezTo>
                  <a:cubicBezTo>
                    <a:pt x="666057" y="1383636"/>
                    <a:pt x="655580" y="1188373"/>
                    <a:pt x="634625" y="1023591"/>
                  </a:cubicBezTo>
                  <a:cubicBezTo>
                    <a:pt x="627005" y="965488"/>
                    <a:pt x="634625" y="938818"/>
                    <a:pt x="690822" y="928341"/>
                  </a:cubicBezTo>
                  <a:cubicBezTo>
                    <a:pt x="798455" y="906433"/>
                    <a:pt x="910850" y="865476"/>
                    <a:pt x="1009910" y="814993"/>
                  </a:cubicBezTo>
                  <a:cubicBezTo>
                    <a:pt x="1030865" y="816898"/>
                    <a:pt x="1046105" y="814993"/>
                    <a:pt x="1059440" y="800706"/>
                  </a:cubicBezTo>
                  <a:cubicBezTo>
                    <a:pt x="1093730" y="774036"/>
                    <a:pt x="1078490" y="791181"/>
                    <a:pt x="1115637" y="780703"/>
                  </a:cubicBezTo>
                  <a:cubicBezTo>
                    <a:pt x="1156595" y="759748"/>
                    <a:pt x="1137545" y="749271"/>
                    <a:pt x="1109922" y="750223"/>
                  </a:cubicBezTo>
                  <a:close/>
                  <a:moveTo>
                    <a:pt x="334587" y="871191"/>
                  </a:moveTo>
                  <a:cubicBezTo>
                    <a:pt x="313632" y="896908"/>
                    <a:pt x="173615" y="802611"/>
                    <a:pt x="137420" y="780703"/>
                  </a:cubicBezTo>
                  <a:cubicBezTo>
                    <a:pt x="178377" y="740698"/>
                    <a:pt x="237432" y="658783"/>
                    <a:pt x="278390" y="688311"/>
                  </a:cubicBezTo>
                  <a:cubicBezTo>
                    <a:pt x="307917" y="710218"/>
                    <a:pt x="364115" y="834996"/>
                    <a:pt x="334587" y="87119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545">
              <a:extLst>
                <a:ext uri="{FF2B5EF4-FFF2-40B4-BE49-F238E27FC236}">
                  <a16:creationId xmlns:a16="http://schemas.microsoft.com/office/drawing/2014/main" id="{B763A939-7C57-45D5-8C2E-EE600A7294F8}"/>
                </a:ext>
              </a:extLst>
            </p:cNvPr>
            <p:cNvSpPr/>
            <p:nvPr/>
          </p:nvSpPr>
          <p:spPr>
            <a:xfrm>
              <a:off x="8271807" y="620940"/>
              <a:ext cx="551393" cy="1537213"/>
            </a:xfrm>
            <a:custGeom>
              <a:avLst/>
              <a:gdLst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17443 w 536713"/>
                <a:gd name="connsiteY4" fmla="*/ 99392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56835"/>
                <a:gd name="connsiteY0" fmla="*/ 0 h 1530626"/>
                <a:gd name="connsiteX1" fmla="*/ 159026 w 556835"/>
                <a:gd name="connsiteY1" fmla="*/ 268357 h 1530626"/>
                <a:gd name="connsiteX2" fmla="*/ 387626 w 556835"/>
                <a:gd name="connsiteY2" fmla="*/ 268357 h 1530626"/>
                <a:gd name="connsiteX3" fmla="*/ 367747 w 556835"/>
                <a:gd name="connsiteY3" fmla="*/ 49696 h 1530626"/>
                <a:gd name="connsiteX4" fmla="*/ 409180 w 556835"/>
                <a:gd name="connsiteY4" fmla="*/ 77358 h 1530626"/>
                <a:gd name="connsiteX5" fmla="*/ 450015 w 556835"/>
                <a:gd name="connsiteY5" fmla="*/ 303323 h 1530626"/>
                <a:gd name="connsiteX6" fmla="*/ 473246 w 556835"/>
                <a:gd name="connsiteY6" fmla="*/ 473486 h 1530626"/>
                <a:gd name="connsiteX7" fmla="*/ 536713 w 556835"/>
                <a:gd name="connsiteY7" fmla="*/ 1530626 h 1530626"/>
                <a:gd name="connsiteX8" fmla="*/ 79513 w 556835"/>
                <a:gd name="connsiteY8" fmla="*/ 1520687 h 1530626"/>
                <a:gd name="connsiteX9" fmla="*/ 139147 w 556835"/>
                <a:gd name="connsiteY9" fmla="*/ 695739 h 1530626"/>
                <a:gd name="connsiteX10" fmla="*/ 9939 w 556835"/>
                <a:gd name="connsiteY10" fmla="*/ 636105 h 1530626"/>
                <a:gd name="connsiteX11" fmla="*/ 0 w 556835"/>
                <a:gd name="connsiteY11" fmla="*/ 606287 h 1530626"/>
                <a:gd name="connsiteX12" fmla="*/ 109330 w 556835"/>
                <a:gd name="connsiteY12" fmla="*/ 636105 h 1530626"/>
                <a:gd name="connsiteX13" fmla="*/ 49695 w 556835"/>
                <a:gd name="connsiteY13" fmla="*/ 318052 h 1530626"/>
                <a:gd name="connsiteX14" fmla="*/ 39756 w 55683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3436"/>
                <a:gd name="connsiteY0" fmla="*/ 0 h 1530626"/>
                <a:gd name="connsiteX1" fmla="*/ 159026 w 553436"/>
                <a:gd name="connsiteY1" fmla="*/ 268357 h 1530626"/>
                <a:gd name="connsiteX2" fmla="*/ 387626 w 553436"/>
                <a:gd name="connsiteY2" fmla="*/ 268357 h 1530626"/>
                <a:gd name="connsiteX3" fmla="*/ 367747 w 553436"/>
                <a:gd name="connsiteY3" fmla="*/ 49696 h 1530626"/>
                <a:gd name="connsiteX4" fmla="*/ 409180 w 553436"/>
                <a:gd name="connsiteY4" fmla="*/ 77358 h 1530626"/>
                <a:gd name="connsiteX5" fmla="*/ 450015 w 553436"/>
                <a:gd name="connsiteY5" fmla="*/ 303323 h 1530626"/>
                <a:gd name="connsiteX6" fmla="*/ 440195 w 553436"/>
                <a:gd name="connsiteY6" fmla="*/ 517553 h 1530626"/>
                <a:gd name="connsiteX7" fmla="*/ 536713 w 553436"/>
                <a:gd name="connsiteY7" fmla="*/ 1530626 h 1530626"/>
                <a:gd name="connsiteX8" fmla="*/ 79513 w 553436"/>
                <a:gd name="connsiteY8" fmla="*/ 1520687 h 1530626"/>
                <a:gd name="connsiteX9" fmla="*/ 139147 w 553436"/>
                <a:gd name="connsiteY9" fmla="*/ 695739 h 1530626"/>
                <a:gd name="connsiteX10" fmla="*/ 9939 w 553436"/>
                <a:gd name="connsiteY10" fmla="*/ 636105 h 1530626"/>
                <a:gd name="connsiteX11" fmla="*/ 0 w 553436"/>
                <a:gd name="connsiteY11" fmla="*/ 606287 h 1530626"/>
                <a:gd name="connsiteX12" fmla="*/ 109330 w 553436"/>
                <a:gd name="connsiteY12" fmla="*/ 636105 h 1530626"/>
                <a:gd name="connsiteX13" fmla="*/ 49695 w 553436"/>
                <a:gd name="connsiteY13" fmla="*/ 318052 h 1530626"/>
                <a:gd name="connsiteX14" fmla="*/ 39756 w 553436"/>
                <a:gd name="connsiteY14" fmla="*/ 0 h 1530626"/>
                <a:gd name="connsiteX0" fmla="*/ 39756 w 551130"/>
                <a:gd name="connsiteY0" fmla="*/ 0 h 1530626"/>
                <a:gd name="connsiteX1" fmla="*/ 159026 w 551130"/>
                <a:gd name="connsiteY1" fmla="*/ 268357 h 1530626"/>
                <a:gd name="connsiteX2" fmla="*/ 387626 w 551130"/>
                <a:gd name="connsiteY2" fmla="*/ 268357 h 1530626"/>
                <a:gd name="connsiteX3" fmla="*/ 367747 w 551130"/>
                <a:gd name="connsiteY3" fmla="*/ 49696 h 1530626"/>
                <a:gd name="connsiteX4" fmla="*/ 409180 w 551130"/>
                <a:gd name="connsiteY4" fmla="*/ 77358 h 1530626"/>
                <a:gd name="connsiteX5" fmla="*/ 450015 w 551130"/>
                <a:gd name="connsiteY5" fmla="*/ 303323 h 1530626"/>
                <a:gd name="connsiteX6" fmla="*/ 440195 w 551130"/>
                <a:gd name="connsiteY6" fmla="*/ 517553 h 1530626"/>
                <a:gd name="connsiteX7" fmla="*/ 536713 w 551130"/>
                <a:gd name="connsiteY7" fmla="*/ 1530626 h 1530626"/>
                <a:gd name="connsiteX8" fmla="*/ 79513 w 551130"/>
                <a:gd name="connsiteY8" fmla="*/ 1520687 h 1530626"/>
                <a:gd name="connsiteX9" fmla="*/ 139147 w 551130"/>
                <a:gd name="connsiteY9" fmla="*/ 695739 h 1530626"/>
                <a:gd name="connsiteX10" fmla="*/ 9939 w 551130"/>
                <a:gd name="connsiteY10" fmla="*/ 636105 h 1530626"/>
                <a:gd name="connsiteX11" fmla="*/ 0 w 551130"/>
                <a:gd name="connsiteY11" fmla="*/ 606287 h 1530626"/>
                <a:gd name="connsiteX12" fmla="*/ 109330 w 551130"/>
                <a:gd name="connsiteY12" fmla="*/ 636105 h 1530626"/>
                <a:gd name="connsiteX13" fmla="*/ 49695 w 551130"/>
                <a:gd name="connsiteY13" fmla="*/ 318052 h 1530626"/>
                <a:gd name="connsiteX14" fmla="*/ 39756 w 551130"/>
                <a:gd name="connsiteY14" fmla="*/ 0 h 1530626"/>
                <a:gd name="connsiteX0" fmla="*/ 39756 w 552204"/>
                <a:gd name="connsiteY0" fmla="*/ 0 h 1530626"/>
                <a:gd name="connsiteX1" fmla="*/ 159026 w 552204"/>
                <a:gd name="connsiteY1" fmla="*/ 268357 h 1530626"/>
                <a:gd name="connsiteX2" fmla="*/ 387626 w 552204"/>
                <a:gd name="connsiteY2" fmla="*/ 268357 h 1530626"/>
                <a:gd name="connsiteX3" fmla="*/ 367747 w 552204"/>
                <a:gd name="connsiteY3" fmla="*/ 49696 h 1530626"/>
                <a:gd name="connsiteX4" fmla="*/ 409180 w 552204"/>
                <a:gd name="connsiteY4" fmla="*/ 77358 h 1530626"/>
                <a:gd name="connsiteX5" fmla="*/ 450015 w 552204"/>
                <a:gd name="connsiteY5" fmla="*/ 303323 h 1530626"/>
                <a:gd name="connsiteX6" fmla="*/ 440195 w 552204"/>
                <a:gd name="connsiteY6" fmla="*/ 517553 h 1530626"/>
                <a:gd name="connsiteX7" fmla="*/ 536713 w 552204"/>
                <a:gd name="connsiteY7" fmla="*/ 1530626 h 1530626"/>
                <a:gd name="connsiteX8" fmla="*/ 79513 w 552204"/>
                <a:gd name="connsiteY8" fmla="*/ 1520687 h 1530626"/>
                <a:gd name="connsiteX9" fmla="*/ 139147 w 552204"/>
                <a:gd name="connsiteY9" fmla="*/ 695739 h 1530626"/>
                <a:gd name="connsiteX10" fmla="*/ 9939 w 552204"/>
                <a:gd name="connsiteY10" fmla="*/ 636105 h 1530626"/>
                <a:gd name="connsiteX11" fmla="*/ 0 w 552204"/>
                <a:gd name="connsiteY11" fmla="*/ 606287 h 1530626"/>
                <a:gd name="connsiteX12" fmla="*/ 109330 w 552204"/>
                <a:gd name="connsiteY12" fmla="*/ 636105 h 1530626"/>
                <a:gd name="connsiteX13" fmla="*/ 49695 w 552204"/>
                <a:gd name="connsiteY13" fmla="*/ 318052 h 1530626"/>
                <a:gd name="connsiteX14" fmla="*/ 39756 w 552204"/>
                <a:gd name="connsiteY14" fmla="*/ 0 h 1530626"/>
                <a:gd name="connsiteX0" fmla="*/ 39756 w 538253"/>
                <a:gd name="connsiteY0" fmla="*/ 0 h 1530626"/>
                <a:gd name="connsiteX1" fmla="*/ 159026 w 538253"/>
                <a:gd name="connsiteY1" fmla="*/ 268357 h 1530626"/>
                <a:gd name="connsiteX2" fmla="*/ 387626 w 538253"/>
                <a:gd name="connsiteY2" fmla="*/ 268357 h 1530626"/>
                <a:gd name="connsiteX3" fmla="*/ 367747 w 538253"/>
                <a:gd name="connsiteY3" fmla="*/ 49696 h 1530626"/>
                <a:gd name="connsiteX4" fmla="*/ 409180 w 538253"/>
                <a:gd name="connsiteY4" fmla="*/ 77358 h 1530626"/>
                <a:gd name="connsiteX5" fmla="*/ 450015 w 538253"/>
                <a:gd name="connsiteY5" fmla="*/ 303323 h 1530626"/>
                <a:gd name="connsiteX6" fmla="*/ 440195 w 538253"/>
                <a:gd name="connsiteY6" fmla="*/ 517553 h 1530626"/>
                <a:gd name="connsiteX7" fmla="*/ 536713 w 538253"/>
                <a:gd name="connsiteY7" fmla="*/ 1530626 h 1530626"/>
                <a:gd name="connsiteX8" fmla="*/ 79513 w 538253"/>
                <a:gd name="connsiteY8" fmla="*/ 1520687 h 1530626"/>
                <a:gd name="connsiteX9" fmla="*/ 139147 w 538253"/>
                <a:gd name="connsiteY9" fmla="*/ 695739 h 1530626"/>
                <a:gd name="connsiteX10" fmla="*/ 9939 w 538253"/>
                <a:gd name="connsiteY10" fmla="*/ 636105 h 1530626"/>
                <a:gd name="connsiteX11" fmla="*/ 0 w 538253"/>
                <a:gd name="connsiteY11" fmla="*/ 606287 h 1530626"/>
                <a:gd name="connsiteX12" fmla="*/ 109330 w 538253"/>
                <a:gd name="connsiteY12" fmla="*/ 636105 h 1530626"/>
                <a:gd name="connsiteX13" fmla="*/ 49695 w 538253"/>
                <a:gd name="connsiteY13" fmla="*/ 318052 h 1530626"/>
                <a:gd name="connsiteX14" fmla="*/ 39756 w 538253"/>
                <a:gd name="connsiteY14" fmla="*/ 0 h 1530626"/>
                <a:gd name="connsiteX0" fmla="*/ 39756 w 538401"/>
                <a:gd name="connsiteY0" fmla="*/ 0 h 1530626"/>
                <a:gd name="connsiteX1" fmla="*/ 159026 w 538401"/>
                <a:gd name="connsiteY1" fmla="*/ 268357 h 1530626"/>
                <a:gd name="connsiteX2" fmla="*/ 387626 w 538401"/>
                <a:gd name="connsiteY2" fmla="*/ 268357 h 1530626"/>
                <a:gd name="connsiteX3" fmla="*/ 367747 w 538401"/>
                <a:gd name="connsiteY3" fmla="*/ 49696 h 1530626"/>
                <a:gd name="connsiteX4" fmla="*/ 409180 w 538401"/>
                <a:gd name="connsiteY4" fmla="*/ 77358 h 1530626"/>
                <a:gd name="connsiteX5" fmla="*/ 450015 w 538401"/>
                <a:gd name="connsiteY5" fmla="*/ 303323 h 1530626"/>
                <a:gd name="connsiteX6" fmla="*/ 451211 w 538401"/>
                <a:gd name="connsiteY6" fmla="*/ 611197 h 1530626"/>
                <a:gd name="connsiteX7" fmla="*/ 536713 w 538401"/>
                <a:gd name="connsiteY7" fmla="*/ 1530626 h 1530626"/>
                <a:gd name="connsiteX8" fmla="*/ 79513 w 538401"/>
                <a:gd name="connsiteY8" fmla="*/ 1520687 h 1530626"/>
                <a:gd name="connsiteX9" fmla="*/ 139147 w 538401"/>
                <a:gd name="connsiteY9" fmla="*/ 695739 h 1530626"/>
                <a:gd name="connsiteX10" fmla="*/ 9939 w 538401"/>
                <a:gd name="connsiteY10" fmla="*/ 636105 h 1530626"/>
                <a:gd name="connsiteX11" fmla="*/ 0 w 538401"/>
                <a:gd name="connsiteY11" fmla="*/ 606287 h 1530626"/>
                <a:gd name="connsiteX12" fmla="*/ 109330 w 538401"/>
                <a:gd name="connsiteY12" fmla="*/ 636105 h 1530626"/>
                <a:gd name="connsiteX13" fmla="*/ 49695 w 538401"/>
                <a:gd name="connsiteY13" fmla="*/ 318052 h 1530626"/>
                <a:gd name="connsiteX14" fmla="*/ 39756 w 538401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39756 w 539298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43588 w 539298"/>
                <a:gd name="connsiteY14" fmla="*/ 126455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23101 w 539298"/>
                <a:gd name="connsiteY12" fmla="*/ 649876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4248 w 533790"/>
                <a:gd name="connsiteY0" fmla="*/ 0 h 1530626"/>
                <a:gd name="connsiteX1" fmla="*/ 153518 w 533790"/>
                <a:gd name="connsiteY1" fmla="*/ 268357 h 1530626"/>
                <a:gd name="connsiteX2" fmla="*/ 401397 w 533790"/>
                <a:gd name="connsiteY2" fmla="*/ 268357 h 1530626"/>
                <a:gd name="connsiteX3" fmla="*/ 362239 w 533790"/>
                <a:gd name="connsiteY3" fmla="*/ 49696 h 1530626"/>
                <a:gd name="connsiteX4" fmla="*/ 403672 w 533790"/>
                <a:gd name="connsiteY4" fmla="*/ 77358 h 1530626"/>
                <a:gd name="connsiteX5" fmla="*/ 444507 w 533790"/>
                <a:gd name="connsiteY5" fmla="*/ 303323 h 1530626"/>
                <a:gd name="connsiteX6" fmla="*/ 445703 w 533790"/>
                <a:gd name="connsiteY6" fmla="*/ 611197 h 1530626"/>
                <a:gd name="connsiteX7" fmla="*/ 531205 w 533790"/>
                <a:gd name="connsiteY7" fmla="*/ 1530626 h 1530626"/>
                <a:gd name="connsiteX8" fmla="*/ 74005 w 533790"/>
                <a:gd name="connsiteY8" fmla="*/ 1520687 h 1530626"/>
                <a:gd name="connsiteX9" fmla="*/ 133639 w 533790"/>
                <a:gd name="connsiteY9" fmla="*/ 695739 h 1530626"/>
                <a:gd name="connsiteX10" fmla="*/ 4431 w 533790"/>
                <a:gd name="connsiteY10" fmla="*/ 636105 h 1530626"/>
                <a:gd name="connsiteX11" fmla="*/ 0 w 533790"/>
                <a:gd name="connsiteY11" fmla="*/ 683405 h 1530626"/>
                <a:gd name="connsiteX12" fmla="*/ 117593 w 533790"/>
                <a:gd name="connsiteY12" fmla="*/ 649876 h 1530626"/>
                <a:gd name="connsiteX13" fmla="*/ 118551 w 533790"/>
                <a:gd name="connsiteY13" fmla="*/ 279493 h 1530626"/>
                <a:gd name="connsiteX14" fmla="*/ 7784 w 533790"/>
                <a:gd name="connsiteY14" fmla="*/ 16286 h 1530626"/>
                <a:gd name="connsiteX15" fmla="*/ 34248 w 53379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9340 w 543130"/>
                <a:gd name="connsiteY11" fmla="*/ 683405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6586 w 543130"/>
                <a:gd name="connsiteY11" fmla="*/ 661371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51242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82596 w 551393"/>
                <a:gd name="connsiteY3" fmla="*/ 66221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7213"/>
                <a:gd name="connsiteX1" fmla="*/ 171121 w 551393"/>
                <a:gd name="connsiteY1" fmla="*/ 268357 h 1537213"/>
                <a:gd name="connsiteX2" fmla="*/ 419000 w 551393"/>
                <a:gd name="connsiteY2" fmla="*/ 268357 h 1537213"/>
                <a:gd name="connsiteX3" fmla="*/ 382596 w 551393"/>
                <a:gd name="connsiteY3" fmla="*/ 66221 h 1537213"/>
                <a:gd name="connsiteX4" fmla="*/ 421275 w 551393"/>
                <a:gd name="connsiteY4" fmla="*/ 77358 h 1537213"/>
                <a:gd name="connsiteX5" fmla="*/ 462110 w 551393"/>
                <a:gd name="connsiteY5" fmla="*/ 303323 h 1537213"/>
                <a:gd name="connsiteX6" fmla="*/ 463306 w 551393"/>
                <a:gd name="connsiteY6" fmla="*/ 611197 h 1537213"/>
                <a:gd name="connsiteX7" fmla="*/ 548808 w 551393"/>
                <a:gd name="connsiteY7" fmla="*/ 1530626 h 1537213"/>
                <a:gd name="connsiteX8" fmla="*/ 64066 w 551393"/>
                <a:gd name="connsiteY8" fmla="*/ 1537213 h 1537213"/>
                <a:gd name="connsiteX9" fmla="*/ 134717 w 551393"/>
                <a:gd name="connsiteY9" fmla="*/ 695739 h 1537213"/>
                <a:gd name="connsiteX10" fmla="*/ 0 w 551393"/>
                <a:gd name="connsiteY10" fmla="*/ 696698 h 1537213"/>
                <a:gd name="connsiteX11" fmla="*/ 14849 w 551393"/>
                <a:gd name="connsiteY11" fmla="*/ 661371 h 1537213"/>
                <a:gd name="connsiteX12" fmla="*/ 135196 w 551393"/>
                <a:gd name="connsiteY12" fmla="*/ 649876 h 1537213"/>
                <a:gd name="connsiteX13" fmla="*/ 136154 w 551393"/>
                <a:gd name="connsiteY13" fmla="*/ 279493 h 1537213"/>
                <a:gd name="connsiteX14" fmla="*/ 25387 w 551393"/>
                <a:gd name="connsiteY14" fmla="*/ 16286 h 1537213"/>
                <a:gd name="connsiteX15" fmla="*/ 51851 w 551393"/>
                <a:gd name="connsiteY15" fmla="*/ 0 h 153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393" h="1537213">
                  <a:moveTo>
                    <a:pt x="51851" y="0"/>
                  </a:moveTo>
                  <a:lnTo>
                    <a:pt x="171121" y="268357"/>
                  </a:lnTo>
                  <a:lnTo>
                    <a:pt x="419000" y="268357"/>
                  </a:lnTo>
                  <a:lnTo>
                    <a:pt x="382596" y="66221"/>
                  </a:lnTo>
                  <a:lnTo>
                    <a:pt x="421275" y="77358"/>
                  </a:lnTo>
                  <a:lnTo>
                    <a:pt x="462110" y="303323"/>
                  </a:lnTo>
                  <a:cubicBezTo>
                    <a:pt x="472788" y="369344"/>
                    <a:pt x="473644" y="522324"/>
                    <a:pt x="463306" y="611197"/>
                  </a:cubicBezTo>
                  <a:cubicBezTo>
                    <a:pt x="502543" y="961722"/>
                    <a:pt x="564854" y="1265204"/>
                    <a:pt x="548808" y="1530626"/>
                  </a:cubicBezTo>
                  <a:lnTo>
                    <a:pt x="64066" y="1537213"/>
                  </a:lnTo>
                  <a:lnTo>
                    <a:pt x="134717" y="695739"/>
                  </a:lnTo>
                  <a:lnTo>
                    <a:pt x="0" y="696698"/>
                  </a:lnTo>
                  <a:lnTo>
                    <a:pt x="14849" y="661371"/>
                  </a:lnTo>
                  <a:lnTo>
                    <a:pt x="135196" y="649876"/>
                  </a:lnTo>
                  <a:cubicBezTo>
                    <a:pt x="135515" y="526415"/>
                    <a:pt x="135835" y="402954"/>
                    <a:pt x="136154" y="279493"/>
                  </a:cubicBezTo>
                  <a:lnTo>
                    <a:pt x="25387" y="16286"/>
                  </a:lnTo>
                  <a:lnTo>
                    <a:pt x="518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5" name="Freeform: Shape 143">
            <a:extLst>
              <a:ext uri="{FF2B5EF4-FFF2-40B4-BE49-F238E27FC236}">
                <a16:creationId xmlns:a16="http://schemas.microsoft.com/office/drawing/2014/main" id="{958594F8-A7C6-4788-8B00-FA0EDCEC2ADD}"/>
              </a:ext>
            </a:extLst>
          </p:cNvPr>
          <p:cNvSpPr/>
          <p:nvPr/>
        </p:nvSpPr>
        <p:spPr>
          <a:xfrm>
            <a:off x="3785398" y="2877071"/>
            <a:ext cx="449096" cy="649438"/>
          </a:xfrm>
          <a:custGeom>
            <a:avLst/>
            <a:gdLst>
              <a:gd name="connsiteX0" fmla="*/ 577302 w 807039"/>
              <a:gd name="connsiteY0" fmla="*/ 646650 h 1167060"/>
              <a:gd name="connsiteX1" fmla="*/ 606732 w 807039"/>
              <a:gd name="connsiteY1" fmla="*/ 647782 h 1167060"/>
              <a:gd name="connsiteX2" fmla="*/ 677842 w 807039"/>
              <a:gd name="connsiteY2" fmla="*/ 717960 h 1167060"/>
              <a:gd name="connsiteX3" fmla="*/ 677842 w 807039"/>
              <a:gd name="connsiteY3" fmla="*/ 890608 h 1167060"/>
              <a:gd name="connsiteX4" fmla="*/ 677775 w 807039"/>
              <a:gd name="connsiteY4" fmla="*/ 1105337 h 1167060"/>
              <a:gd name="connsiteX5" fmla="*/ 611193 w 807039"/>
              <a:gd name="connsiteY5" fmla="*/ 1167059 h 1167060"/>
              <a:gd name="connsiteX6" fmla="*/ 543944 w 807039"/>
              <a:gd name="connsiteY6" fmla="*/ 1105470 h 1167060"/>
              <a:gd name="connsiteX7" fmla="*/ 543279 w 807039"/>
              <a:gd name="connsiteY7" fmla="*/ 676013 h 1167060"/>
              <a:gd name="connsiteX8" fmla="*/ 577302 w 807039"/>
              <a:gd name="connsiteY8" fmla="*/ 646650 h 1167060"/>
              <a:gd name="connsiteX9" fmla="*/ 364171 w 807039"/>
              <a:gd name="connsiteY9" fmla="*/ 646450 h 1167060"/>
              <a:gd name="connsiteX10" fmla="*/ 397795 w 807039"/>
              <a:gd name="connsiteY10" fmla="*/ 647648 h 1167060"/>
              <a:gd name="connsiteX11" fmla="*/ 465443 w 807039"/>
              <a:gd name="connsiteY11" fmla="*/ 717826 h 1167060"/>
              <a:gd name="connsiteX12" fmla="*/ 465443 w 807039"/>
              <a:gd name="connsiteY12" fmla="*/ 890475 h 1167060"/>
              <a:gd name="connsiteX13" fmla="*/ 465376 w 807039"/>
              <a:gd name="connsiteY13" fmla="*/ 1105137 h 1167060"/>
              <a:gd name="connsiteX14" fmla="*/ 398528 w 807039"/>
              <a:gd name="connsiteY14" fmla="*/ 1166992 h 1167060"/>
              <a:gd name="connsiteX15" fmla="*/ 331346 w 807039"/>
              <a:gd name="connsiteY15" fmla="*/ 1105802 h 1167060"/>
              <a:gd name="connsiteX16" fmla="*/ 330747 w 807039"/>
              <a:gd name="connsiteY16" fmla="*/ 676412 h 1167060"/>
              <a:gd name="connsiteX17" fmla="*/ 364171 w 807039"/>
              <a:gd name="connsiteY17" fmla="*/ 646450 h 1167060"/>
              <a:gd name="connsiteX18" fmla="*/ 137985 w 807039"/>
              <a:gd name="connsiteY18" fmla="*/ 644895 h 1167060"/>
              <a:gd name="connsiteX19" fmla="*/ 160695 w 807039"/>
              <a:gd name="connsiteY19" fmla="*/ 647050 h 1167060"/>
              <a:gd name="connsiteX20" fmla="*/ 173279 w 807039"/>
              <a:gd name="connsiteY20" fmla="*/ 647649 h 1167060"/>
              <a:gd name="connsiteX21" fmla="*/ 252579 w 807039"/>
              <a:gd name="connsiteY21" fmla="*/ 727415 h 1167060"/>
              <a:gd name="connsiteX22" fmla="*/ 252645 w 807039"/>
              <a:gd name="connsiteY22" fmla="*/ 1097414 h 1167060"/>
              <a:gd name="connsiteX23" fmla="*/ 184931 w 807039"/>
              <a:gd name="connsiteY23" fmla="*/ 1167059 h 1167060"/>
              <a:gd name="connsiteX24" fmla="*/ 119081 w 807039"/>
              <a:gd name="connsiteY24" fmla="*/ 1096748 h 1167060"/>
              <a:gd name="connsiteX25" fmla="*/ 119147 w 807039"/>
              <a:gd name="connsiteY25" fmla="*/ 894936 h 1167060"/>
              <a:gd name="connsiteX26" fmla="*/ 118481 w 807039"/>
              <a:gd name="connsiteY26" fmla="*/ 688930 h 1167060"/>
              <a:gd name="connsiteX27" fmla="*/ 137985 w 807039"/>
              <a:gd name="connsiteY27" fmla="*/ 644895 h 1167060"/>
              <a:gd name="connsiteX28" fmla="*/ 418968 w 807039"/>
              <a:gd name="connsiteY28" fmla="*/ 483640 h 1167060"/>
              <a:gd name="connsiteX29" fmla="*/ 438477 w 807039"/>
              <a:gd name="connsiteY29" fmla="*/ 494509 h 1167060"/>
              <a:gd name="connsiteX30" fmla="*/ 496937 w 807039"/>
              <a:gd name="connsiteY30" fmla="*/ 542115 h 1167060"/>
              <a:gd name="connsiteX31" fmla="*/ 495405 w 807039"/>
              <a:gd name="connsiteY31" fmla="*/ 578602 h 1167060"/>
              <a:gd name="connsiteX32" fmla="*/ 398594 w 807039"/>
              <a:gd name="connsiteY32" fmla="*/ 615689 h 1167060"/>
              <a:gd name="connsiteX33" fmla="*/ 374891 w 807039"/>
              <a:gd name="connsiteY33" fmla="*/ 612360 h 1167060"/>
              <a:gd name="connsiteX34" fmla="*/ 359177 w 807039"/>
              <a:gd name="connsiteY34" fmla="*/ 571678 h 1167060"/>
              <a:gd name="connsiteX35" fmla="*/ 403455 w 807039"/>
              <a:gd name="connsiteY35" fmla="*/ 501234 h 1167060"/>
              <a:gd name="connsiteX36" fmla="*/ 418968 w 807039"/>
              <a:gd name="connsiteY36" fmla="*/ 483640 h 1167060"/>
              <a:gd name="connsiteX37" fmla="*/ 629103 w 807039"/>
              <a:gd name="connsiteY37" fmla="*/ 478396 h 1167060"/>
              <a:gd name="connsiteX38" fmla="*/ 712132 w 807039"/>
              <a:gd name="connsiteY38" fmla="*/ 545245 h 1167060"/>
              <a:gd name="connsiteX39" fmla="*/ 716926 w 807039"/>
              <a:gd name="connsiteY39" fmla="*/ 571212 h 1167060"/>
              <a:gd name="connsiteX40" fmla="*/ 573374 w 807039"/>
              <a:gd name="connsiteY40" fmla="*/ 608165 h 1167060"/>
              <a:gd name="connsiteX41" fmla="*/ 562587 w 807039"/>
              <a:gd name="connsiteY41" fmla="*/ 583397 h 1167060"/>
              <a:gd name="connsiteX42" fmla="*/ 629103 w 807039"/>
              <a:gd name="connsiteY42" fmla="*/ 478396 h 1167060"/>
              <a:gd name="connsiteX43" fmla="*/ 798821 w 807039"/>
              <a:gd name="connsiteY43" fmla="*/ 318731 h 1167060"/>
              <a:gd name="connsiteX44" fmla="*/ 806479 w 807039"/>
              <a:gd name="connsiteY44" fmla="*/ 349758 h 1167060"/>
              <a:gd name="connsiteX45" fmla="*/ 806678 w 807039"/>
              <a:gd name="connsiteY45" fmla="*/ 374860 h 1167060"/>
              <a:gd name="connsiteX46" fmla="*/ 765863 w 807039"/>
              <a:gd name="connsiteY46" fmla="*/ 513485 h 1167060"/>
              <a:gd name="connsiteX47" fmla="*/ 725248 w 807039"/>
              <a:gd name="connsiteY47" fmla="*/ 521874 h 1167060"/>
              <a:gd name="connsiteX48" fmla="*/ 653805 w 807039"/>
              <a:gd name="connsiteY48" fmla="*/ 463548 h 1167060"/>
              <a:gd name="connsiteX49" fmla="*/ 653738 w 807039"/>
              <a:gd name="connsiteY49" fmla="*/ 425662 h 1167060"/>
              <a:gd name="connsiteX50" fmla="*/ 768260 w 807039"/>
              <a:gd name="connsiteY50" fmla="*/ 333845 h 1167060"/>
              <a:gd name="connsiteX51" fmla="*/ 798821 w 807039"/>
              <a:gd name="connsiteY51" fmla="*/ 318731 h 1167060"/>
              <a:gd name="connsiteX52" fmla="*/ 585957 w 807039"/>
              <a:gd name="connsiteY52" fmla="*/ 316533 h 1167060"/>
              <a:gd name="connsiteX53" fmla="*/ 594680 w 807039"/>
              <a:gd name="connsiteY53" fmla="*/ 347161 h 1167060"/>
              <a:gd name="connsiteX54" fmla="*/ 594946 w 807039"/>
              <a:gd name="connsiteY54" fmla="*/ 372463 h 1167060"/>
              <a:gd name="connsiteX55" fmla="*/ 555130 w 807039"/>
              <a:gd name="connsiteY55" fmla="*/ 512020 h 1167060"/>
              <a:gd name="connsiteX56" fmla="*/ 511385 w 807039"/>
              <a:gd name="connsiteY56" fmla="*/ 520209 h 1167060"/>
              <a:gd name="connsiteX57" fmla="*/ 431353 w 807039"/>
              <a:gd name="connsiteY57" fmla="*/ 445770 h 1167060"/>
              <a:gd name="connsiteX58" fmla="*/ 509587 w 807039"/>
              <a:gd name="connsiteY58" fmla="*/ 371331 h 1167060"/>
              <a:gd name="connsiteX59" fmla="*/ 558858 w 807039"/>
              <a:gd name="connsiteY59" fmla="*/ 331781 h 1167060"/>
              <a:gd name="connsiteX60" fmla="*/ 585957 w 807039"/>
              <a:gd name="connsiteY60" fmla="*/ 316533 h 1167060"/>
              <a:gd name="connsiteX61" fmla="*/ 5425 w 807039"/>
              <a:gd name="connsiteY61" fmla="*/ 316134 h 1167060"/>
              <a:gd name="connsiteX62" fmla="*/ 290198 w 807039"/>
              <a:gd name="connsiteY62" fmla="*/ 546842 h 1167060"/>
              <a:gd name="connsiteX63" fmla="*/ 289066 w 807039"/>
              <a:gd name="connsiteY63" fmla="*/ 573609 h 1167060"/>
              <a:gd name="connsiteX64" fmla="*/ 122543 w 807039"/>
              <a:gd name="connsiteY64" fmla="*/ 595248 h 1167060"/>
              <a:gd name="connsiteX65" fmla="*/ 5425 w 807039"/>
              <a:gd name="connsiteY65" fmla="*/ 316134 h 1167060"/>
              <a:gd name="connsiteX66" fmla="*/ 375091 w 807039"/>
              <a:gd name="connsiteY66" fmla="*/ 308810 h 1167060"/>
              <a:gd name="connsiteX67" fmla="*/ 335474 w 807039"/>
              <a:gd name="connsiteY67" fmla="*/ 522606 h 1167060"/>
              <a:gd name="connsiteX68" fmla="*/ 309041 w 807039"/>
              <a:gd name="connsiteY68" fmla="*/ 527867 h 1167060"/>
              <a:gd name="connsiteX69" fmla="*/ 302582 w 807039"/>
              <a:gd name="connsiteY69" fmla="*/ 522473 h 1167060"/>
              <a:gd name="connsiteX70" fmla="*/ 218755 w 807039"/>
              <a:gd name="connsiteY70" fmla="*/ 445970 h 1167060"/>
              <a:gd name="connsiteX71" fmla="*/ 300252 w 807039"/>
              <a:gd name="connsiteY71" fmla="*/ 369001 h 1167060"/>
              <a:gd name="connsiteX72" fmla="*/ 375091 w 807039"/>
              <a:gd name="connsiteY72" fmla="*/ 308810 h 1167060"/>
              <a:gd name="connsiteX73" fmla="*/ 631500 w 807039"/>
              <a:gd name="connsiteY73" fmla="*/ 280912 h 1167060"/>
              <a:gd name="connsiteX74" fmla="*/ 654404 w 807039"/>
              <a:gd name="connsiteY74" fmla="*/ 295227 h 1167060"/>
              <a:gd name="connsiteX75" fmla="*/ 644750 w 807039"/>
              <a:gd name="connsiteY75" fmla="*/ 395900 h 1167060"/>
              <a:gd name="connsiteX76" fmla="*/ 631500 w 807039"/>
              <a:gd name="connsiteY76" fmla="*/ 280912 h 1167060"/>
              <a:gd name="connsiteX77" fmla="*/ 414840 w 807039"/>
              <a:gd name="connsiteY77" fmla="*/ 273654 h 1167060"/>
              <a:gd name="connsiteX78" fmla="*/ 444003 w 807039"/>
              <a:gd name="connsiteY78" fmla="*/ 296492 h 1167060"/>
              <a:gd name="connsiteX79" fmla="*/ 436945 w 807039"/>
              <a:gd name="connsiteY79" fmla="*/ 393303 h 1167060"/>
              <a:gd name="connsiteX80" fmla="*/ 414840 w 807039"/>
              <a:gd name="connsiteY80" fmla="*/ 273654 h 1167060"/>
              <a:gd name="connsiteX81" fmla="*/ 69318 w 807039"/>
              <a:gd name="connsiteY81" fmla="*/ 180605 h 1167060"/>
              <a:gd name="connsiteX82" fmla="*/ 144715 w 807039"/>
              <a:gd name="connsiteY82" fmla="*/ 225715 h 1167060"/>
              <a:gd name="connsiteX83" fmla="*/ 265496 w 807039"/>
              <a:gd name="connsiteY83" fmla="*/ 323524 h 1167060"/>
              <a:gd name="connsiteX84" fmla="*/ 264763 w 807039"/>
              <a:gd name="connsiteY84" fmla="*/ 363141 h 1167060"/>
              <a:gd name="connsiteX85" fmla="*/ 205838 w 807039"/>
              <a:gd name="connsiteY85" fmla="*/ 410481 h 1167060"/>
              <a:gd name="connsiteX86" fmla="*/ 185130 w 807039"/>
              <a:gd name="connsiteY86" fmla="*/ 425396 h 1167060"/>
              <a:gd name="connsiteX87" fmla="*/ 164223 w 807039"/>
              <a:gd name="connsiteY87" fmla="*/ 409882 h 1167060"/>
              <a:gd name="connsiteX88" fmla="*/ 36718 w 807039"/>
              <a:gd name="connsiteY88" fmla="*/ 307012 h 1167060"/>
              <a:gd name="connsiteX89" fmla="*/ 23934 w 807039"/>
              <a:gd name="connsiteY89" fmla="*/ 257541 h 1167060"/>
              <a:gd name="connsiteX90" fmla="*/ 69318 w 807039"/>
              <a:gd name="connsiteY90" fmla="*/ 180605 h 1167060"/>
              <a:gd name="connsiteX91" fmla="*/ 507456 w 807039"/>
              <a:gd name="connsiteY91" fmla="*/ 154472 h 1167060"/>
              <a:gd name="connsiteX92" fmla="*/ 573773 w 807039"/>
              <a:gd name="connsiteY92" fmla="*/ 272656 h 1167060"/>
              <a:gd name="connsiteX93" fmla="*/ 534356 w 807039"/>
              <a:gd name="connsiteY93" fmla="*/ 316068 h 1167060"/>
              <a:gd name="connsiteX94" fmla="*/ 506058 w 807039"/>
              <a:gd name="connsiteY94" fmla="*/ 312339 h 1167060"/>
              <a:gd name="connsiteX95" fmla="*/ 404653 w 807039"/>
              <a:gd name="connsiteY95" fmla="*/ 229643 h 1167060"/>
              <a:gd name="connsiteX96" fmla="*/ 436746 w 807039"/>
              <a:gd name="connsiteY96" fmla="*/ 202744 h 1167060"/>
              <a:gd name="connsiteX97" fmla="*/ 507456 w 807039"/>
              <a:gd name="connsiteY97" fmla="*/ 154472 h 1167060"/>
              <a:gd name="connsiteX98" fmla="*/ 296049 w 807039"/>
              <a:gd name="connsiteY98" fmla="*/ 154064 h 1167060"/>
              <a:gd name="connsiteX99" fmla="*/ 319961 w 807039"/>
              <a:gd name="connsiteY99" fmla="*/ 183968 h 1167060"/>
              <a:gd name="connsiteX100" fmla="*/ 366169 w 807039"/>
              <a:gd name="connsiteY100" fmla="*/ 274453 h 1167060"/>
              <a:gd name="connsiteX101" fmla="*/ 320493 w 807039"/>
              <a:gd name="connsiteY101" fmla="*/ 317466 h 1167060"/>
              <a:gd name="connsiteX102" fmla="*/ 292196 w 807039"/>
              <a:gd name="connsiteY102" fmla="*/ 310807 h 1167060"/>
              <a:gd name="connsiteX103" fmla="*/ 210499 w 807039"/>
              <a:gd name="connsiteY103" fmla="*/ 245090 h 1167060"/>
              <a:gd name="connsiteX104" fmla="*/ 209634 w 807039"/>
              <a:gd name="connsiteY104" fmla="*/ 213863 h 1167060"/>
              <a:gd name="connsiteX105" fmla="*/ 261501 w 807039"/>
              <a:gd name="connsiteY105" fmla="*/ 171450 h 1167060"/>
              <a:gd name="connsiteX106" fmla="*/ 296049 w 807039"/>
              <a:gd name="connsiteY106" fmla="*/ 154064 h 1167060"/>
              <a:gd name="connsiteX107" fmla="*/ 715394 w 807039"/>
              <a:gd name="connsiteY107" fmla="*/ 149544 h 1167060"/>
              <a:gd name="connsiteX108" fmla="*/ 732573 w 807039"/>
              <a:gd name="connsiteY108" fmla="*/ 165458 h 1167060"/>
              <a:gd name="connsiteX109" fmla="*/ 778448 w 807039"/>
              <a:gd name="connsiteY109" fmla="*/ 250217 h 1167060"/>
              <a:gd name="connsiteX110" fmla="*/ 768527 w 807039"/>
              <a:gd name="connsiteY110" fmla="*/ 299688 h 1167060"/>
              <a:gd name="connsiteX111" fmla="*/ 703210 w 807039"/>
              <a:gd name="connsiteY111" fmla="*/ 300620 h 1167060"/>
              <a:gd name="connsiteX112" fmla="*/ 687230 w 807039"/>
              <a:gd name="connsiteY112" fmla="*/ 287104 h 1167060"/>
              <a:gd name="connsiteX113" fmla="*/ 625375 w 807039"/>
              <a:gd name="connsiteY113" fmla="*/ 228245 h 1167060"/>
              <a:gd name="connsiteX114" fmla="*/ 708470 w 807039"/>
              <a:gd name="connsiteY114" fmla="*/ 154139 h 1167060"/>
              <a:gd name="connsiteX115" fmla="*/ 715394 w 807039"/>
              <a:gd name="connsiteY115" fmla="*/ 149544 h 1167060"/>
              <a:gd name="connsiteX116" fmla="*/ 614754 w 807039"/>
              <a:gd name="connsiteY116" fmla="*/ 17237 h 1167060"/>
              <a:gd name="connsiteX117" fmla="*/ 667521 w 807039"/>
              <a:gd name="connsiteY117" fmla="*/ 69845 h 1167060"/>
              <a:gd name="connsiteX118" fmla="*/ 701478 w 807039"/>
              <a:gd name="connsiteY118" fmla="*/ 117318 h 1167060"/>
              <a:gd name="connsiteX119" fmla="*/ 676177 w 807039"/>
              <a:gd name="connsiteY119" fmla="*/ 144817 h 1167060"/>
              <a:gd name="connsiteX120" fmla="*/ 552600 w 807039"/>
              <a:gd name="connsiteY120" fmla="*/ 125375 h 1167060"/>
              <a:gd name="connsiteX121" fmla="*/ 561588 w 807039"/>
              <a:gd name="connsiteY121" fmla="*/ 70444 h 1167060"/>
              <a:gd name="connsiteX122" fmla="*/ 614754 w 807039"/>
              <a:gd name="connsiteY122" fmla="*/ 17237 h 1167060"/>
              <a:gd name="connsiteX123" fmla="*/ 403521 w 807039"/>
              <a:gd name="connsiteY123" fmla="*/ 3063 h 1167060"/>
              <a:gd name="connsiteX124" fmla="*/ 479891 w 807039"/>
              <a:gd name="connsiteY124" fmla="*/ 102604 h 1167060"/>
              <a:gd name="connsiteX125" fmla="*/ 475896 w 807039"/>
              <a:gd name="connsiteY125" fmla="*/ 136095 h 1167060"/>
              <a:gd name="connsiteX126" fmla="*/ 462713 w 807039"/>
              <a:gd name="connsiteY126" fmla="*/ 146482 h 1167060"/>
              <a:gd name="connsiteX127" fmla="*/ 336805 w 807039"/>
              <a:gd name="connsiteY127" fmla="*/ 118650 h 1167060"/>
              <a:gd name="connsiteX128" fmla="*/ 339402 w 807039"/>
              <a:gd name="connsiteY128" fmla="*/ 84826 h 1167060"/>
              <a:gd name="connsiteX129" fmla="*/ 403521 w 807039"/>
              <a:gd name="connsiteY129" fmla="*/ 3063 h 1167060"/>
              <a:gd name="connsiteX130" fmla="*/ 189125 w 807039"/>
              <a:gd name="connsiteY130" fmla="*/ 0 h 1167060"/>
              <a:gd name="connsiteX131" fmla="*/ 268092 w 807039"/>
              <a:gd name="connsiteY131" fmla="*/ 103536 h 1167060"/>
              <a:gd name="connsiteX132" fmla="*/ 262366 w 807039"/>
              <a:gd name="connsiteY132" fmla="*/ 137027 h 1167060"/>
              <a:gd name="connsiteX133" fmla="*/ 229608 w 807039"/>
              <a:gd name="connsiteY133" fmla="*/ 163527 h 1167060"/>
              <a:gd name="connsiteX134" fmla="*/ 108694 w 807039"/>
              <a:gd name="connsiteY134" fmla="*/ 162728 h 1167060"/>
              <a:gd name="connsiteX135" fmla="*/ 102235 w 807039"/>
              <a:gd name="connsiteY135" fmla="*/ 119249 h 1167060"/>
              <a:gd name="connsiteX136" fmla="*/ 173146 w 807039"/>
              <a:gd name="connsiteY136" fmla="*/ 25102 h 1167060"/>
              <a:gd name="connsiteX137" fmla="*/ 189125 w 807039"/>
              <a:gd name="connsiteY137" fmla="*/ 0 h 116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07039" h="1167060">
                <a:moveTo>
                  <a:pt x="577302" y="646650"/>
                </a:moveTo>
                <a:cubicBezTo>
                  <a:pt x="586757" y="648648"/>
                  <a:pt x="596944" y="647715"/>
                  <a:pt x="606732" y="647782"/>
                </a:cubicBezTo>
                <a:cubicBezTo>
                  <a:pt x="677775" y="648315"/>
                  <a:pt x="677775" y="648315"/>
                  <a:pt x="677842" y="717960"/>
                </a:cubicBezTo>
                <a:cubicBezTo>
                  <a:pt x="677842" y="775487"/>
                  <a:pt x="677842" y="833015"/>
                  <a:pt x="677842" y="890608"/>
                </a:cubicBezTo>
                <a:cubicBezTo>
                  <a:pt x="677842" y="962185"/>
                  <a:pt x="678108" y="1033761"/>
                  <a:pt x="677775" y="1105337"/>
                </a:cubicBezTo>
                <a:cubicBezTo>
                  <a:pt x="677575" y="1147018"/>
                  <a:pt x="655603" y="1166992"/>
                  <a:pt x="611193" y="1167059"/>
                </a:cubicBezTo>
                <a:cubicBezTo>
                  <a:pt x="566982" y="1167126"/>
                  <a:pt x="544078" y="1146818"/>
                  <a:pt x="543944" y="1105470"/>
                </a:cubicBezTo>
                <a:cubicBezTo>
                  <a:pt x="543611" y="962318"/>
                  <a:pt x="544610" y="819165"/>
                  <a:pt x="543279" y="676013"/>
                </a:cubicBezTo>
                <a:cubicBezTo>
                  <a:pt x="543012" y="648115"/>
                  <a:pt x="552267" y="641457"/>
                  <a:pt x="577302" y="646650"/>
                </a:cubicBezTo>
                <a:close/>
                <a:moveTo>
                  <a:pt x="364171" y="646450"/>
                </a:moveTo>
                <a:cubicBezTo>
                  <a:pt x="375024" y="648713"/>
                  <a:pt x="386609" y="647648"/>
                  <a:pt x="397795" y="647648"/>
                </a:cubicBezTo>
                <a:cubicBezTo>
                  <a:pt x="465376" y="647715"/>
                  <a:pt x="465376" y="647715"/>
                  <a:pt x="465443" y="717826"/>
                </a:cubicBezTo>
                <a:cubicBezTo>
                  <a:pt x="465443" y="775420"/>
                  <a:pt x="465443" y="832947"/>
                  <a:pt x="465443" y="890475"/>
                </a:cubicBezTo>
                <a:cubicBezTo>
                  <a:pt x="465510" y="962051"/>
                  <a:pt x="465776" y="1033627"/>
                  <a:pt x="465376" y="1105137"/>
                </a:cubicBezTo>
                <a:cubicBezTo>
                  <a:pt x="465110" y="1146684"/>
                  <a:pt x="442805" y="1166859"/>
                  <a:pt x="398528" y="1166992"/>
                </a:cubicBezTo>
                <a:cubicBezTo>
                  <a:pt x="354184" y="1167058"/>
                  <a:pt x="331412" y="1146950"/>
                  <a:pt x="331346" y="1105802"/>
                </a:cubicBezTo>
                <a:cubicBezTo>
                  <a:pt x="331079" y="962650"/>
                  <a:pt x="332012" y="819564"/>
                  <a:pt x="330747" y="676412"/>
                </a:cubicBezTo>
                <a:cubicBezTo>
                  <a:pt x="330480" y="649446"/>
                  <a:pt x="338204" y="641056"/>
                  <a:pt x="364171" y="646450"/>
                </a:cubicBezTo>
                <a:close/>
                <a:moveTo>
                  <a:pt x="137985" y="644895"/>
                </a:moveTo>
                <a:cubicBezTo>
                  <a:pt x="143804" y="644004"/>
                  <a:pt x="151240" y="644653"/>
                  <a:pt x="160695" y="647050"/>
                </a:cubicBezTo>
                <a:cubicBezTo>
                  <a:pt x="164690" y="648048"/>
                  <a:pt x="169084" y="647582"/>
                  <a:pt x="173279" y="647649"/>
                </a:cubicBezTo>
                <a:cubicBezTo>
                  <a:pt x="252579" y="649247"/>
                  <a:pt x="252579" y="649247"/>
                  <a:pt x="252579" y="727415"/>
                </a:cubicBezTo>
                <a:cubicBezTo>
                  <a:pt x="252579" y="850726"/>
                  <a:pt x="252779" y="974036"/>
                  <a:pt x="252645" y="1097414"/>
                </a:cubicBezTo>
                <a:cubicBezTo>
                  <a:pt x="252579" y="1146618"/>
                  <a:pt x="232138" y="1167259"/>
                  <a:pt x="184931" y="1167059"/>
                </a:cubicBezTo>
                <a:cubicBezTo>
                  <a:pt x="138057" y="1166859"/>
                  <a:pt x="119147" y="1146752"/>
                  <a:pt x="119081" y="1096748"/>
                </a:cubicBezTo>
                <a:cubicBezTo>
                  <a:pt x="119014" y="1029500"/>
                  <a:pt x="119081" y="962251"/>
                  <a:pt x="119147" y="894936"/>
                </a:cubicBezTo>
                <a:cubicBezTo>
                  <a:pt x="119214" y="826290"/>
                  <a:pt x="120879" y="757510"/>
                  <a:pt x="118481" y="688930"/>
                </a:cubicBezTo>
                <a:cubicBezTo>
                  <a:pt x="117633" y="664112"/>
                  <a:pt x="120529" y="647570"/>
                  <a:pt x="137985" y="644895"/>
                </a:cubicBezTo>
                <a:close/>
                <a:moveTo>
                  <a:pt x="418968" y="483640"/>
                </a:moveTo>
                <a:cubicBezTo>
                  <a:pt x="424445" y="483157"/>
                  <a:pt x="430587" y="487418"/>
                  <a:pt x="438477" y="494509"/>
                </a:cubicBezTo>
                <a:cubicBezTo>
                  <a:pt x="457120" y="511287"/>
                  <a:pt x="476229" y="527933"/>
                  <a:pt x="496937" y="542115"/>
                </a:cubicBezTo>
                <a:cubicBezTo>
                  <a:pt x="518310" y="556763"/>
                  <a:pt x="512850" y="566085"/>
                  <a:pt x="495405" y="578602"/>
                </a:cubicBezTo>
                <a:cubicBezTo>
                  <a:pt x="467707" y="598377"/>
                  <a:pt x="439542" y="615822"/>
                  <a:pt x="398594" y="615689"/>
                </a:cubicBezTo>
                <a:cubicBezTo>
                  <a:pt x="394200" y="615090"/>
                  <a:pt x="384412" y="614424"/>
                  <a:pt x="374891" y="612360"/>
                </a:cubicBezTo>
                <a:cubicBezTo>
                  <a:pt x="349590" y="606900"/>
                  <a:pt x="332012" y="600774"/>
                  <a:pt x="359177" y="571678"/>
                </a:cubicBezTo>
                <a:cubicBezTo>
                  <a:pt x="377821" y="551703"/>
                  <a:pt x="392335" y="526402"/>
                  <a:pt x="403455" y="501234"/>
                </a:cubicBezTo>
                <a:cubicBezTo>
                  <a:pt x="408681" y="489349"/>
                  <a:pt x="413492" y="484122"/>
                  <a:pt x="418968" y="483640"/>
                </a:cubicBezTo>
                <a:close/>
                <a:moveTo>
                  <a:pt x="629103" y="478396"/>
                </a:moveTo>
                <a:cubicBezTo>
                  <a:pt x="658067" y="501700"/>
                  <a:pt x="685033" y="523539"/>
                  <a:pt x="712132" y="545245"/>
                </a:cubicBezTo>
                <a:cubicBezTo>
                  <a:pt x="721320" y="552636"/>
                  <a:pt x="728910" y="557762"/>
                  <a:pt x="716926" y="571212"/>
                </a:cubicBezTo>
                <a:cubicBezTo>
                  <a:pt x="684633" y="607566"/>
                  <a:pt x="616985" y="626143"/>
                  <a:pt x="573374" y="608165"/>
                </a:cubicBezTo>
                <a:cubicBezTo>
                  <a:pt x="561921" y="603438"/>
                  <a:pt x="545942" y="600508"/>
                  <a:pt x="562587" y="583397"/>
                </a:cubicBezTo>
                <a:cubicBezTo>
                  <a:pt x="591351" y="553967"/>
                  <a:pt x="607997" y="516548"/>
                  <a:pt x="629103" y="478396"/>
                </a:cubicBezTo>
                <a:close/>
                <a:moveTo>
                  <a:pt x="798821" y="318731"/>
                </a:moveTo>
                <a:cubicBezTo>
                  <a:pt x="809009" y="324524"/>
                  <a:pt x="805014" y="339039"/>
                  <a:pt x="806479" y="349758"/>
                </a:cubicBezTo>
                <a:cubicBezTo>
                  <a:pt x="807610" y="358015"/>
                  <a:pt x="806678" y="366537"/>
                  <a:pt x="806678" y="374860"/>
                </a:cubicBezTo>
                <a:cubicBezTo>
                  <a:pt x="807544" y="425263"/>
                  <a:pt x="791231" y="470472"/>
                  <a:pt x="765863" y="513485"/>
                </a:cubicBezTo>
                <a:cubicBezTo>
                  <a:pt x="754411" y="532927"/>
                  <a:pt x="744757" y="539985"/>
                  <a:pt x="725248" y="521874"/>
                </a:cubicBezTo>
                <a:cubicBezTo>
                  <a:pt x="702743" y="500967"/>
                  <a:pt x="678507" y="481791"/>
                  <a:pt x="653805" y="463548"/>
                </a:cubicBezTo>
                <a:cubicBezTo>
                  <a:pt x="635029" y="449699"/>
                  <a:pt x="635361" y="439844"/>
                  <a:pt x="653738" y="425662"/>
                </a:cubicBezTo>
                <a:cubicBezTo>
                  <a:pt x="692489" y="395833"/>
                  <a:pt x="729709" y="364007"/>
                  <a:pt x="768260" y="333845"/>
                </a:cubicBezTo>
                <a:cubicBezTo>
                  <a:pt x="777182" y="326854"/>
                  <a:pt x="784639" y="310608"/>
                  <a:pt x="798821" y="318731"/>
                </a:cubicBezTo>
                <a:close/>
                <a:moveTo>
                  <a:pt x="585957" y="316533"/>
                </a:moveTo>
                <a:cubicBezTo>
                  <a:pt x="597143" y="321793"/>
                  <a:pt x="593215" y="336508"/>
                  <a:pt x="594680" y="347161"/>
                </a:cubicBezTo>
                <a:cubicBezTo>
                  <a:pt x="595878" y="355484"/>
                  <a:pt x="594946" y="364007"/>
                  <a:pt x="594946" y="372463"/>
                </a:cubicBezTo>
                <a:cubicBezTo>
                  <a:pt x="596544" y="423199"/>
                  <a:pt x="580098" y="468608"/>
                  <a:pt x="555130" y="512020"/>
                </a:cubicBezTo>
                <a:cubicBezTo>
                  <a:pt x="542679" y="533726"/>
                  <a:pt x="532225" y="540251"/>
                  <a:pt x="511385" y="520209"/>
                </a:cubicBezTo>
                <a:cubicBezTo>
                  <a:pt x="484286" y="494109"/>
                  <a:pt x="433683" y="472603"/>
                  <a:pt x="431353" y="445770"/>
                </a:cubicBezTo>
                <a:cubicBezTo>
                  <a:pt x="428756" y="415741"/>
                  <a:pt x="481955" y="396632"/>
                  <a:pt x="509587" y="371331"/>
                </a:cubicBezTo>
                <a:cubicBezTo>
                  <a:pt x="525101" y="357149"/>
                  <a:pt x="541880" y="344165"/>
                  <a:pt x="558858" y="331781"/>
                </a:cubicBezTo>
                <a:cubicBezTo>
                  <a:pt x="567314" y="325589"/>
                  <a:pt x="573706" y="310741"/>
                  <a:pt x="585957" y="316533"/>
                </a:cubicBezTo>
                <a:close/>
                <a:moveTo>
                  <a:pt x="5425" y="316134"/>
                </a:moveTo>
                <a:cubicBezTo>
                  <a:pt x="102968" y="395234"/>
                  <a:pt x="196516" y="471138"/>
                  <a:pt x="290198" y="546842"/>
                </a:cubicBezTo>
                <a:cubicBezTo>
                  <a:pt x="302649" y="556896"/>
                  <a:pt x="298721" y="563688"/>
                  <a:pt x="289066" y="573609"/>
                </a:cubicBezTo>
                <a:cubicBezTo>
                  <a:pt x="244922" y="619085"/>
                  <a:pt x="178073" y="628206"/>
                  <a:pt x="122543" y="595248"/>
                </a:cubicBezTo>
                <a:cubicBezTo>
                  <a:pt x="32058" y="541649"/>
                  <a:pt x="-17080" y="429258"/>
                  <a:pt x="5425" y="316134"/>
                </a:cubicBezTo>
                <a:close/>
                <a:moveTo>
                  <a:pt x="375091" y="308810"/>
                </a:moveTo>
                <a:cubicBezTo>
                  <a:pt x="394533" y="390906"/>
                  <a:pt x="377554" y="459020"/>
                  <a:pt x="335474" y="522606"/>
                </a:cubicBezTo>
                <a:cubicBezTo>
                  <a:pt x="328083" y="533792"/>
                  <a:pt x="320626" y="539518"/>
                  <a:pt x="309041" y="527867"/>
                </a:cubicBezTo>
                <a:cubicBezTo>
                  <a:pt x="307043" y="525869"/>
                  <a:pt x="304713" y="524271"/>
                  <a:pt x="302582" y="522473"/>
                </a:cubicBezTo>
                <a:cubicBezTo>
                  <a:pt x="272687" y="497172"/>
                  <a:pt x="221085" y="473602"/>
                  <a:pt x="218755" y="445970"/>
                </a:cubicBezTo>
                <a:cubicBezTo>
                  <a:pt x="216158" y="415275"/>
                  <a:pt x="271222" y="394968"/>
                  <a:pt x="300252" y="369001"/>
                </a:cubicBezTo>
                <a:cubicBezTo>
                  <a:pt x="322091" y="349425"/>
                  <a:pt x="345927" y="332047"/>
                  <a:pt x="375091" y="308810"/>
                </a:cubicBezTo>
                <a:close/>
                <a:moveTo>
                  <a:pt x="631500" y="280912"/>
                </a:moveTo>
                <a:cubicBezTo>
                  <a:pt x="643352" y="288303"/>
                  <a:pt x="649211" y="291299"/>
                  <a:pt x="654404" y="295227"/>
                </a:cubicBezTo>
                <a:cubicBezTo>
                  <a:pt x="717724" y="343500"/>
                  <a:pt x="717724" y="343566"/>
                  <a:pt x="644750" y="395900"/>
                </a:cubicBezTo>
                <a:cubicBezTo>
                  <a:pt x="646947" y="354619"/>
                  <a:pt x="642952" y="320595"/>
                  <a:pt x="631500" y="280912"/>
                </a:cubicBezTo>
                <a:close/>
                <a:moveTo>
                  <a:pt x="414840" y="273654"/>
                </a:moveTo>
                <a:cubicBezTo>
                  <a:pt x="431219" y="286438"/>
                  <a:pt x="437678" y="291432"/>
                  <a:pt x="444003" y="296492"/>
                </a:cubicBezTo>
                <a:cubicBezTo>
                  <a:pt x="504860" y="344764"/>
                  <a:pt x="504860" y="344764"/>
                  <a:pt x="436945" y="393303"/>
                </a:cubicBezTo>
                <a:cubicBezTo>
                  <a:pt x="431752" y="355750"/>
                  <a:pt x="432285" y="319063"/>
                  <a:pt x="414840" y="273654"/>
                </a:cubicBezTo>
                <a:close/>
                <a:moveTo>
                  <a:pt x="69318" y="180605"/>
                </a:moveTo>
                <a:cubicBezTo>
                  <a:pt x="84324" y="176577"/>
                  <a:pt x="104332" y="192889"/>
                  <a:pt x="144715" y="225715"/>
                </a:cubicBezTo>
                <a:cubicBezTo>
                  <a:pt x="184931" y="258407"/>
                  <a:pt x="224081" y="292430"/>
                  <a:pt x="265496" y="323524"/>
                </a:cubicBezTo>
                <a:cubicBezTo>
                  <a:pt x="287068" y="339704"/>
                  <a:pt x="284272" y="349159"/>
                  <a:pt x="264763" y="363141"/>
                </a:cubicBezTo>
                <a:cubicBezTo>
                  <a:pt x="244256" y="377789"/>
                  <a:pt x="225479" y="394701"/>
                  <a:pt x="205838" y="410481"/>
                </a:cubicBezTo>
                <a:cubicBezTo>
                  <a:pt x="199313" y="415675"/>
                  <a:pt x="192321" y="420269"/>
                  <a:pt x="185130" y="425396"/>
                </a:cubicBezTo>
                <a:cubicBezTo>
                  <a:pt x="177540" y="419803"/>
                  <a:pt x="170682" y="415075"/>
                  <a:pt x="164223" y="409882"/>
                </a:cubicBezTo>
                <a:cubicBezTo>
                  <a:pt x="121744" y="375525"/>
                  <a:pt x="79997" y="340303"/>
                  <a:pt x="36718" y="307012"/>
                </a:cubicBezTo>
                <a:cubicBezTo>
                  <a:pt x="18075" y="292697"/>
                  <a:pt x="14479" y="279979"/>
                  <a:pt x="23934" y="257541"/>
                </a:cubicBezTo>
                <a:cubicBezTo>
                  <a:pt x="44308" y="209002"/>
                  <a:pt x="54312" y="184633"/>
                  <a:pt x="69318" y="180605"/>
                </a:cubicBezTo>
                <a:close/>
                <a:moveTo>
                  <a:pt x="507456" y="154472"/>
                </a:moveTo>
                <a:cubicBezTo>
                  <a:pt x="543411" y="180505"/>
                  <a:pt x="561322" y="228578"/>
                  <a:pt x="573773" y="272656"/>
                </a:cubicBezTo>
                <a:cubicBezTo>
                  <a:pt x="580098" y="295094"/>
                  <a:pt x="547472" y="300887"/>
                  <a:pt x="534356" y="316068"/>
                </a:cubicBezTo>
                <a:cubicBezTo>
                  <a:pt x="523969" y="328052"/>
                  <a:pt x="514980" y="319663"/>
                  <a:pt x="506058" y="312339"/>
                </a:cubicBezTo>
                <a:cubicBezTo>
                  <a:pt x="473632" y="285706"/>
                  <a:pt x="441074" y="259339"/>
                  <a:pt x="404653" y="229643"/>
                </a:cubicBezTo>
                <a:cubicBezTo>
                  <a:pt x="417503" y="218724"/>
                  <a:pt x="426425" y="209735"/>
                  <a:pt x="436746" y="202744"/>
                </a:cubicBezTo>
                <a:cubicBezTo>
                  <a:pt x="461448" y="185899"/>
                  <a:pt x="490678" y="142287"/>
                  <a:pt x="507456" y="154472"/>
                </a:cubicBezTo>
                <a:close/>
                <a:moveTo>
                  <a:pt x="296049" y="154064"/>
                </a:moveTo>
                <a:cubicBezTo>
                  <a:pt x="305263" y="157235"/>
                  <a:pt x="312703" y="168288"/>
                  <a:pt x="319961" y="183968"/>
                </a:cubicBezTo>
                <a:cubicBezTo>
                  <a:pt x="334010" y="214263"/>
                  <a:pt x="350256" y="243493"/>
                  <a:pt x="366169" y="274453"/>
                </a:cubicBezTo>
                <a:cubicBezTo>
                  <a:pt x="354784" y="294362"/>
                  <a:pt x="335541" y="303883"/>
                  <a:pt x="320493" y="317466"/>
                </a:cubicBezTo>
                <a:cubicBezTo>
                  <a:pt x="308242" y="328518"/>
                  <a:pt x="300386" y="317399"/>
                  <a:pt x="292196" y="310807"/>
                </a:cubicBezTo>
                <a:cubicBezTo>
                  <a:pt x="264897" y="288968"/>
                  <a:pt x="238264" y="266330"/>
                  <a:pt x="210499" y="245090"/>
                </a:cubicBezTo>
                <a:cubicBezTo>
                  <a:pt x="196051" y="233971"/>
                  <a:pt x="193387" y="225648"/>
                  <a:pt x="209634" y="213863"/>
                </a:cubicBezTo>
                <a:cubicBezTo>
                  <a:pt x="227744" y="200747"/>
                  <a:pt x="246653" y="187830"/>
                  <a:pt x="261501" y="171450"/>
                </a:cubicBezTo>
                <a:cubicBezTo>
                  <a:pt x="275849" y="155604"/>
                  <a:pt x="286836" y="150893"/>
                  <a:pt x="296049" y="154064"/>
                </a:cubicBezTo>
                <a:close/>
                <a:moveTo>
                  <a:pt x="715394" y="149544"/>
                </a:moveTo>
                <a:cubicBezTo>
                  <a:pt x="726114" y="149411"/>
                  <a:pt x="728777" y="158600"/>
                  <a:pt x="732573" y="165458"/>
                </a:cubicBezTo>
                <a:cubicBezTo>
                  <a:pt x="748153" y="193555"/>
                  <a:pt x="762868" y="222119"/>
                  <a:pt x="778448" y="250217"/>
                </a:cubicBezTo>
                <a:cubicBezTo>
                  <a:pt x="789368" y="269926"/>
                  <a:pt x="788102" y="283176"/>
                  <a:pt x="768527" y="299688"/>
                </a:cubicBezTo>
                <a:cubicBezTo>
                  <a:pt x="744358" y="320062"/>
                  <a:pt x="725781" y="328119"/>
                  <a:pt x="703210" y="300620"/>
                </a:cubicBezTo>
                <a:cubicBezTo>
                  <a:pt x="698882" y="295294"/>
                  <a:pt x="692157" y="292031"/>
                  <a:pt x="687230" y="287104"/>
                </a:cubicBezTo>
                <a:cubicBezTo>
                  <a:pt x="666057" y="265931"/>
                  <a:pt x="617185" y="246156"/>
                  <a:pt x="625375" y="228245"/>
                </a:cubicBezTo>
                <a:cubicBezTo>
                  <a:pt x="639490" y="197351"/>
                  <a:pt x="679373" y="178175"/>
                  <a:pt x="708470" y="154139"/>
                </a:cubicBezTo>
                <a:cubicBezTo>
                  <a:pt x="710467" y="152341"/>
                  <a:pt x="712997" y="151076"/>
                  <a:pt x="715394" y="149544"/>
                </a:cubicBezTo>
                <a:close/>
                <a:moveTo>
                  <a:pt x="614754" y="17237"/>
                </a:moveTo>
                <a:cubicBezTo>
                  <a:pt x="627988" y="17145"/>
                  <a:pt x="641155" y="34690"/>
                  <a:pt x="667521" y="69845"/>
                </a:cubicBezTo>
                <a:cubicBezTo>
                  <a:pt x="679240" y="85558"/>
                  <a:pt x="690292" y="101738"/>
                  <a:pt x="701478" y="117318"/>
                </a:cubicBezTo>
                <a:cubicBezTo>
                  <a:pt x="698349" y="132100"/>
                  <a:pt x="685498" y="137093"/>
                  <a:pt x="676177" y="144817"/>
                </a:cubicBezTo>
                <a:cubicBezTo>
                  <a:pt x="601338" y="206739"/>
                  <a:pt x="602670" y="205740"/>
                  <a:pt x="552600" y="125375"/>
                </a:cubicBezTo>
                <a:cubicBezTo>
                  <a:pt x="537019" y="100406"/>
                  <a:pt x="548871" y="87356"/>
                  <a:pt x="561588" y="70444"/>
                </a:cubicBezTo>
                <a:cubicBezTo>
                  <a:pt x="588221" y="35056"/>
                  <a:pt x="601521" y="17328"/>
                  <a:pt x="614754" y="17237"/>
                </a:cubicBezTo>
                <a:close/>
                <a:moveTo>
                  <a:pt x="403521" y="3063"/>
                </a:moveTo>
                <a:cubicBezTo>
                  <a:pt x="430687" y="38618"/>
                  <a:pt x="454723" y="71110"/>
                  <a:pt x="479891" y="102604"/>
                </a:cubicBezTo>
                <a:cubicBezTo>
                  <a:pt x="490811" y="116320"/>
                  <a:pt x="491743" y="126507"/>
                  <a:pt x="475896" y="136095"/>
                </a:cubicBezTo>
                <a:cubicBezTo>
                  <a:pt x="471169" y="138958"/>
                  <a:pt x="467041" y="142953"/>
                  <a:pt x="462713" y="146482"/>
                </a:cubicBezTo>
                <a:cubicBezTo>
                  <a:pt x="382880" y="211799"/>
                  <a:pt x="383346" y="211533"/>
                  <a:pt x="336805" y="118650"/>
                </a:cubicBezTo>
                <a:cubicBezTo>
                  <a:pt x="329947" y="105001"/>
                  <a:pt x="330546" y="95812"/>
                  <a:pt x="339402" y="84826"/>
                </a:cubicBezTo>
                <a:cubicBezTo>
                  <a:pt x="360176" y="58793"/>
                  <a:pt x="380483" y="32426"/>
                  <a:pt x="403521" y="3063"/>
                </a:cubicBezTo>
                <a:close/>
                <a:moveTo>
                  <a:pt x="189125" y="0"/>
                </a:moveTo>
                <a:cubicBezTo>
                  <a:pt x="218821" y="39151"/>
                  <a:pt x="242658" y="71976"/>
                  <a:pt x="268092" y="103536"/>
                </a:cubicBezTo>
                <a:cubicBezTo>
                  <a:pt x="280144" y="118517"/>
                  <a:pt x="276615" y="127306"/>
                  <a:pt x="262366" y="137027"/>
                </a:cubicBezTo>
                <a:cubicBezTo>
                  <a:pt x="250781" y="144884"/>
                  <a:pt x="240527" y="154671"/>
                  <a:pt x="229608" y="163527"/>
                </a:cubicBezTo>
                <a:cubicBezTo>
                  <a:pt x="168418" y="213131"/>
                  <a:pt x="169151" y="212265"/>
                  <a:pt x="108694" y="162728"/>
                </a:cubicBezTo>
                <a:cubicBezTo>
                  <a:pt x="90650" y="147946"/>
                  <a:pt x="87454" y="137560"/>
                  <a:pt x="102235" y="119249"/>
                </a:cubicBezTo>
                <a:cubicBezTo>
                  <a:pt x="126871" y="88621"/>
                  <a:pt x="149775" y="56662"/>
                  <a:pt x="173146" y="25102"/>
                </a:cubicBezTo>
                <a:cubicBezTo>
                  <a:pt x="178206" y="18244"/>
                  <a:pt x="182334" y="10786"/>
                  <a:pt x="189125" y="0"/>
                </a:cubicBezTo>
                <a:close/>
              </a:path>
            </a:pathLst>
          </a:custGeom>
          <a:solidFill>
            <a:srgbClr val="65BD4E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6" name="Group 124">
            <a:extLst>
              <a:ext uri="{FF2B5EF4-FFF2-40B4-BE49-F238E27FC236}">
                <a16:creationId xmlns:a16="http://schemas.microsoft.com/office/drawing/2014/main" id="{75E3DC92-A24E-49AC-B586-684BFA282ADF}"/>
              </a:ext>
            </a:extLst>
          </p:cNvPr>
          <p:cNvGrpSpPr/>
          <p:nvPr/>
        </p:nvGrpSpPr>
        <p:grpSpPr>
          <a:xfrm>
            <a:off x="2046756" y="1936730"/>
            <a:ext cx="642107" cy="473294"/>
            <a:chOff x="2352778" y="5915979"/>
            <a:chExt cx="1157129" cy="852915"/>
          </a:xfrm>
        </p:grpSpPr>
        <p:grpSp>
          <p:nvGrpSpPr>
            <p:cNvPr id="77" name="Group 123">
              <a:extLst>
                <a:ext uri="{FF2B5EF4-FFF2-40B4-BE49-F238E27FC236}">
                  <a16:creationId xmlns:a16="http://schemas.microsoft.com/office/drawing/2014/main" id="{4488F8FC-DEC4-46C4-B52B-D9E71A48FE47}"/>
                </a:ext>
              </a:extLst>
            </p:cNvPr>
            <p:cNvGrpSpPr/>
            <p:nvPr/>
          </p:nvGrpSpPr>
          <p:grpSpPr>
            <a:xfrm>
              <a:off x="2352778" y="5996720"/>
              <a:ext cx="1157129" cy="753730"/>
              <a:chOff x="2352778" y="5996720"/>
              <a:chExt cx="1157129" cy="753730"/>
            </a:xfrm>
          </p:grpSpPr>
          <p:sp>
            <p:nvSpPr>
              <p:cNvPr id="83" name="Freeform: Shape 9">
                <a:extLst>
                  <a:ext uri="{FF2B5EF4-FFF2-40B4-BE49-F238E27FC236}">
                    <a16:creationId xmlns:a16="http://schemas.microsoft.com/office/drawing/2014/main" id="{341702E1-7204-4878-9403-42476A455764}"/>
                  </a:ext>
                </a:extLst>
              </p:cNvPr>
              <p:cNvSpPr/>
              <p:nvPr/>
            </p:nvSpPr>
            <p:spPr>
              <a:xfrm>
                <a:off x="2872406" y="6295635"/>
                <a:ext cx="637501" cy="454815"/>
              </a:xfrm>
              <a:custGeom>
                <a:avLst/>
                <a:gdLst>
                  <a:gd name="connsiteX0" fmla="*/ 0 w 637501"/>
                  <a:gd name="connsiteY0" fmla="*/ 391580 h 454815"/>
                  <a:gd name="connsiteX1" fmla="*/ 67515 w 637501"/>
                  <a:gd name="connsiteY1" fmla="*/ 333786 h 454815"/>
                  <a:gd name="connsiteX2" fmla="*/ 319396 w 637501"/>
                  <a:gd name="connsiteY2" fmla="*/ 126782 h 454815"/>
                  <a:gd name="connsiteX3" fmla="*/ 451163 w 637501"/>
                  <a:gd name="connsiteY3" fmla="*/ 5801 h 454815"/>
                  <a:gd name="connsiteX4" fmla="*/ 473202 w 637501"/>
                  <a:gd name="connsiteY4" fmla="*/ 3337 h 454815"/>
                  <a:gd name="connsiteX5" fmla="*/ 636529 w 637501"/>
                  <a:gd name="connsiteY5" fmla="*/ 196027 h 454815"/>
                  <a:gd name="connsiteX6" fmla="*/ 507559 w 637501"/>
                  <a:gd name="connsiteY6" fmla="*/ 420144 h 454815"/>
                  <a:gd name="connsiteX7" fmla="*/ 183901 w 637501"/>
                  <a:gd name="connsiteY7" fmla="*/ 442849 h 454815"/>
                  <a:gd name="connsiteX8" fmla="*/ 0 w 637501"/>
                  <a:gd name="connsiteY8" fmla="*/ 391580 h 4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7501" h="454815">
                    <a:moveTo>
                      <a:pt x="0" y="391580"/>
                    </a:moveTo>
                    <a:cubicBezTo>
                      <a:pt x="12318" y="357224"/>
                      <a:pt x="45875" y="352763"/>
                      <a:pt x="67515" y="333786"/>
                    </a:cubicBezTo>
                    <a:cubicBezTo>
                      <a:pt x="149145" y="262077"/>
                      <a:pt x="238765" y="200222"/>
                      <a:pt x="319396" y="126782"/>
                    </a:cubicBezTo>
                    <a:cubicBezTo>
                      <a:pt x="363407" y="86699"/>
                      <a:pt x="416807" y="56737"/>
                      <a:pt x="451163" y="5801"/>
                    </a:cubicBezTo>
                    <a:cubicBezTo>
                      <a:pt x="457955" y="-4253"/>
                      <a:pt x="465345" y="1407"/>
                      <a:pt x="473202" y="3337"/>
                    </a:cubicBezTo>
                    <a:cubicBezTo>
                      <a:pt x="563022" y="25509"/>
                      <a:pt x="629138" y="103411"/>
                      <a:pt x="636529" y="196027"/>
                    </a:cubicBezTo>
                    <a:cubicBezTo>
                      <a:pt x="644852" y="300229"/>
                      <a:pt x="599576" y="380394"/>
                      <a:pt x="507559" y="420144"/>
                    </a:cubicBezTo>
                    <a:cubicBezTo>
                      <a:pt x="402625" y="465487"/>
                      <a:pt x="293096" y="458629"/>
                      <a:pt x="183901" y="442849"/>
                    </a:cubicBezTo>
                    <a:cubicBezTo>
                      <a:pt x="121313" y="433793"/>
                      <a:pt x="60124" y="417414"/>
                      <a:pt x="0" y="391580"/>
                    </a:cubicBezTo>
                    <a:close/>
                  </a:path>
                </a:pathLst>
              </a:custGeom>
              <a:solidFill>
                <a:srgbClr val="882C91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16">
                <a:extLst>
                  <a:ext uri="{FF2B5EF4-FFF2-40B4-BE49-F238E27FC236}">
                    <a16:creationId xmlns:a16="http://schemas.microsoft.com/office/drawing/2014/main" id="{BD5C429E-B666-40C3-A73B-889E7FD1E74D}"/>
                  </a:ext>
                </a:extLst>
              </p:cNvPr>
              <p:cNvSpPr/>
              <p:nvPr/>
            </p:nvSpPr>
            <p:spPr>
              <a:xfrm>
                <a:off x="2471963" y="6139191"/>
                <a:ext cx="390788" cy="408904"/>
              </a:xfrm>
              <a:custGeom>
                <a:avLst/>
                <a:gdLst>
                  <a:gd name="connsiteX0" fmla="*/ 131449 w 390788"/>
                  <a:gd name="connsiteY0" fmla="*/ 133814 h 408904"/>
                  <a:gd name="connsiteX1" fmla="*/ 108212 w 390788"/>
                  <a:gd name="connsiteY1" fmla="*/ 29280 h 408904"/>
                  <a:gd name="connsiteX2" fmla="*/ 134512 w 390788"/>
                  <a:gd name="connsiteY2" fmla="*/ 183 h 408904"/>
                  <a:gd name="connsiteX3" fmla="*/ 192439 w 390788"/>
                  <a:gd name="connsiteY3" fmla="*/ 22289 h 408904"/>
                  <a:gd name="connsiteX4" fmla="*/ 286920 w 390788"/>
                  <a:gd name="connsiteY4" fmla="*/ 84876 h 408904"/>
                  <a:gd name="connsiteX5" fmla="*/ 390788 w 390788"/>
                  <a:gd name="connsiteY5" fmla="*/ 127223 h 408904"/>
                  <a:gd name="connsiteX6" fmla="*/ 294643 w 390788"/>
                  <a:gd name="connsiteY6" fmla="*/ 255727 h 408904"/>
                  <a:gd name="connsiteX7" fmla="*/ 187778 w 390788"/>
                  <a:gd name="connsiteY7" fmla="*/ 395217 h 408904"/>
                  <a:gd name="connsiteX8" fmla="*/ 160280 w 390788"/>
                  <a:gd name="connsiteY8" fmla="*/ 401809 h 408904"/>
                  <a:gd name="connsiteX9" fmla="*/ 1747 w 390788"/>
                  <a:gd name="connsiteY9" fmla="*/ 150393 h 408904"/>
                  <a:gd name="connsiteX10" fmla="*/ 42029 w 390788"/>
                  <a:gd name="connsiteY10" fmla="*/ 112641 h 408904"/>
                  <a:gd name="connsiteX11" fmla="*/ 131449 w 390788"/>
                  <a:gd name="connsiteY11" fmla="*/ 133814 h 408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788" h="408904">
                    <a:moveTo>
                      <a:pt x="131449" y="133814"/>
                    </a:moveTo>
                    <a:cubicBezTo>
                      <a:pt x="122727" y="94797"/>
                      <a:pt x="115403" y="62038"/>
                      <a:pt x="108212" y="29280"/>
                    </a:cubicBezTo>
                    <a:cubicBezTo>
                      <a:pt x="103352" y="7374"/>
                      <a:pt x="111208" y="-1415"/>
                      <a:pt x="134512" y="183"/>
                    </a:cubicBezTo>
                    <a:cubicBezTo>
                      <a:pt x="156618" y="1714"/>
                      <a:pt x="175527" y="9039"/>
                      <a:pt x="192439" y="22289"/>
                    </a:cubicBezTo>
                    <a:cubicBezTo>
                      <a:pt x="222334" y="45659"/>
                      <a:pt x="252030" y="69429"/>
                      <a:pt x="286920" y="84876"/>
                    </a:cubicBezTo>
                    <a:cubicBezTo>
                      <a:pt x="320211" y="99657"/>
                      <a:pt x="354301" y="112441"/>
                      <a:pt x="390788" y="127223"/>
                    </a:cubicBezTo>
                    <a:cubicBezTo>
                      <a:pt x="363556" y="173032"/>
                      <a:pt x="327735" y="214246"/>
                      <a:pt x="294643" y="255727"/>
                    </a:cubicBezTo>
                    <a:cubicBezTo>
                      <a:pt x="258089" y="301536"/>
                      <a:pt x="219338" y="345746"/>
                      <a:pt x="187778" y="395217"/>
                    </a:cubicBezTo>
                    <a:cubicBezTo>
                      <a:pt x="178390" y="409932"/>
                      <a:pt x="173130" y="413794"/>
                      <a:pt x="160280" y="401809"/>
                    </a:cubicBezTo>
                    <a:cubicBezTo>
                      <a:pt x="85174" y="332030"/>
                      <a:pt x="21721" y="255327"/>
                      <a:pt x="1747" y="150393"/>
                    </a:cubicBezTo>
                    <a:cubicBezTo>
                      <a:pt x="-5378" y="112841"/>
                      <a:pt x="9537" y="104917"/>
                      <a:pt x="42029" y="112641"/>
                    </a:cubicBezTo>
                    <a:cubicBezTo>
                      <a:pt x="70393" y="119366"/>
                      <a:pt x="98757" y="126091"/>
                      <a:pt x="131449" y="133814"/>
                    </a:cubicBezTo>
                    <a:close/>
                  </a:path>
                </a:pathLst>
              </a:custGeom>
              <a:solidFill>
                <a:srgbClr val="8E3694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27">
                <a:extLst>
                  <a:ext uri="{FF2B5EF4-FFF2-40B4-BE49-F238E27FC236}">
                    <a16:creationId xmlns:a16="http://schemas.microsoft.com/office/drawing/2014/main" id="{26083B37-ACE7-4933-90F0-D9B7DDBBDFA2}"/>
                  </a:ext>
                </a:extLst>
              </p:cNvPr>
              <p:cNvSpPr/>
              <p:nvPr/>
            </p:nvSpPr>
            <p:spPr>
              <a:xfrm>
                <a:off x="2352778" y="5996720"/>
                <a:ext cx="326472" cy="378955"/>
              </a:xfrm>
              <a:custGeom>
                <a:avLst/>
                <a:gdLst>
                  <a:gd name="connsiteX0" fmla="*/ 105152 w 326472"/>
                  <a:gd name="connsiteY0" fmla="*/ 378955 h 378955"/>
                  <a:gd name="connsiteX1" fmla="*/ 74125 w 326472"/>
                  <a:gd name="connsiteY1" fmla="*/ 175279 h 378955"/>
                  <a:gd name="connsiteX2" fmla="*/ 17796 w 326472"/>
                  <a:gd name="connsiteY2" fmla="*/ 208837 h 378955"/>
                  <a:gd name="connsiteX3" fmla="*/ 47025 w 326472"/>
                  <a:gd name="connsiteY3" fmla="*/ 147648 h 378955"/>
                  <a:gd name="connsiteX4" fmla="*/ 59610 w 326472"/>
                  <a:gd name="connsiteY4" fmla="*/ 99109 h 378955"/>
                  <a:gd name="connsiteX5" fmla="*/ 17396 w 326472"/>
                  <a:gd name="connsiteY5" fmla="*/ 47175 h 378955"/>
                  <a:gd name="connsiteX6" fmla="*/ 2548 w 326472"/>
                  <a:gd name="connsiteY6" fmla="*/ 16613 h 378955"/>
                  <a:gd name="connsiteX7" fmla="*/ 25586 w 326472"/>
                  <a:gd name="connsiteY7" fmla="*/ 101 h 378955"/>
                  <a:gd name="connsiteX8" fmla="*/ 52352 w 326472"/>
                  <a:gd name="connsiteY8" fmla="*/ 22672 h 378955"/>
                  <a:gd name="connsiteX9" fmla="*/ 88906 w 326472"/>
                  <a:gd name="connsiteY9" fmla="*/ 84194 h 378955"/>
                  <a:gd name="connsiteX10" fmla="*/ 122530 w 326472"/>
                  <a:gd name="connsiteY10" fmla="*/ 110761 h 378955"/>
                  <a:gd name="connsiteX11" fmla="*/ 139509 w 326472"/>
                  <a:gd name="connsiteY11" fmla="*/ 74340 h 378955"/>
                  <a:gd name="connsiteX12" fmla="*/ 142771 w 326472"/>
                  <a:gd name="connsiteY12" fmla="*/ 49439 h 378955"/>
                  <a:gd name="connsiteX13" fmla="*/ 150295 w 326472"/>
                  <a:gd name="connsiteY13" fmla="*/ 50970 h 378955"/>
                  <a:gd name="connsiteX14" fmla="*/ 231326 w 326472"/>
                  <a:gd name="connsiteY14" fmla="*/ 93583 h 378955"/>
                  <a:gd name="connsiteX15" fmla="*/ 326472 w 326472"/>
                  <a:gd name="connsiteY15" fmla="*/ 113291 h 378955"/>
                  <a:gd name="connsiteX16" fmla="*/ 199633 w 326472"/>
                  <a:gd name="connsiteY16" fmla="*/ 135330 h 378955"/>
                  <a:gd name="connsiteX17" fmla="*/ 182588 w 326472"/>
                  <a:gd name="connsiteY17" fmla="*/ 181405 h 378955"/>
                  <a:gd name="connsiteX18" fmla="*/ 211351 w 326472"/>
                  <a:gd name="connsiteY18" fmla="*/ 232474 h 378955"/>
                  <a:gd name="connsiteX19" fmla="*/ 153890 w 326472"/>
                  <a:gd name="connsiteY19" fmla="*/ 204909 h 378955"/>
                  <a:gd name="connsiteX20" fmla="*/ 103088 w 326472"/>
                  <a:gd name="connsiteY20" fmla="*/ 225216 h 378955"/>
                  <a:gd name="connsiteX21" fmla="*/ 105352 w 326472"/>
                  <a:gd name="connsiteY21" fmla="*/ 282944 h 378955"/>
                  <a:gd name="connsiteX22" fmla="*/ 105152 w 326472"/>
                  <a:gd name="connsiteY22" fmla="*/ 378955 h 37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26472" h="378955">
                    <a:moveTo>
                      <a:pt x="105152" y="378955"/>
                    </a:moveTo>
                    <a:cubicBezTo>
                      <a:pt x="95830" y="308977"/>
                      <a:pt x="21191" y="254313"/>
                      <a:pt x="74125" y="175279"/>
                    </a:cubicBezTo>
                    <a:cubicBezTo>
                      <a:pt x="44762" y="174480"/>
                      <a:pt x="37637" y="199715"/>
                      <a:pt x="17796" y="208837"/>
                    </a:cubicBezTo>
                    <a:cubicBezTo>
                      <a:pt x="15465" y="180739"/>
                      <a:pt x="23122" y="157036"/>
                      <a:pt x="47025" y="147648"/>
                    </a:cubicBezTo>
                    <a:cubicBezTo>
                      <a:pt x="77920" y="135463"/>
                      <a:pt x="68598" y="119483"/>
                      <a:pt x="59610" y="99109"/>
                    </a:cubicBezTo>
                    <a:cubicBezTo>
                      <a:pt x="50155" y="77536"/>
                      <a:pt x="32244" y="63820"/>
                      <a:pt x="17396" y="47175"/>
                    </a:cubicBezTo>
                    <a:cubicBezTo>
                      <a:pt x="9673" y="38519"/>
                      <a:pt x="-6174" y="32860"/>
                      <a:pt x="2548" y="16613"/>
                    </a:cubicBezTo>
                    <a:cubicBezTo>
                      <a:pt x="7276" y="7758"/>
                      <a:pt x="14666" y="1033"/>
                      <a:pt x="25586" y="101"/>
                    </a:cubicBezTo>
                    <a:cubicBezTo>
                      <a:pt x="42032" y="-1297"/>
                      <a:pt x="46093" y="12152"/>
                      <a:pt x="52352" y="22672"/>
                    </a:cubicBezTo>
                    <a:cubicBezTo>
                      <a:pt x="64537" y="43180"/>
                      <a:pt x="75922" y="64153"/>
                      <a:pt x="88906" y="84194"/>
                    </a:cubicBezTo>
                    <a:cubicBezTo>
                      <a:pt x="97029" y="96712"/>
                      <a:pt x="105219" y="115422"/>
                      <a:pt x="122530" y="110761"/>
                    </a:cubicBezTo>
                    <a:cubicBezTo>
                      <a:pt x="136512" y="107032"/>
                      <a:pt x="136246" y="87790"/>
                      <a:pt x="139509" y="74340"/>
                    </a:cubicBezTo>
                    <a:cubicBezTo>
                      <a:pt x="141440" y="66350"/>
                      <a:pt x="141706" y="57895"/>
                      <a:pt x="142771" y="49439"/>
                    </a:cubicBezTo>
                    <a:cubicBezTo>
                      <a:pt x="146034" y="50038"/>
                      <a:pt x="150162" y="50104"/>
                      <a:pt x="150295" y="50970"/>
                    </a:cubicBezTo>
                    <a:cubicBezTo>
                      <a:pt x="159750" y="98843"/>
                      <a:pt x="190444" y="101772"/>
                      <a:pt x="231326" y="93583"/>
                    </a:cubicBezTo>
                    <a:cubicBezTo>
                      <a:pt x="259956" y="87857"/>
                      <a:pt x="288720" y="98044"/>
                      <a:pt x="326472" y="113291"/>
                    </a:cubicBezTo>
                    <a:cubicBezTo>
                      <a:pt x="277334" y="121214"/>
                      <a:pt x="237385" y="120948"/>
                      <a:pt x="199633" y="135330"/>
                    </a:cubicBezTo>
                    <a:cubicBezTo>
                      <a:pt x="171535" y="146050"/>
                      <a:pt x="162813" y="155504"/>
                      <a:pt x="182588" y="181405"/>
                    </a:cubicBezTo>
                    <a:cubicBezTo>
                      <a:pt x="192309" y="194122"/>
                      <a:pt x="198567" y="209370"/>
                      <a:pt x="211351" y="232474"/>
                    </a:cubicBezTo>
                    <a:cubicBezTo>
                      <a:pt x="185384" y="220422"/>
                      <a:pt x="166541" y="216161"/>
                      <a:pt x="153890" y="204909"/>
                    </a:cubicBezTo>
                    <a:cubicBezTo>
                      <a:pt x="120666" y="175413"/>
                      <a:pt x="112476" y="200780"/>
                      <a:pt x="103088" y="225216"/>
                    </a:cubicBezTo>
                    <a:cubicBezTo>
                      <a:pt x="95697" y="244525"/>
                      <a:pt x="99626" y="263634"/>
                      <a:pt x="105352" y="282944"/>
                    </a:cubicBezTo>
                    <a:cubicBezTo>
                      <a:pt x="114274" y="312772"/>
                      <a:pt x="119268" y="343067"/>
                      <a:pt x="105152" y="378955"/>
                    </a:cubicBezTo>
                    <a:close/>
                  </a:path>
                </a:pathLst>
              </a:custGeom>
              <a:solidFill>
                <a:srgbClr val="6E953F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8" name="Group 122">
              <a:extLst>
                <a:ext uri="{FF2B5EF4-FFF2-40B4-BE49-F238E27FC236}">
                  <a16:creationId xmlns:a16="http://schemas.microsoft.com/office/drawing/2014/main" id="{DF9DD63F-5937-421A-8944-02ACD35EA736}"/>
                </a:ext>
              </a:extLst>
            </p:cNvPr>
            <p:cNvGrpSpPr/>
            <p:nvPr/>
          </p:nvGrpSpPr>
          <p:grpSpPr>
            <a:xfrm>
              <a:off x="2596075" y="5915979"/>
              <a:ext cx="859933" cy="852915"/>
              <a:chOff x="2596075" y="5915979"/>
              <a:chExt cx="859933" cy="852915"/>
            </a:xfrm>
          </p:grpSpPr>
          <p:sp>
            <p:nvSpPr>
              <p:cNvPr id="79" name="Freeform: Shape 7">
                <a:extLst>
                  <a:ext uri="{FF2B5EF4-FFF2-40B4-BE49-F238E27FC236}">
                    <a16:creationId xmlns:a16="http://schemas.microsoft.com/office/drawing/2014/main" id="{45FAE423-AF15-4157-8FCD-0CED703E48C2}"/>
                  </a:ext>
                </a:extLst>
              </p:cNvPr>
              <p:cNvSpPr/>
              <p:nvPr/>
            </p:nvSpPr>
            <p:spPr>
              <a:xfrm>
                <a:off x="2596075" y="5963792"/>
                <a:ext cx="809306" cy="805102"/>
              </a:xfrm>
              <a:custGeom>
                <a:avLst/>
                <a:gdLst>
                  <a:gd name="connsiteX0" fmla="*/ 623159 w 809306"/>
                  <a:gd name="connsiteY0" fmla="*/ 252818 h 805102"/>
                  <a:gd name="connsiteX1" fmla="*/ 634079 w 809306"/>
                  <a:gd name="connsiteY1" fmla="*/ 276055 h 805102"/>
                  <a:gd name="connsiteX2" fmla="*/ 663242 w 809306"/>
                  <a:gd name="connsiteY2" fmla="*/ 335048 h 805102"/>
                  <a:gd name="connsiteX3" fmla="*/ 537068 w 809306"/>
                  <a:gd name="connsiteY3" fmla="*/ 388181 h 805102"/>
                  <a:gd name="connsiteX4" fmla="*/ 503777 w 809306"/>
                  <a:gd name="connsiteY4" fmla="*/ 374664 h 805102"/>
                  <a:gd name="connsiteX5" fmla="*/ 507106 w 809306"/>
                  <a:gd name="connsiteY5" fmla="*/ 395238 h 805102"/>
                  <a:gd name="connsiteX6" fmla="*/ 529877 w 809306"/>
                  <a:gd name="connsiteY6" fmla="*/ 447173 h 805102"/>
                  <a:gd name="connsiteX7" fmla="*/ 416221 w 809306"/>
                  <a:gd name="connsiteY7" fmla="*/ 510959 h 805102"/>
                  <a:gd name="connsiteX8" fmla="*/ 351969 w 809306"/>
                  <a:gd name="connsiteY8" fmla="*/ 491183 h 805102"/>
                  <a:gd name="connsiteX9" fmla="*/ 354232 w 809306"/>
                  <a:gd name="connsiteY9" fmla="*/ 501437 h 805102"/>
                  <a:gd name="connsiteX10" fmla="*/ 381531 w 809306"/>
                  <a:gd name="connsiteY10" fmla="*/ 567021 h 805102"/>
                  <a:gd name="connsiteX11" fmla="*/ 235316 w 809306"/>
                  <a:gd name="connsiteY11" fmla="*/ 619155 h 805102"/>
                  <a:gd name="connsiteX12" fmla="*/ 215674 w 809306"/>
                  <a:gd name="connsiteY12" fmla="*/ 611964 h 805102"/>
                  <a:gd name="connsiteX13" fmla="*/ 211413 w 809306"/>
                  <a:gd name="connsiteY13" fmla="*/ 614162 h 805102"/>
                  <a:gd name="connsiteX14" fmla="*/ 213477 w 809306"/>
                  <a:gd name="connsiteY14" fmla="*/ 625214 h 805102"/>
                  <a:gd name="connsiteX15" fmla="*/ 240909 w 809306"/>
                  <a:gd name="connsiteY15" fmla="*/ 672821 h 805102"/>
                  <a:gd name="connsiteX16" fmla="*/ 190107 w 809306"/>
                  <a:gd name="connsiteY16" fmla="*/ 714968 h 805102"/>
                  <a:gd name="connsiteX17" fmla="*/ 52947 w 809306"/>
                  <a:gd name="connsiteY17" fmla="*/ 796997 h 805102"/>
                  <a:gd name="connsiteX18" fmla="*/ 5873 w 809306"/>
                  <a:gd name="connsiteY18" fmla="*/ 796797 h 805102"/>
                  <a:gd name="connsiteX19" fmla="*/ 9268 w 809306"/>
                  <a:gd name="connsiteY19" fmla="*/ 753386 h 805102"/>
                  <a:gd name="connsiteX20" fmla="*/ 37899 w 809306"/>
                  <a:gd name="connsiteY20" fmla="*/ 697190 h 805102"/>
                  <a:gd name="connsiteX21" fmla="*/ 140369 w 809306"/>
                  <a:gd name="connsiteY21" fmla="*/ 660969 h 805102"/>
                  <a:gd name="connsiteX22" fmla="*/ 184181 w 809306"/>
                  <a:gd name="connsiteY22" fmla="*/ 492649 h 805102"/>
                  <a:gd name="connsiteX23" fmla="*/ 207951 w 809306"/>
                  <a:gd name="connsiteY23" fmla="*/ 491117 h 805102"/>
                  <a:gd name="connsiteX24" fmla="*/ 255823 w 809306"/>
                  <a:gd name="connsiteY24" fmla="*/ 521546 h 805102"/>
                  <a:gd name="connsiteX25" fmla="*/ 258753 w 809306"/>
                  <a:gd name="connsiteY25" fmla="*/ 515819 h 805102"/>
                  <a:gd name="connsiteX26" fmla="*/ 291046 w 809306"/>
                  <a:gd name="connsiteY26" fmla="*/ 358085 h 805102"/>
                  <a:gd name="connsiteX27" fmla="*/ 337121 w 809306"/>
                  <a:gd name="connsiteY27" fmla="*/ 352759 h 805102"/>
                  <a:gd name="connsiteX28" fmla="*/ 373275 w 809306"/>
                  <a:gd name="connsiteY28" fmla="*/ 372134 h 805102"/>
                  <a:gd name="connsiteX29" fmla="*/ 376005 w 809306"/>
                  <a:gd name="connsiteY29" fmla="*/ 365143 h 805102"/>
                  <a:gd name="connsiteX30" fmla="*/ 404303 w 809306"/>
                  <a:gd name="connsiteY30" fmla="*/ 222324 h 805102"/>
                  <a:gd name="connsiteX31" fmla="*/ 450378 w 809306"/>
                  <a:gd name="connsiteY31" fmla="*/ 220859 h 805102"/>
                  <a:gd name="connsiteX32" fmla="*/ 502645 w 809306"/>
                  <a:gd name="connsiteY32" fmla="*/ 246493 h 805102"/>
                  <a:gd name="connsiteX33" fmla="*/ 542994 w 809306"/>
                  <a:gd name="connsiteY33" fmla="*/ 78039 h 805102"/>
                  <a:gd name="connsiteX34" fmla="*/ 636076 w 809306"/>
                  <a:gd name="connsiteY34" fmla="*/ 13188 h 805102"/>
                  <a:gd name="connsiteX35" fmla="*/ 745138 w 809306"/>
                  <a:gd name="connsiteY35" fmla="*/ 24973 h 805102"/>
                  <a:gd name="connsiteX36" fmla="*/ 802200 w 809306"/>
                  <a:gd name="connsiteY36" fmla="*/ 161733 h 805102"/>
                  <a:gd name="connsiteX37" fmla="*/ 733087 w 809306"/>
                  <a:gd name="connsiteY37" fmla="*/ 266667 h 805102"/>
                  <a:gd name="connsiteX38" fmla="*/ 699063 w 809306"/>
                  <a:gd name="connsiteY38" fmla="*/ 275456 h 805102"/>
                  <a:gd name="connsiteX39" fmla="*/ 623159 w 809306"/>
                  <a:gd name="connsiteY39" fmla="*/ 252818 h 80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09306" h="805102">
                    <a:moveTo>
                      <a:pt x="623159" y="252818"/>
                    </a:moveTo>
                    <a:cubicBezTo>
                      <a:pt x="628552" y="264071"/>
                      <a:pt x="632880" y="269730"/>
                      <a:pt x="634079" y="276055"/>
                    </a:cubicBezTo>
                    <a:cubicBezTo>
                      <a:pt x="638473" y="298827"/>
                      <a:pt x="684548" y="304819"/>
                      <a:pt x="663242" y="335048"/>
                    </a:cubicBezTo>
                    <a:cubicBezTo>
                      <a:pt x="622760" y="392442"/>
                      <a:pt x="585673" y="405825"/>
                      <a:pt x="537068" y="388181"/>
                    </a:cubicBezTo>
                    <a:cubicBezTo>
                      <a:pt x="525683" y="384052"/>
                      <a:pt x="514630" y="379125"/>
                      <a:pt x="503777" y="374664"/>
                    </a:cubicBezTo>
                    <a:cubicBezTo>
                      <a:pt x="497784" y="384651"/>
                      <a:pt x="506174" y="389179"/>
                      <a:pt x="507106" y="395238"/>
                    </a:cubicBezTo>
                    <a:cubicBezTo>
                      <a:pt x="510102" y="415612"/>
                      <a:pt x="554579" y="427198"/>
                      <a:pt x="529877" y="447173"/>
                    </a:cubicBezTo>
                    <a:cubicBezTo>
                      <a:pt x="496719" y="473939"/>
                      <a:pt x="473548" y="525873"/>
                      <a:pt x="416221" y="510959"/>
                    </a:cubicBezTo>
                    <a:cubicBezTo>
                      <a:pt x="395048" y="505432"/>
                      <a:pt x="374274" y="498108"/>
                      <a:pt x="351969" y="491183"/>
                    </a:cubicBezTo>
                    <a:cubicBezTo>
                      <a:pt x="353167" y="496444"/>
                      <a:pt x="354033" y="498907"/>
                      <a:pt x="354232" y="501437"/>
                    </a:cubicBezTo>
                    <a:cubicBezTo>
                      <a:pt x="356363" y="527138"/>
                      <a:pt x="408630" y="542119"/>
                      <a:pt x="381531" y="567021"/>
                    </a:cubicBezTo>
                    <a:cubicBezTo>
                      <a:pt x="342847" y="602510"/>
                      <a:pt x="305228" y="662434"/>
                      <a:pt x="235316" y="619155"/>
                    </a:cubicBezTo>
                    <a:cubicBezTo>
                      <a:pt x="229523" y="615560"/>
                      <a:pt x="222332" y="614162"/>
                      <a:pt x="215674" y="611964"/>
                    </a:cubicBezTo>
                    <a:cubicBezTo>
                      <a:pt x="214809" y="611698"/>
                      <a:pt x="213410" y="613097"/>
                      <a:pt x="211413" y="614162"/>
                    </a:cubicBezTo>
                    <a:cubicBezTo>
                      <a:pt x="212012" y="617690"/>
                      <a:pt x="211679" y="622085"/>
                      <a:pt x="213477" y="625214"/>
                    </a:cubicBezTo>
                    <a:cubicBezTo>
                      <a:pt x="223131" y="641727"/>
                      <a:pt x="245437" y="664165"/>
                      <a:pt x="240909" y="672821"/>
                    </a:cubicBezTo>
                    <a:cubicBezTo>
                      <a:pt x="231521" y="690798"/>
                      <a:pt x="208483" y="702250"/>
                      <a:pt x="190107" y="714968"/>
                    </a:cubicBezTo>
                    <a:cubicBezTo>
                      <a:pt x="146229" y="745329"/>
                      <a:pt x="102684" y="776423"/>
                      <a:pt x="52947" y="796997"/>
                    </a:cubicBezTo>
                    <a:cubicBezTo>
                      <a:pt x="37433" y="803389"/>
                      <a:pt x="19389" y="811579"/>
                      <a:pt x="5873" y="796797"/>
                    </a:cubicBezTo>
                    <a:cubicBezTo>
                      <a:pt x="-6112" y="783681"/>
                      <a:pt x="2943" y="767235"/>
                      <a:pt x="9268" y="753386"/>
                    </a:cubicBezTo>
                    <a:cubicBezTo>
                      <a:pt x="17991" y="734276"/>
                      <a:pt x="27246" y="715301"/>
                      <a:pt x="37899" y="697190"/>
                    </a:cubicBezTo>
                    <a:cubicBezTo>
                      <a:pt x="72988" y="637332"/>
                      <a:pt x="73254" y="637466"/>
                      <a:pt x="140369" y="660969"/>
                    </a:cubicBezTo>
                    <a:cubicBezTo>
                      <a:pt x="79380" y="580937"/>
                      <a:pt x="152288" y="543251"/>
                      <a:pt x="184181" y="492649"/>
                    </a:cubicBezTo>
                    <a:cubicBezTo>
                      <a:pt x="191305" y="481396"/>
                      <a:pt x="198629" y="482728"/>
                      <a:pt x="207951" y="491117"/>
                    </a:cubicBezTo>
                    <a:cubicBezTo>
                      <a:pt x="222133" y="503968"/>
                      <a:pt x="237380" y="515553"/>
                      <a:pt x="255823" y="521546"/>
                    </a:cubicBezTo>
                    <a:cubicBezTo>
                      <a:pt x="257621" y="518083"/>
                      <a:pt x="259086" y="516352"/>
                      <a:pt x="258753" y="515819"/>
                    </a:cubicBezTo>
                    <a:cubicBezTo>
                      <a:pt x="218338" y="452699"/>
                      <a:pt x="243572" y="404427"/>
                      <a:pt x="291046" y="358085"/>
                    </a:cubicBezTo>
                    <a:cubicBezTo>
                      <a:pt x="307958" y="341573"/>
                      <a:pt x="317546" y="332052"/>
                      <a:pt x="337121" y="352759"/>
                    </a:cubicBezTo>
                    <a:cubicBezTo>
                      <a:pt x="346176" y="362280"/>
                      <a:pt x="358361" y="371069"/>
                      <a:pt x="373275" y="372134"/>
                    </a:cubicBezTo>
                    <a:cubicBezTo>
                      <a:pt x="374340" y="369471"/>
                      <a:pt x="376804" y="366341"/>
                      <a:pt x="376005" y="365143"/>
                    </a:cubicBezTo>
                    <a:cubicBezTo>
                      <a:pt x="340050" y="308415"/>
                      <a:pt x="359959" y="264936"/>
                      <a:pt x="404303" y="222324"/>
                    </a:cubicBezTo>
                    <a:cubicBezTo>
                      <a:pt x="423745" y="203614"/>
                      <a:pt x="433000" y="202948"/>
                      <a:pt x="450378" y="220859"/>
                    </a:cubicBezTo>
                    <a:cubicBezTo>
                      <a:pt x="461364" y="232178"/>
                      <a:pt x="474947" y="242365"/>
                      <a:pt x="502645" y="246493"/>
                    </a:cubicBezTo>
                    <a:cubicBezTo>
                      <a:pt x="441322" y="166927"/>
                      <a:pt x="489195" y="122050"/>
                      <a:pt x="542994" y="78039"/>
                    </a:cubicBezTo>
                    <a:cubicBezTo>
                      <a:pt x="572423" y="53936"/>
                      <a:pt x="601453" y="29434"/>
                      <a:pt x="636076" y="13188"/>
                    </a:cubicBezTo>
                    <a:cubicBezTo>
                      <a:pt x="674428" y="-4790"/>
                      <a:pt x="711514" y="-7519"/>
                      <a:pt x="745138" y="24973"/>
                    </a:cubicBezTo>
                    <a:cubicBezTo>
                      <a:pt x="784023" y="62526"/>
                      <a:pt x="826436" y="98214"/>
                      <a:pt x="802200" y="161733"/>
                    </a:cubicBezTo>
                    <a:cubicBezTo>
                      <a:pt x="786886" y="201749"/>
                      <a:pt x="760785" y="234708"/>
                      <a:pt x="733087" y="266667"/>
                    </a:cubicBezTo>
                    <a:cubicBezTo>
                      <a:pt x="723433" y="277853"/>
                      <a:pt x="712513" y="279651"/>
                      <a:pt x="699063" y="275456"/>
                    </a:cubicBezTo>
                    <a:cubicBezTo>
                      <a:pt x="676359" y="268399"/>
                      <a:pt x="653654" y="261874"/>
                      <a:pt x="623159" y="252818"/>
                    </a:cubicBezTo>
                    <a:close/>
                  </a:path>
                </a:pathLst>
              </a:custGeom>
              <a:solidFill>
                <a:srgbClr val="F58A20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63">
                <a:extLst>
                  <a:ext uri="{FF2B5EF4-FFF2-40B4-BE49-F238E27FC236}">
                    <a16:creationId xmlns:a16="http://schemas.microsoft.com/office/drawing/2014/main" id="{1548911C-37BA-4C9C-B5D8-85B842699373}"/>
                  </a:ext>
                </a:extLst>
              </p:cNvPr>
              <p:cNvSpPr/>
              <p:nvPr/>
            </p:nvSpPr>
            <p:spPr>
              <a:xfrm>
                <a:off x="3365450" y="5937226"/>
                <a:ext cx="68089" cy="62104"/>
              </a:xfrm>
              <a:custGeom>
                <a:avLst/>
                <a:gdLst>
                  <a:gd name="connsiteX0" fmla="*/ 0 w 68089"/>
                  <a:gd name="connsiteY0" fmla="*/ 28568 h 62104"/>
                  <a:gd name="connsiteX1" fmla="*/ 25568 w 68089"/>
                  <a:gd name="connsiteY1" fmla="*/ 8194 h 62104"/>
                  <a:gd name="connsiteX2" fmla="*/ 56129 w 68089"/>
                  <a:gd name="connsiteY2" fmla="*/ 10724 h 62104"/>
                  <a:gd name="connsiteX3" fmla="*/ 59525 w 68089"/>
                  <a:gd name="connsiteY3" fmla="*/ 40952 h 62104"/>
                  <a:gd name="connsiteX4" fmla="*/ 23437 w 68089"/>
                  <a:gd name="connsiteY4" fmla="*/ 57065 h 62104"/>
                  <a:gd name="connsiteX5" fmla="*/ 799 w 68089"/>
                  <a:gd name="connsiteY5" fmla="*/ 27702 h 62104"/>
                  <a:gd name="connsiteX6" fmla="*/ 0 w 68089"/>
                  <a:gd name="connsiteY6" fmla="*/ 28568 h 6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089" h="62104">
                    <a:moveTo>
                      <a:pt x="0" y="28568"/>
                    </a:moveTo>
                    <a:cubicBezTo>
                      <a:pt x="12584" y="26970"/>
                      <a:pt x="18577" y="16184"/>
                      <a:pt x="25568" y="8194"/>
                    </a:cubicBezTo>
                    <a:cubicBezTo>
                      <a:pt x="38085" y="-6122"/>
                      <a:pt x="46408" y="670"/>
                      <a:pt x="56129" y="10724"/>
                    </a:cubicBezTo>
                    <a:cubicBezTo>
                      <a:pt x="65384" y="20245"/>
                      <a:pt x="75904" y="29766"/>
                      <a:pt x="59525" y="40952"/>
                    </a:cubicBezTo>
                    <a:cubicBezTo>
                      <a:pt x="48605" y="48409"/>
                      <a:pt x="43811" y="72446"/>
                      <a:pt x="23437" y="57065"/>
                    </a:cubicBezTo>
                    <a:cubicBezTo>
                      <a:pt x="13583" y="49608"/>
                      <a:pt x="3196" y="41418"/>
                      <a:pt x="799" y="27702"/>
                    </a:cubicBezTo>
                    <a:lnTo>
                      <a:pt x="0" y="28568"/>
                    </a:lnTo>
                    <a:close/>
                  </a:path>
                </a:pathLst>
              </a:custGeom>
              <a:solidFill>
                <a:srgbClr val="769B44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66">
                <a:extLst>
                  <a:ext uri="{FF2B5EF4-FFF2-40B4-BE49-F238E27FC236}">
                    <a16:creationId xmlns:a16="http://schemas.microsoft.com/office/drawing/2014/main" id="{F46CEC44-10FB-4D52-8954-3B6003EE6BBE}"/>
                  </a:ext>
                </a:extLst>
              </p:cNvPr>
              <p:cNvSpPr/>
              <p:nvPr/>
            </p:nvSpPr>
            <p:spPr>
              <a:xfrm>
                <a:off x="3408041" y="5986183"/>
                <a:ext cx="47967" cy="49494"/>
              </a:xfrm>
              <a:custGeom>
                <a:avLst/>
                <a:gdLst>
                  <a:gd name="connsiteX0" fmla="*/ 47961 w 47967"/>
                  <a:gd name="connsiteY0" fmla="*/ 25087 h 49494"/>
                  <a:gd name="connsiteX1" fmla="*/ 20063 w 47967"/>
                  <a:gd name="connsiteY1" fmla="*/ 48124 h 49494"/>
                  <a:gd name="connsiteX2" fmla="*/ 21 w 47967"/>
                  <a:gd name="connsiteY2" fmla="*/ 30347 h 49494"/>
                  <a:gd name="connsiteX3" fmla="*/ 29917 w 47967"/>
                  <a:gd name="connsiteY3" fmla="*/ 451 h 49494"/>
                  <a:gd name="connsiteX4" fmla="*/ 47961 w 47967"/>
                  <a:gd name="connsiteY4" fmla="*/ 25087 h 4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67" h="49494">
                    <a:moveTo>
                      <a:pt x="47961" y="25087"/>
                    </a:moveTo>
                    <a:cubicBezTo>
                      <a:pt x="48360" y="43464"/>
                      <a:pt x="31448" y="43797"/>
                      <a:pt x="20063" y="48124"/>
                    </a:cubicBezTo>
                    <a:cubicBezTo>
                      <a:pt x="4815" y="53851"/>
                      <a:pt x="-378" y="40401"/>
                      <a:pt x="21" y="30347"/>
                    </a:cubicBezTo>
                    <a:cubicBezTo>
                      <a:pt x="687" y="13168"/>
                      <a:pt x="17333" y="4047"/>
                      <a:pt x="29917" y="451"/>
                    </a:cubicBezTo>
                    <a:cubicBezTo>
                      <a:pt x="42301" y="-3144"/>
                      <a:pt x="41569" y="15632"/>
                      <a:pt x="47961" y="25087"/>
                    </a:cubicBezTo>
                    <a:close/>
                  </a:path>
                </a:pathLst>
              </a:custGeom>
              <a:solidFill>
                <a:srgbClr val="7C9F4A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67">
                <a:extLst>
                  <a:ext uri="{FF2B5EF4-FFF2-40B4-BE49-F238E27FC236}">
                    <a16:creationId xmlns:a16="http://schemas.microsoft.com/office/drawing/2014/main" id="{5C3BC1AC-C64C-4605-AC5F-C20316A27934}"/>
                  </a:ext>
                </a:extLst>
              </p:cNvPr>
              <p:cNvSpPr/>
              <p:nvPr/>
            </p:nvSpPr>
            <p:spPr>
              <a:xfrm>
                <a:off x="3335307" y="5915979"/>
                <a:ext cx="48753" cy="49814"/>
              </a:xfrm>
              <a:custGeom>
                <a:avLst/>
                <a:gdLst>
                  <a:gd name="connsiteX0" fmla="*/ 31008 w 48753"/>
                  <a:gd name="connsiteY0" fmla="*/ 49016 h 49814"/>
                  <a:gd name="connsiteX1" fmla="*/ 4708 w 48753"/>
                  <a:gd name="connsiteY1" fmla="*/ 14526 h 49814"/>
                  <a:gd name="connsiteX2" fmla="*/ 37133 w 48753"/>
                  <a:gd name="connsiteY2" fmla="*/ 4272 h 49814"/>
                  <a:gd name="connsiteX3" fmla="*/ 38465 w 48753"/>
                  <a:gd name="connsiteY3" fmla="*/ 31771 h 49814"/>
                  <a:gd name="connsiteX4" fmla="*/ 30076 w 48753"/>
                  <a:gd name="connsiteY4" fmla="*/ 49815 h 49814"/>
                  <a:gd name="connsiteX5" fmla="*/ 31008 w 48753"/>
                  <a:gd name="connsiteY5" fmla="*/ 49016 h 49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753" h="49814">
                    <a:moveTo>
                      <a:pt x="31008" y="49016"/>
                    </a:moveTo>
                    <a:cubicBezTo>
                      <a:pt x="12165" y="45287"/>
                      <a:pt x="-9807" y="45421"/>
                      <a:pt x="4708" y="14526"/>
                    </a:cubicBezTo>
                    <a:cubicBezTo>
                      <a:pt x="13031" y="-3052"/>
                      <a:pt x="21886" y="-2253"/>
                      <a:pt x="37133" y="4272"/>
                    </a:cubicBezTo>
                    <a:cubicBezTo>
                      <a:pt x="59039" y="13661"/>
                      <a:pt x="44324" y="22117"/>
                      <a:pt x="38465" y="31771"/>
                    </a:cubicBezTo>
                    <a:cubicBezTo>
                      <a:pt x="35069" y="37364"/>
                      <a:pt x="32872" y="43756"/>
                      <a:pt x="30076" y="49815"/>
                    </a:cubicBezTo>
                    <a:cubicBezTo>
                      <a:pt x="30142" y="49815"/>
                      <a:pt x="31008" y="49016"/>
                      <a:pt x="31008" y="49016"/>
                    </a:cubicBezTo>
                    <a:close/>
                  </a:path>
                </a:pathLst>
              </a:custGeom>
              <a:solidFill>
                <a:srgbClr val="799E46"/>
              </a:solidFill>
              <a:ln w="66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Graphic 2">
            <a:extLst>
              <a:ext uri="{FF2B5EF4-FFF2-40B4-BE49-F238E27FC236}">
                <a16:creationId xmlns:a16="http://schemas.microsoft.com/office/drawing/2014/main" id="{F67C7070-EBA3-47CF-9C13-A3F9AB1FF740}"/>
              </a:ext>
            </a:extLst>
          </p:cNvPr>
          <p:cNvSpPr/>
          <p:nvPr/>
        </p:nvSpPr>
        <p:spPr>
          <a:xfrm>
            <a:off x="3704992" y="3763003"/>
            <a:ext cx="681398" cy="691281"/>
          </a:xfrm>
          <a:custGeom>
            <a:avLst/>
            <a:gdLst>
              <a:gd name="connsiteX0" fmla="*/ 816158 w 878124"/>
              <a:gd name="connsiteY0" fmla="*/ 371362 h 890861"/>
              <a:gd name="connsiteX1" fmla="*/ 723766 w 878124"/>
              <a:gd name="connsiteY1" fmla="*/ 298019 h 890861"/>
              <a:gd name="connsiteX2" fmla="*/ 595178 w 878124"/>
              <a:gd name="connsiteY2" fmla="*/ 55132 h 890861"/>
              <a:gd name="connsiteX3" fmla="*/ 541838 w 878124"/>
              <a:gd name="connsiteY3" fmla="*/ 3697 h 890861"/>
              <a:gd name="connsiteX4" fmla="*/ 496118 w 878124"/>
              <a:gd name="connsiteY4" fmla="*/ 44654 h 890861"/>
              <a:gd name="connsiteX5" fmla="*/ 489451 w 878124"/>
              <a:gd name="connsiteY5" fmla="*/ 130379 h 890861"/>
              <a:gd name="connsiteX6" fmla="*/ 399916 w 878124"/>
              <a:gd name="connsiteY6" fmla="*/ 259919 h 890861"/>
              <a:gd name="connsiteX7" fmla="*/ 315143 w 878124"/>
              <a:gd name="connsiteY7" fmla="*/ 301829 h 890861"/>
              <a:gd name="connsiteX8" fmla="*/ 195128 w 878124"/>
              <a:gd name="connsiteY8" fmla="*/ 569482 h 890861"/>
              <a:gd name="connsiteX9" fmla="*/ 164648 w 878124"/>
              <a:gd name="connsiteY9" fmla="*/ 600914 h 890861"/>
              <a:gd name="connsiteX10" fmla="*/ 62731 w 878124"/>
              <a:gd name="connsiteY10" fmla="*/ 577102 h 890861"/>
              <a:gd name="connsiteX11" fmla="*/ 33203 w 878124"/>
              <a:gd name="connsiteY11" fmla="*/ 579007 h 890861"/>
              <a:gd name="connsiteX12" fmla="*/ 4628 w 878124"/>
              <a:gd name="connsiteY12" fmla="*/ 710452 h 890861"/>
              <a:gd name="connsiteX13" fmla="*/ 296093 w 878124"/>
              <a:gd name="connsiteY13" fmla="*/ 888569 h 890861"/>
              <a:gd name="connsiteX14" fmla="*/ 508501 w 878124"/>
              <a:gd name="connsiteY14" fmla="*/ 743789 h 890861"/>
              <a:gd name="connsiteX15" fmla="*/ 537076 w 878124"/>
              <a:gd name="connsiteY15" fmla="*/ 720929 h 890861"/>
              <a:gd name="connsiteX16" fmla="*/ 789488 w 878124"/>
              <a:gd name="connsiteY16" fmla="*/ 661874 h 890861"/>
              <a:gd name="connsiteX17" fmla="*/ 816158 w 878124"/>
              <a:gd name="connsiteY17" fmla="*/ 371362 h 890861"/>
              <a:gd name="connsiteX18" fmla="*/ 434206 w 878124"/>
              <a:gd name="connsiteY18" fmla="*/ 412319 h 890861"/>
              <a:gd name="connsiteX19" fmla="*/ 456113 w 878124"/>
              <a:gd name="connsiteY19" fmla="*/ 380887 h 890861"/>
              <a:gd name="connsiteX20" fmla="*/ 447541 w 878124"/>
              <a:gd name="connsiteY20" fmla="*/ 438037 h 890861"/>
              <a:gd name="connsiteX21" fmla="*/ 444683 w 878124"/>
              <a:gd name="connsiteY21" fmla="*/ 459944 h 890861"/>
              <a:gd name="connsiteX22" fmla="*/ 442778 w 878124"/>
              <a:gd name="connsiteY22" fmla="*/ 475184 h 890861"/>
              <a:gd name="connsiteX23" fmla="*/ 466591 w 878124"/>
              <a:gd name="connsiteY23" fmla="*/ 619012 h 890861"/>
              <a:gd name="connsiteX24" fmla="*/ 407536 w 878124"/>
              <a:gd name="connsiteY24" fmla="*/ 583769 h 890861"/>
              <a:gd name="connsiteX25" fmla="*/ 434206 w 878124"/>
              <a:gd name="connsiteY25" fmla="*/ 412319 h 890861"/>
              <a:gd name="connsiteX26" fmla="*/ 336098 w 878124"/>
              <a:gd name="connsiteY26" fmla="*/ 398032 h 890861"/>
              <a:gd name="connsiteX27" fmla="*/ 317048 w 878124"/>
              <a:gd name="connsiteY27" fmla="*/ 571387 h 890861"/>
              <a:gd name="connsiteX28" fmla="*/ 303713 w 878124"/>
              <a:gd name="connsiteY28" fmla="*/ 591389 h 890861"/>
              <a:gd name="connsiteX29" fmla="*/ 272281 w 878124"/>
              <a:gd name="connsiteY29" fmla="*/ 578054 h 890861"/>
              <a:gd name="connsiteX30" fmla="*/ 336098 w 878124"/>
              <a:gd name="connsiteY30" fmla="*/ 398032 h 890861"/>
              <a:gd name="connsiteX31" fmla="*/ 483736 w 878124"/>
              <a:gd name="connsiteY31" fmla="*/ 701879 h 890861"/>
              <a:gd name="connsiteX32" fmla="*/ 311333 w 878124"/>
              <a:gd name="connsiteY32" fmla="*/ 848564 h 890861"/>
              <a:gd name="connsiteX33" fmla="*/ 92258 w 878124"/>
              <a:gd name="connsiteY33" fmla="*/ 766649 h 890861"/>
              <a:gd name="connsiteX34" fmla="*/ 69398 w 878124"/>
              <a:gd name="connsiteY34" fmla="*/ 714262 h 890861"/>
              <a:gd name="connsiteX35" fmla="*/ 117976 w 878124"/>
              <a:gd name="connsiteY35" fmla="*/ 736169 h 890861"/>
              <a:gd name="connsiteX36" fmla="*/ 402773 w 878124"/>
              <a:gd name="connsiteY36" fmla="*/ 754267 h 890861"/>
              <a:gd name="connsiteX37" fmla="*/ 245611 w 878124"/>
              <a:gd name="connsiteY37" fmla="*/ 743789 h 890861"/>
              <a:gd name="connsiteX38" fmla="*/ 131311 w 878124"/>
              <a:gd name="connsiteY38" fmla="*/ 679972 h 890861"/>
              <a:gd name="connsiteX39" fmla="*/ 122738 w 878124"/>
              <a:gd name="connsiteY39" fmla="*/ 640919 h 890861"/>
              <a:gd name="connsiteX40" fmla="*/ 150361 w 878124"/>
              <a:gd name="connsiteY40" fmla="*/ 628537 h 890861"/>
              <a:gd name="connsiteX41" fmla="*/ 478021 w 878124"/>
              <a:gd name="connsiteY41" fmla="*/ 667589 h 890861"/>
              <a:gd name="connsiteX42" fmla="*/ 483736 w 878124"/>
              <a:gd name="connsiteY42" fmla="*/ 701879 h 890861"/>
              <a:gd name="connsiteX43" fmla="*/ 612323 w 878124"/>
              <a:gd name="connsiteY43" fmla="*/ 627584 h 890861"/>
              <a:gd name="connsiteX44" fmla="*/ 587558 w 878124"/>
              <a:gd name="connsiteY44" fmla="*/ 397079 h 890861"/>
              <a:gd name="connsiteX45" fmla="*/ 612323 w 878124"/>
              <a:gd name="connsiteY45" fmla="*/ 627584 h 890861"/>
              <a:gd name="connsiteX46" fmla="*/ 723766 w 878124"/>
              <a:gd name="connsiteY46" fmla="*/ 601867 h 890861"/>
              <a:gd name="connsiteX47" fmla="*/ 699001 w 878124"/>
              <a:gd name="connsiteY47" fmla="*/ 371362 h 890861"/>
              <a:gd name="connsiteX48" fmla="*/ 723766 w 878124"/>
              <a:gd name="connsiteY48" fmla="*/ 601867 h 89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78124" h="890861">
                <a:moveTo>
                  <a:pt x="816158" y="371362"/>
                </a:moveTo>
                <a:cubicBezTo>
                  <a:pt x="788536" y="343739"/>
                  <a:pt x="758056" y="314212"/>
                  <a:pt x="723766" y="298019"/>
                </a:cubicBezTo>
                <a:cubicBezTo>
                  <a:pt x="618038" y="247537"/>
                  <a:pt x="590416" y="159907"/>
                  <a:pt x="595178" y="55132"/>
                </a:cubicBezTo>
                <a:cubicBezTo>
                  <a:pt x="597083" y="15127"/>
                  <a:pt x="585653" y="-6781"/>
                  <a:pt x="541838" y="3697"/>
                </a:cubicBezTo>
                <a:cubicBezTo>
                  <a:pt x="503738" y="-8686"/>
                  <a:pt x="496118" y="11317"/>
                  <a:pt x="496118" y="44654"/>
                </a:cubicBezTo>
                <a:cubicBezTo>
                  <a:pt x="497071" y="73229"/>
                  <a:pt x="491356" y="101804"/>
                  <a:pt x="489451" y="130379"/>
                </a:cubicBezTo>
                <a:cubicBezTo>
                  <a:pt x="484688" y="190387"/>
                  <a:pt x="458018" y="235154"/>
                  <a:pt x="399916" y="259919"/>
                </a:cubicBezTo>
                <a:cubicBezTo>
                  <a:pt x="370388" y="272302"/>
                  <a:pt x="341813" y="285637"/>
                  <a:pt x="315143" y="301829"/>
                </a:cubicBezTo>
                <a:cubicBezTo>
                  <a:pt x="206558" y="365647"/>
                  <a:pt x="169411" y="445657"/>
                  <a:pt x="195128" y="569482"/>
                </a:cubicBezTo>
                <a:cubicBezTo>
                  <a:pt x="202748" y="604724"/>
                  <a:pt x="187508" y="604724"/>
                  <a:pt x="164648" y="600914"/>
                </a:cubicBezTo>
                <a:cubicBezTo>
                  <a:pt x="130358" y="594247"/>
                  <a:pt x="97021" y="584722"/>
                  <a:pt x="62731" y="577102"/>
                </a:cubicBezTo>
                <a:cubicBezTo>
                  <a:pt x="53206" y="575197"/>
                  <a:pt x="37013" y="564719"/>
                  <a:pt x="33203" y="579007"/>
                </a:cubicBezTo>
                <a:cubicBezTo>
                  <a:pt x="22726" y="622822"/>
                  <a:pt x="-12517" y="662827"/>
                  <a:pt x="4628" y="710452"/>
                </a:cubicBezTo>
                <a:cubicBezTo>
                  <a:pt x="45586" y="824752"/>
                  <a:pt x="176078" y="905714"/>
                  <a:pt x="296093" y="888569"/>
                </a:cubicBezTo>
                <a:cubicBezTo>
                  <a:pt x="389438" y="876187"/>
                  <a:pt x="459923" y="824752"/>
                  <a:pt x="508501" y="743789"/>
                </a:cubicBezTo>
                <a:cubicBezTo>
                  <a:pt x="515168" y="733312"/>
                  <a:pt x="516121" y="712357"/>
                  <a:pt x="537076" y="720929"/>
                </a:cubicBezTo>
                <a:cubicBezTo>
                  <a:pt x="634231" y="759029"/>
                  <a:pt x="713288" y="714262"/>
                  <a:pt x="789488" y="661874"/>
                </a:cubicBezTo>
                <a:cubicBezTo>
                  <a:pt x="897121" y="586627"/>
                  <a:pt x="907598" y="462802"/>
                  <a:pt x="816158" y="371362"/>
                </a:cubicBezTo>
                <a:close/>
                <a:moveTo>
                  <a:pt x="434206" y="412319"/>
                </a:moveTo>
                <a:cubicBezTo>
                  <a:pt x="436111" y="402794"/>
                  <a:pt x="438016" y="392317"/>
                  <a:pt x="456113" y="380887"/>
                </a:cubicBezTo>
                <a:cubicBezTo>
                  <a:pt x="453256" y="401842"/>
                  <a:pt x="450398" y="419939"/>
                  <a:pt x="447541" y="438037"/>
                </a:cubicBezTo>
                <a:cubicBezTo>
                  <a:pt x="447541" y="444704"/>
                  <a:pt x="445636" y="452324"/>
                  <a:pt x="444683" y="459944"/>
                </a:cubicBezTo>
                <a:cubicBezTo>
                  <a:pt x="443731" y="464707"/>
                  <a:pt x="443731" y="469469"/>
                  <a:pt x="442778" y="475184"/>
                </a:cubicBezTo>
                <a:cubicBezTo>
                  <a:pt x="450398" y="522809"/>
                  <a:pt x="447541" y="573292"/>
                  <a:pt x="466591" y="619012"/>
                </a:cubicBezTo>
                <a:cubicBezTo>
                  <a:pt x="428491" y="634252"/>
                  <a:pt x="413251" y="619012"/>
                  <a:pt x="407536" y="583769"/>
                </a:cubicBezTo>
                <a:cubicBezTo>
                  <a:pt x="398011" y="522809"/>
                  <a:pt x="410393" y="466612"/>
                  <a:pt x="434206" y="412319"/>
                </a:cubicBezTo>
                <a:close/>
                <a:moveTo>
                  <a:pt x="336098" y="398032"/>
                </a:moveTo>
                <a:cubicBezTo>
                  <a:pt x="318001" y="456134"/>
                  <a:pt x="298951" y="512332"/>
                  <a:pt x="317048" y="571387"/>
                </a:cubicBezTo>
                <a:cubicBezTo>
                  <a:pt x="320858" y="582817"/>
                  <a:pt x="316096" y="589484"/>
                  <a:pt x="303713" y="591389"/>
                </a:cubicBezTo>
                <a:cubicBezTo>
                  <a:pt x="290378" y="593294"/>
                  <a:pt x="278948" y="594247"/>
                  <a:pt x="272281" y="578054"/>
                </a:cubicBezTo>
                <a:cubicBezTo>
                  <a:pt x="250373" y="522809"/>
                  <a:pt x="278948" y="422797"/>
                  <a:pt x="336098" y="398032"/>
                </a:cubicBezTo>
                <a:close/>
                <a:moveTo>
                  <a:pt x="483736" y="701879"/>
                </a:moveTo>
                <a:cubicBezTo>
                  <a:pt x="453256" y="781889"/>
                  <a:pt x="396106" y="833324"/>
                  <a:pt x="311333" y="848564"/>
                </a:cubicBezTo>
                <a:cubicBezTo>
                  <a:pt x="222751" y="864757"/>
                  <a:pt x="147503" y="839039"/>
                  <a:pt x="92258" y="766649"/>
                </a:cubicBezTo>
                <a:cubicBezTo>
                  <a:pt x="80828" y="751409"/>
                  <a:pt x="52253" y="733312"/>
                  <a:pt x="69398" y="714262"/>
                </a:cubicBezTo>
                <a:cubicBezTo>
                  <a:pt x="90353" y="692354"/>
                  <a:pt x="103688" y="725692"/>
                  <a:pt x="117976" y="736169"/>
                </a:cubicBezTo>
                <a:cubicBezTo>
                  <a:pt x="187508" y="789509"/>
                  <a:pt x="331336" y="800939"/>
                  <a:pt x="402773" y="754267"/>
                </a:cubicBezTo>
                <a:cubicBezTo>
                  <a:pt x="347528" y="752362"/>
                  <a:pt x="296093" y="758077"/>
                  <a:pt x="245611" y="743789"/>
                </a:cubicBezTo>
                <a:cubicBezTo>
                  <a:pt x="202748" y="731407"/>
                  <a:pt x="161791" y="715214"/>
                  <a:pt x="131311" y="679972"/>
                </a:cubicBezTo>
                <a:cubicBezTo>
                  <a:pt x="120833" y="668542"/>
                  <a:pt x="117023" y="656159"/>
                  <a:pt x="122738" y="640919"/>
                </a:cubicBezTo>
                <a:cubicBezTo>
                  <a:pt x="128453" y="626632"/>
                  <a:pt x="139883" y="630442"/>
                  <a:pt x="150361" y="628537"/>
                </a:cubicBezTo>
                <a:cubicBezTo>
                  <a:pt x="262756" y="612344"/>
                  <a:pt x="370388" y="641872"/>
                  <a:pt x="478021" y="667589"/>
                </a:cubicBezTo>
                <a:cubicBezTo>
                  <a:pt x="503738" y="675209"/>
                  <a:pt x="487546" y="691402"/>
                  <a:pt x="483736" y="701879"/>
                </a:cubicBezTo>
                <a:close/>
                <a:moveTo>
                  <a:pt x="612323" y="627584"/>
                </a:moveTo>
                <a:cubicBezTo>
                  <a:pt x="624706" y="537097"/>
                  <a:pt x="620896" y="495187"/>
                  <a:pt x="587558" y="397079"/>
                </a:cubicBezTo>
                <a:cubicBezTo>
                  <a:pt x="668521" y="453277"/>
                  <a:pt x="680903" y="595199"/>
                  <a:pt x="612323" y="627584"/>
                </a:cubicBezTo>
                <a:close/>
                <a:moveTo>
                  <a:pt x="723766" y="601867"/>
                </a:moveTo>
                <a:cubicBezTo>
                  <a:pt x="736148" y="511379"/>
                  <a:pt x="732338" y="469469"/>
                  <a:pt x="699001" y="371362"/>
                </a:cubicBezTo>
                <a:cubicBezTo>
                  <a:pt x="779963" y="428512"/>
                  <a:pt x="792346" y="569482"/>
                  <a:pt x="723766" y="601867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20BF8F3F-C28D-4510-96D6-C35DCCDF0D16}"/>
              </a:ext>
            </a:extLst>
          </p:cNvPr>
          <p:cNvGrpSpPr/>
          <p:nvPr/>
        </p:nvGrpSpPr>
        <p:grpSpPr>
          <a:xfrm>
            <a:off x="2122221" y="1188514"/>
            <a:ext cx="578615" cy="487192"/>
            <a:chOff x="10522271" y="3678936"/>
            <a:chExt cx="1073766" cy="904106"/>
          </a:xfrm>
        </p:grpSpPr>
        <p:sp>
          <p:nvSpPr>
            <p:cNvPr id="88" name="Freeform: Shape 578">
              <a:extLst>
                <a:ext uri="{FF2B5EF4-FFF2-40B4-BE49-F238E27FC236}">
                  <a16:creationId xmlns:a16="http://schemas.microsoft.com/office/drawing/2014/main" id="{866506D4-85DD-4D8E-B3C5-F6CD0E276214}"/>
                </a:ext>
              </a:extLst>
            </p:cNvPr>
            <p:cNvSpPr/>
            <p:nvPr/>
          </p:nvSpPr>
          <p:spPr>
            <a:xfrm>
              <a:off x="10522271" y="3737564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rgbClr val="ED1C2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AC74D3B1-4F78-48CC-8397-B85DEAF52779}"/>
                </a:ext>
              </a:extLst>
            </p:cNvPr>
            <p:cNvSpPr/>
            <p:nvPr/>
          </p:nvSpPr>
          <p:spPr>
            <a:xfrm>
              <a:off x="11119548" y="3751186"/>
              <a:ext cx="476489" cy="817898"/>
            </a:xfrm>
            <a:custGeom>
              <a:avLst/>
              <a:gdLst>
                <a:gd name="connsiteX0" fmla="*/ 134510 w 476489"/>
                <a:gd name="connsiteY0" fmla="*/ 0 h 817898"/>
                <a:gd name="connsiteX1" fmla="*/ 146017 w 476489"/>
                <a:gd name="connsiteY1" fmla="*/ 559 h 817898"/>
                <a:gd name="connsiteX2" fmla="*/ 341161 w 476489"/>
                <a:gd name="connsiteY2" fmla="*/ 84944 h 817898"/>
                <a:gd name="connsiteX3" fmla="*/ 463013 w 476489"/>
                <a:gd name="connsiteY3" fmla="*/ 274870 h 817898"/>
                <a:gd name="connsiteX4" fmla="*/ 466757 w 476489"/>
                <a:gd name="connsiteY4" fmla="*/ 290187 h 817898"/>
                <a:gd name="connsiteX5" fmla="*/ 437486 w 476489"/>
                <a:gd name="connsiteY5" fmla="*/ 543422 h 817898"/>
                <a:gd name="connsiteX6" fmla="*/ 203992 w 476489"/>
                <a:gd name="connsiteY6" fmla="*/ 748664 h 817898"/>
                <a:gd name="connsiteX7" fmla="*/ 451 w 476489"/>
                <a:gd name="connsiteY7" fmla="*/ 817759 h 817898"/>
                <a:gd name="connsiteX8" fmla="*/ 0 w 476489"/>
                <a:gd name="connsiteY8" fmla="*/ 817898 h 817898"/>
                <a:gd name="connsiteX9" fmla="*/ 27255 w 476489"/>
                <a:gd name="connsiteY9" fmla="*/ 797644 h 817898"/>
                <a:gd name="connsiteX10" fmla="*/ 256120 w 476489"/>
                <a:gd name="connsiteY10" fmla="*/ 338242 h 817898"/>
                <a:gd name="connsiteX11" fmla="*/ 150810 w 476489"/>
                <a:gd name="connsiteY11" fmla="*/ 18412 h 81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489" h="817898">
                  <a:moveTo>
                    <a:pt x="134510" y="0"/>
                  </a:moveTo>
                  <a:lnTo>
                    <a:pt x="146017" y="559"/>
                  </a:lnTo>
                  <a:cubicBezTo>
                    <a:pt x="217096" y="10212"/>
                    <a:pt x="287552" y="38484"/>
                    <a:pt x="341161" y="84944"/>
                  </a:cubicBezTo>
                  <a:cubicBezTo>
                    <a:pt x="398343" y="134638"/>
                    <a:pt x="442931" y="201691"/>
                    <a:pt x="463013" y="274870"/>
                  </a:cubicBezTo>
                  <a:cubicBezTo>
                    <a:pt x="464375" y="279976"/>
                    <a:pt x="465736" y="285081"/>
                    <a:pt x="466757" y="290187"/>
                  </a:cubicBezTo>
                  <a:cubicBezTo>
                    <a:pt x="486158" y="374939"/>
                    <a:pt x="476628" y="465817"/>
                    <a:pt x="437486" y="543422"/>
                  </a:cubicBezTo>
                  <a:cubicBezTo>
                    <a:pt x="388132" y="641448"/>
                    <a:pt x="302019" y="704416"/>
                    <a:pt x="203992" y="748664"/>
                  </a:cubicBezTo>
                  <a:cubicBezTo>
                    <a:pt x="138641" y="778277"/>
                    <a:pt x="68865" y="799720"/>
                    <a:pt x="451" y="817759"/>
                  </a:cubicBezTo>
                  <a:lnTo>
                    <a:pt x="0" y="817898"/>
                  </a:lnTo>
                  <a:lnTo>
                    <a:pt x="27255" y="797644"/>
                  </a:lnTo>
                  <a:cubicBezTo>
                    <a:pt x="171748" y="666505"/>
                    <a:pt x="256120" y="508415"/>
                    <a:pt x="256120" y="338242"/>
                  </a:cubicBezTo>
                  <a:cubicBezTo>
                    <a:pt x="256120" y="224794"/>
                    <a:pt x="218621" y="116715"/>
                    <a:pt x="150810" y="18412"/>
                  </a:cubicBezTo>
                  <a:close/>
                </a:path>
              </a:pathLst>
            </a:custGeom>
            <a:solidFill>
              <a:srgbClr val="393939">
                <a:alpha val="20000"/>
              </a:srgbClr>
            </a:solidFill>
            <a:ln w="338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0" name="Freeform: Shape 579">
              <a:extLst>
                <a:ext uri="{FF2B5EF4-FFF2-40B4-BE49-F238E27FC236}">
                  <a16:creationId xmlns:a16="http://schemas.microsoft.com/office/drawing/2014/main" id="{781281E0-F2C0-43BC-B8D2-1EF79E13190C}"/>
                </a:ext>
              </a:extLst>
            </p:cNvPr>
            <p:cNvSpPr/>
            <p:nvPr/>
          </p:nvSpPr>
          <p:spPr>
            <a:xfrm>
              <a:off x="10775065" y="3678936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580">
              <a:extLst>
                <a:ext uri="{FF2B5EF4-FFF2-40B4-BE49-F238E27FC236}">
                  <a16:creationId xmlns:a16="http://schemas.microsoft.com/office/drawing/2014/main" id="{943EE4F6-2D95-4603-9F34-011CD87FCCAF}"/>
                </a:ext>
              </a:extLst>
            </p:cNvPr>
            <p:cNvSpPr/>
            <p:nvPr/>
          </p:nvSpPr>
          <p:spPr>
            <a:xfrm>
              <a:off x="11001742" y="3691085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그룹 108">
            <a:extLst>
              <a:ext uri="{FF2B5EF4-FFF2-40B4-BE49-F238E27FC236}">
                <a16:creationId xmlns:a16="http://schemas.microsoft.com/office/drawing/2014/main" id="{F298B726-E776-4211-B3A9-BD418C425530}"/>
              </a:ext>
            </a:extLst>
          </p:cNvPr>
          <p:cNvGrpSpPr/>
          <p:nvPr/>
        </p:nvGrpSpPr>
        <p:grpSpPr>
          <a:xfrm>
            <a:off x="4495518" y="2945528"/>
            <a:ext cx="517199" cy="590431"/>
            <a:chOff x="7322818" y="1544656"/>
            <a:chExt cx="2434437" cy="2779133"/>
          </a:xfrm>
          <a:solidFill>
            <a:schemeClr val="accent4"/>
          </a:solidFill>
        </p:grpSpPr>
        <p:sp>
          <p:nvSpPr>
            <p:cNvPr id="93" name="타원 109">
              <a:extLst>
                <a:ext uri="{FF2B5EF4-FFF2-40B4-BE49-F238E27FC236}">
                  <a16:creationId xmlns:a16="http://schemas.microsoft.com/office/drawing/2014/main" id="{97BE8243-1399-4CC5-A073-B9F642FC1D5F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타원 110">
              <a:extLst>
                <a:ext uri="{FF2B5EF4-FFF2-40B4-BE49-F238E27FC236}">
                  <a16:creationId xmlns:a16="http://schemas.microsoft.com/office/drawing/2014/main" id="{00DB01AF-F1F1-4307-BE63-FE53DE7E2CE3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자유형: 도형 111">
              <a:extLst>
                <a:ext uri="{FF2B5EF4-FFF2-40B4-BE49-F238E27FC236}">
                  <a16:creationId xmlns:a16="http://schemas.microsoft.com/office/drawing/2014/main" id="{CDAE9636-749C-49EF-B4C8-41620987D0E3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타원 112">
              <a:extLst>
                <a:ext uri="{FF2B5EF4-FFF2-40B4-BE49-F238E27FC236}">
                  <a16:creationId xmlns:a16="http://schemas.microsoft.com/office/drawing/2014/main" id="{41980C80-92F5-48CA-8DA2-765E782F2D19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타원 113">
              <a:extLst>
                <a:ext uri="{FF2B5EF4-FFF2-40B4-BE49-F238E27FC236}">
                  <a16:creationId xmlns:a16="http://schemas.microsoft.com/office/drawing/2014/main" id="{9081414C-EC83-47AA-A162-2BB224E422C8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타원 114">
              <a:extLst>
                <a:ext uri="{FF2B5EF4-FFF2-40B4-BE49-F238E27FC236}">
                  <a16:creationId xmlns:a16="http://schemas.microsoft.com/office/drawing/2014/main" id="{65B8188B-2C9E-42E3-A8C1-85D91C8CE15E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타원 115">
              <a:extLst>
                <a:ext uri="{FF2B5EF4-FFF2-40B4-BE49-F238E27FC236}">
                  <a16:creationId xmlns:a16="http://schemas.microsoft.com/office/drawing/2014/main" id="{A2D49C5B-ABEB-4AB5-8448-79F1F2DDD1EB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0" name="타원 116">
              <a:extLst>
                <a:ext uri="{FF2B5EF4-FFF2-40B4-BE49-F238E27FC236}">
                  <a16:creationId xmlns:a16="http://schemas.microsoft.com/office/drawing/2014/main" id="{5B48382E-3678-4618-858A-D44B3E014E89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타원 117">
              <a:extLst>
                <a:ext uri="{FF2B5EF4-FFF2-40B4-BE49-F238E27FC236}">
                  <a16:creationId xmlns:a16="http://schemas.microsoft.com/office/drawing/2014/main" id="{02C87DEC-48E7-4C7C-9847-93BB7DCFB2A3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타원 118">
              <a:extLst>
                <a:ext uri="{FF2B5EF4-FFF2-40B4-BE49-F238E27FC236}">
                  <a16:creationId xmlns:a16="http://schemas.microsoft.com/office/drawing/2014/main" id="{B7AC0365-85E4-491B-95C3-EED363149B29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타원 119">
              <a:extLst>
                <a:ext uri="{FF2B5EF4-FFF2-40B4-BE49-F238E27FC236}">
                  <a16:creationId xmlns:a16="http://schemas.microsoft.com/office/drawing/2014/main" id="{61581387-C4F8-4981-AAD2-8B3EEAD24D92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890B83D9-5E1E-41A4-9D1D-C7BF84C82099}"/>
              </a:ext>
            </a:extLst>
          </p:cNvPr>
          <p:cNvGrpSpPr/>
          <p:nvPr/>
        </p:nvGrpSpPr>
        <p:grpSpPr>
          <a:xfrm>
            <a:off x="1897075" y="3677221"/>
            <a:ext cx="757723" cy="536825"/>
            <a:chOff x="4793192" y="2425990"/>
            <a:chExt cx="1125206" cy="797177"/>
          </a:xfrm>
        </p:grpSpPr>
        <p:sp>
          <p:nvSpPr>
            <p:cNvPr id="105" name="Freeform: Shape 130">
              <a:extLst>
                <a:ext uri="{FF2B5EF4-FFF2-40B4-BE49-F238E27FC236}">
                  <a16:creationId xmlns:a16="http://schemas.microsoft.com/office/drawing/2014/main" id="{8A923BA6-92C5-4B6C-8200-5D087013389A}"/>
                </a:ext>
              </a:extLst>
            </p:cNvPr>
            <p:cNvSpPr/>
            <p:nvPr/>
          </p:nvSpPr>
          <p:spPr>
            <a:xfrm>
              <a:off x="5364073" y="2657954"/>
              <a:ext cx="554325" cy="526675"/>
            </a:xfrm>
            <a:custGeom>
              <a:avLst/>
              <a:gdLst>
                <a:gd name="connsiteX0" fmla="*/ 414143 w 554325"/>
                <a:gd name="connsiteY0" fmla="*/ 361211 h 526675"/>
                <a:gd name="connsiteX1" fmla="*/ 469274 w 554325"/>
                <a:gd name="connsiteY1" fmla="*/ 390374 h 526675"/>
                <a:gd name="connsiteX2" fmla="*/ 434984 w 554325"/>
                <a:gd name="connsiteY2" fmla="*/ 443174 h 526675"/>
                <a:gd name="connsiteX3" fmla="*/ 78368 w 554325"/>
                <a:gd name="connsiteY3" fmla="*/ 526669 h 526675"/>
                <a:gd name="connsiteX4" fmla="*/ 0 w 554325"/>
                <a:gd name="connsiteY4" fmla="*/ 523140 h 526675"/>
                <a:gd name="connsiteX5" fmla="*/ 93149 w 554325"/>
                <a:gd name="connsiteY5" fmla="*/ 469275 h 526675"/>
                <a:gd name="connsiteX6" fmla="*/ 175911 w 554325"/>
                <a:gd name="connsiteY6" fmla="*/ 428793 h 526675"/>
                <a:gd name="connsiteX7" fmla="*/ 414143 w 554325"/>
                <a:gd name="connsiteY7" fmla="*/ 361211 h 526675"/>
                <a:gd name="connsiteX8" fmla="*/ 520784 w 554325"/>
                <a:gd name="connsiteY8" fmla="*/ 141755 h 526675"/>
                <a:gd name="connsiteX9" fmla="*/ 548041 w 554325"/>
                <a:gd name="connsiteY9" fmla="*/ 156669 h 526675"/>
                <a:gd name="connsiteX10" fmla="*/ 536522 w 554325"/>
                <a:gd name="connsiteY10" fmla="*/ 214463 h 526675"/>
                <a:gd name="connsiteX11" fmla="*/ 343699 w 554325"/>
                <a:gd name="connsiteY11" fmla="*/ 334045 h 526675"/>
                <a:gd name="connsiteX12" fmla="*/ 252614 w 554325"/>
                <a:gd name="connsiteY12" fmla="*/ 351290 h 526675"/>
                <a:gd name="connsiteX13" fmla="*/ 489781 w 554325"/>
                <a:gd name="connsiteY13" fmla="*/ 148013 h 526675"/>
                <a:gd name="connsiteX14" fmla="*/ 520784 w 554325"/>
                <a:gd name="connsiteY14" fmla="*/ 141755 h 526675"/>
                <a:gd name="connsiteX15" fmla="*/ 402225 w 554325"/>
                <a:gd name="connsiteY15" fmla="*/ 467 h 526675"/>
                <a:gd name="connsiteX16" fmla="*/ 425928 w 554325"/>
                <a:gd name="connsiteY16" fmla="*/ 46409 h 526675"/>
                <a:gd name="connsiteX17" fmla="*/ 298156 w 554325"/>
                <a:gd name="connsiteY17" fmla="*/ 211600 h 526675"/>
                <a:gd name="connsiteX18" fmla="*/ 298688 w 554325"/>
                <a:gd name="connsiteY18" fmla="*/ 91818 h 526675"/>
                <a:gd name="connsiteX19" fmla="*/ 402225 w 554325"/>
                <a:gd name="connsiteY19" fmla="*/ 467 h 5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4325" h="526675">
                  <a:moveTo>
                    <a:pt x="414143" y="361211"/>
                  </a:moveTo>
                  <a:cubicBezTo>
                    <a:pt x="435716" y="360412"/>
                    <a:pt x="462949" y="363209"/>
                    <a:pt x="469274" y="390374"/>
                  </a:cubicBezTo>
                  <a:cubicBezTo>
                    <a:pt x="475333" y="416475"/>
                    <a:pt x="454026" y="431256"/>
                    <a:pt x="434984" y="443174"/>
                  </a:cubicBezTo>
                  <a:cubicBezTo>
                    <a:pt x="325722" y="511355"/>
                    <a:pt x="203676" y="526269"/>
                    <a:pt x="78368" y="526669"/>
                  </a:cubicBezTo>
                  <a:cubicBezTo>
                    <a:pt x="56196" y="526802"/>
                    <a:pt x="34157" y="524738"/>
                    <a:pt x="0" y="523140"/>
                  </a:cubicBezTo>
                  <a:cubicBezTo>
                    <a:pt x="35089" y="495508"/>
                    <a:pt x="60723" y="477065"/>
                    <a:pt x="93149" y="469275"/>
                  </a:cubicBezTo>
                  <a:cubicBezTo>
                    <a:pt x="123511" y="462017"/>
                    <a:pt x="151675" y="448501"/>
                    <a:pt x="175911" y="428793"/>
                  </a:cubicBezTo>
                  <a:cubicBezTo>
                    <a:pt x="245690" y="372064"/>
                    <a:pt x="329517" y="364208"/>
                    <a:pt x="414143" y="361211"/>
                  </a:cubicBezTo>
                  <a:close/>
                  <a:moveTo>
                    <a:pt x="520784" y="141755"/>
                  </a:moveTo>
                  <a:cubicBezTo>
                    <a:pt x="531146" y="142205"/>
                    <a:pt x="540884" y="146183"/>
                    <a:pt x="548041" y="156669"/>
                  </a:cubicBezTo>
                  <a:cubicBezTo>
                    <a:pt x="561890" y="177044"/>
                    <a:pt x="550504" y="198350"/>
                    <a:pt x="536522" y="214463"/>
                  </a:cubicBezTo>
                  <a:cubicBezTo>
                    <a:pt x="484854" y="273988"/>
                    <a:pt x="432786" y="323925"/>
                    <a:pt x="343699" y="334045"/>
                  </a:cubicBezTo>
                  <a:cubicBezTo>
                    <a:pt x="311406" y="337707"/>
                    <a:pt x="284041" y="345031"/>
                    <a:pt x="252614" y="351290"/>
                  </a:cubicBezTo>
                  <a:cubicBezTo>
                    <a:pt x="288169" y="229311"/>
                    <a:pt x="387510" y="186498"/>
                    <a:pt x="489781" y="148013"/>
                  </a:cubicBezTo>
                  <a:cubicBezTo>
                    <a:pt x="499436" y="144385"/>
                    <a:pt x="510422" y="141306"/>
                    <a:pt x="520784" y="141755"/>
                  </a:cubicBezTo>
                  <a:close/>
                  <a:moveTo>
                    <a:pt x="402225" y="467"/>
                  </a:moveTo>
                  <a:cubicBezTo>
                    <a:pt x="428524" y="5461"/>
                    <a:pt x="429523" y="26368"/>
                    <a:pt x="425928" y="46409"/>
                  </a:cubicBezTo>
                  <a:cubicBezTo>
                    <a:pt x="412744" y="121114"/>
                    <a:pt x="374726" y="177909"/>
                    <a:pt x="298156" y="211600"/>
                  </a:cubicBezTo>
                  <a:cubicBezTo>
                    <a:pt x="304082" y="169786"/>
                    <a:pt x="302950" y="130902"/>
                    <a:pt x="298688" y="91818"/>
                  </a:cubicBezTo>
                  <a:cubicBezTo>
                    <a:pt x="294960" y="57395"/>
                    <a:pt x="367668" y="-6058"/>
                    <a:pt x="402225" y="467"/>
                  </a:cubicBezTo>
                  <a:close/>
                </a:path>
              </a:pathLst>
            </a:custGeom>
            <a:solidFill>
              <a:srgbClr val="4E7738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31">
              <a:extLst>
                <a:ext uri="{FF2B5EF4-FFF2-40B4-BE49-F238E27FC236}">
                  <a16:creationId xmlns:a16="http://schemas.microsoft.com/office/drawing/2014/main" id="{22D6DF09-0A91-48CF-9DBF-267DB7779B2B}"/>
                </a:ext>
              </a:extLst>
            </p:cNvPr>
            <p:cNvSpPr/>
            <p:nvPr/>
          </p:nvSpPr>
          <p:spPr>
            <a:xfrm>
              <a:off x="4793192" y="2425990"/>
              <a:ext cx="842071" cy="797177"/>
            </a:xfrm>
            <a:custGeom>
              <a:avLst/>
              <a:gdLst>
                <a:gd name="connsiteX0" fmla="*/ 82165 w 842071"/>
                <a:gd name="connsiteY0" fmla="*/ 421259 h 797177"/>
                <a:gd name="connsiteX1" fmla="*/ 60459 w 842071"/>
                <a:gd name="connsiteY1" fmla="*/ 471728 h 797177"/>
                <a:gd name="connsiteX2" fmla="*/ 181640 w 842071"/>
                <a:gd name="connsiteY2" fmla="*/ 673074 h 797177"/>
                <a:gd name="connsiteX3" fmla="*/ 263470 w 842071"/>
                <a:gd name="connsiteY3" fmla="*/ 719016 h 797177"/>
                <a:gd name="connsiteX4" fmla="*/ 165260 w 842071"/>
                <a:gd name="connsiteY4" fmla="*/ 595305 h 797177"/>
                <a:gd name="connsiteX5" fmla="*/ 117787 w 842071"/>
                <a:gd name="connsiteY5" fmla="*/ 457546 h 797177"/>
                <a:gd name="connsiteX6" fmla="*/ 82165 w 842071"/>
                <a:gd name="connsiteY6" fmla="*/ 421259 h 797177"/>
                <a:gd name="connsiteX7" fmla="*/ 190695 w 842071"/>
                <a:gd name="connsiteY7" fmla="*/ 183892 h 797177"/>
                <a:gd name="connsiteX8" fmla="*/ 97080 w 842071"/>
                <a:gd name="connsiteY8" fmla="*/ 239888 h 797177"/>
                <a:gd name="connsiteX9" fmla="*/ 124778 w 842071"/>
                <a:gd name="connsiteY9" fmla="*/ 279704 h 797177"/>
                <a:gd name="connsiteX10" fmla="*/ 215663 w 842071"/>
                <a:gd name="connsiteY10" fmla="*/ 227038 h 797177"/>
                <a:gd name="connsiteX11" fmla="*/ 223520 w 842071"/>
                <a:gd name="connsiteY11" fmla="*/ 196476 h 797177"/>
                <a:gd name="connsiteX12" fmla="*/ 190695 w 842071"/>
                <a:gd name="connsiteY12" fmla="*/ 183892 h 797177"/>
                <a:gd name="connsiteX13" fmla="*/ 234752 w 842071"/>
                <a:gd name="connsiteY13" fmla="*/ 138094 h 797177"/>
                <a:gd name="connsiteX14" fmla="*/ 351958 w 842071"/>
                <a:gd name="connsiteY14" fmla="*/ 166314 h 797177"/>
                <a:gd name="connsiteX15" fmla="*/ 585529 w 842071"/>
                <a:gd name="connsiteY15" fmla="*/ 513276 h 797177"/>
                <a:gd name="connsiteX16" fmla="*/ 463816 w 842071"/>
                <a:gd name="connsiteY16" fmla="*/ 765290 h 797177"/>
                <a:gd name="connsiteX17" fmla="*/ 203212 w 842071"/>
                <a:gd name="connsiteY17" fmla="*/ 753838 h 797177"/>
                <a:gd name="connsiteX18" fmla="*/ 3931 w 842071"/>
                <a:gd name="connsiteY18" fmla="*/ 350282 h 797177"/>
                <a:gd name="connsiteX19" fmla="*/ 234752 w 842071"/>
                <a:gd name="connsiteY19" fmla="*/ 138094 h 797177"/>
                <a:gd name="connsiteX20" fmla="*/ 525405 w 842071"/>
                <a:gd name="connsiteY20" fmla="*/ 37012 h 797177"/>
                <a:gd name="connsiteX21" fmla="*/ 452697 w 842071"/>
                <a:gd name="connsiteY21" fmla="*/ 57186 h 797177"/>
                <a:gd name="connsiteX22" fmla="*/ 426796 w 842071"/>
                <a:gd name="connsiteY22" fmla="*/ 95072 h 797177"/>
                <a:gd name="connsiteX23" fmla="*/ 468743 w 842071"/>
                <a:gd name="connsiteY23" fmla="*/ 115779 h 797177"/>
                <a:gd name="connsiteX24" fmla="*/ 540852 w 842071"/>
                <a:gd name="connsiteY24" fmla="*/ 97669 h 797177"/>
                <a:gd name="connsiteX25" fmla="*/ 570615 w 842071"/>
                <a:gd name="connsiteY25" fmla="*/ 57919 h 797177"/>
                <a:gd name="connsiteX26" fmla="*/ 525405 w 842071"/>
                <a:gd name="connsiteY26" fmla="*/ 37012 h 797177"/>
                <a:gd name="connsiteX27" fmla="*/ 526462 w 842071"/>
                <a:gd name="connsiteY27" fmla="*/ 216 h 797177"/>
                <a:gd name="connsiteX28" fmla="*/ 711037 w 842071"/>
                <a:gd name="connsiteY28" fmla="*/ 71635 h 797177"/>
                <a:gd name="connsiteX29" fmla="*/ 842071 w 842071"/>
                <a:gd name="connsiteY29" fmla="*/ 377648 h 797177"/>
                <a:gd name="connsiteX30" fmla="*/ 795197 w 842071"/>
                <a:gd name="connsiteY30" fmla="*/ 561749 h 797177"/>
                <a:gd name="connsiteX31" fmla="*/ 676414 w 842071"/>
                <a:gd name="connsiteY31" fmla="*/ 664486 h 797177"/>
                <a:gd name="connsiteX32" fmla="*/ 596582 w 842071"/>
                <a:gd name="connsiteY32" fmla="*/ 676138 h 797177"/>
                <a:gd name="connsiteX33" fmla="*/ 609432 w 842071"/>
                <a:gd name="connsiteY33" fmla="*/ 612618 h 797177"/>
                <a:gd name="connsiteX34" fmla="*/ 367338 w 842071"/>
                <a:gd name="connsiteY34" fmla="*/ 137751 h 797177"/>
                <a:gd name="connsiteX35" fmla="*/ 355819 w 842071"/>
                <a:gd name="connsiteY35" fmla="*/ 86349 h 797177"/>
                <a:gd name="connsiteX36" fmla="*/ 526462 w 842071"/>
                <a:gd name="connsiteY36" fmla="*/ 216 h 79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2071" h="797177">
                  <a:moveTo>
                    <a:pt x="82165" y="421259"/>
                  </a:moveTo>
                  <a:cubicBezTo>
                    <a:pt x="53735" y="427118"/>
                    <a:pt x="54800" y="451221"/>
                    <a:pt x="60459" y="471728"/>
                  </a:cubicBezTo>
                  <a:cubicBezTo>
                    <a:pt x="82032" y="549829"/>
                    <a:pt x="117986" y="620074"/>
                    <a:pt x="181640" y="673074"/>
                  </a:cubicBezTo>
                  <a:cubicBezTo>
                    <a:pt x="202613" y="690518"/>
                    <a:pt x="222854" y="709960"/>
                    <a:pt x="263470" y="719016"/>
                  </a:cubicBezTo>
                  <a:cubicBezTo>
                    <a:pt x="223054" y="673673"/>
                    <a:pt x="191094" y="637053"/>
                    <a:pt x="165260" y="595305"/>
                  </a:cubicBezTo>
                  <a:cubicBezTo>
                    <a:pt x="138827" y="552626"/>
                    <a:pt x="128374" y="505286"/>
                    <a:pt x="117787" y="457546"/>
                  </a:cubicBezTo>
                  <a:cubicBezTo>
                    <a:pt x="113526" y="438237"/>
                    <a:pt x="109664" y="415599"/>
                    <a:pt x="82165" y="421259"/>
                  </a:cubicBezTo>
                  <a:close/>
                  <a:moveTo>
                    <a:pt x="190695" y="183892"/>
                  </a:moveTo>
                  <a:cubicBezTo>
                    <a:pt x="151145" y="188486"/>
                    <a:pt x="119119" y="207063"/>
                    <a:pt x="97080" y="239888"/>
                  </a:cubicBezTo>
                  <a:cubicBezTo>
                    <a:pt x="80834" y="263991"/>
                    <a:pt x="90355" y="278905"/>
                    <a:pt x="124778" y="279704"/>
                  </a:cubicBezTo>
                  <a:cubicBezTo>
                    <a:pt x="159534" y="276242"/>
                    <a:pt x="191094" y="257466"/>
                    <a:pt x="215663" y="227038"/>
                  </a:cubicBezTo>
                  <a:cubicBezTo>
                    <a:pt x="222388" y="218715"/>
                    <a:pt x="229512" y="208128"/>
                    <a:pt x="223520" y="196476"/>
                  </a:cubicBezTo>
                  <a:cubicBezTo>
                    <a:pt x="216728" y="183293"/>
                    <a:pt x="203479" y="182427"/>
                    <a:pt x="190695" y="183892"/>
                  </a:cubicBezTo>
                  <a:close/>
                  <a:moveTo>
                    <a:pt x="234752" y="138094"/>
                  </a:moveTo>
                  <a:cubicBezTo>
                    <a:pt x="272608" y="138000"/>
                    <a:pt x="312392" y="146989"/>
                    <a:pt x="351958" y="166314"/>
                  </a:cubicBezTo>
                  <a:cubicBezTo>
                    <a:pt x="503300" y="240221"/>
                    <a:pt x="572945" y="370589"/>
                    <a:pt x="585529" y="513276"/>
                  </a:cubicBezTo>
                  <a:cubicBezTo>
                    <a:pt x="584464" y="632658"/>
                    <a:pt x="551838" y="715354"/>
                    <a:pt x="463816" y="765290"/>
                  </a:cubicBezTo>
                  <a:cubicBezTo>
                    <a:pt x="376260" y="814961"/>
                    <a:pt x="287772" y="803110"/>
                    <a:pt x="203212" y="753838"/>
                  </a:cubicBezTo>
                  <a:cubicBezTo>
                    <a:pt x="66918" y="674472"/>
                    <a:pt x="-19906" y="497696"/>
                    <a:pt x="3931" y="350282"/>
                  </a:cubicBezTo>
                  <a:cubicBezTo>
                    <a:pt x="24955" y="220397"/>
                    <a:pt x="121183" y="138375"/>
                    <a:pt x="234752" y="138094"/>
                  </a:cubicBezTo>
                  <a:close/>
                  <a:moveTo>
                    <a:pt x="525405" y="37012"/>
                  </a:moveTo>
                  <a:cubicBezTo>
                    <a:pt x="499171" y="39009"/>
                    <a:pt x="474536" y="43470"/>
                    <a:pt x="452697" y="57186"/>
                  </a:cubicBezTo>
                  <a:cubicBezTo>
                    <a:pt x="438648" y="66042"/>
                    <a:pt x="421003" y="75230"/>
                    <a:pt x="426796" y="95072"/>
                  </a:cubicBezTo>
                  <a:cubicBezTo>
                    <a:pt x="432389" y="114114"/>
                    <a:pt x="452164" y="115180"/>
                    <a:pt x="468743" y="115779"/>
                  </a:cubicBezTo>
                  <a:cubicBezTo>
                    <a:pt x="494244" y="116711"/>
                    <a:pt x="518680" y="109986"/>
                    <a:pt x="540852" y="97669"/>
                  </a:cubicBezTo>
                  <a:cubicBezTo>
                    <a:pt x="556299" y="89079"/>
                    <a:pt x="577006" y="79825"/>
                    <a:pt x="570615" y="57919"/>
                  </a:cubicBezTo>
                  <a:cubicBezTo>
                    <a:pt x="564489" y="37078"/>
                    <a:pt x="542184" y="39276"/>
                    <a:pt x="525405" y="37012"/>
                  </a:cubicBezTo>
                  <a:close/>
                  <a:moveTo>
                    <a:pt x="526462" y="216"/>
                  </a:moveTo>
                  <a:cubicBezTo>
                    <a:pt x="590223" y="-2538"/>
                    <a:pt x="656306" y="20965"/>
                    <a:pt x="711037" y="71635"/>
                  </a:cubicBezTo>
                  <a:cubicBezTo>
                    <a:pt x="802188" y="155995"/>
                    <a:pt x="837211" y="264258"/>
                    <a:pt x="842071" y="377648"/>
                  </a:cubicBezTo>
                  <a:cubicBezTo>
                    <a:pt x="840341" y="447626"/>
                    <a:pt x="827690" y="507218"/>
                    <a:pt x="795197" y="561749"/>
                  </a:cubicBezTo>
                  <a:cubicBezTo>
                    <a:pt x="766900" y="609222"/>
                    <a:pt x="727749" y="644244"/>
                    <a:pt x="676414" y="664486"/>
                  </a:cubicBezTo>
                  <a:cubicBezTo>
                    <a:pt x="650514" y="674673"/>
                    <a:pt x="617888" y="690653"/>
                    <a:pt x="596582" y="676138"/>
                  </a:cubicBezTo>
                  <a:cubicBezTo>
                    <a:pt x="580868" y="665484"/>
                    <a:pt x="604372" y="634590"/>
                    <a:pt x="609432" y="612618"/>
                  </a:cubicBezTo>
                  <a:cubicBezTo>
                    <a:pt x="650048" y="437106"/>
                    <a:pt x="540253" y="216984"/>
                    <a:pt x="367338" y="137751"/>
                  </a:cubicBezTo>
                  <a:cubicBezTo>
                    <a:pt x="332449" y="121771"/>
                    <a:pt x="335578" y="110519"/>
                    <a:pt x="355819" y="86349"/>
                  </a:cubicBezTo>
                  <a:cubicBezTo>
                    <a:pt x="401262" y="31984"/>
                    <a:pt x="462701" y="2971"/>
                    <a:pt x="526462" y="216"/>
                  </a:cubicBezTo>
                  <a:close/>
                </a:path>
              </a:pathLst>
            </a:cu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1" name="그룹 15">
            <a:extLst>
              <a:ext uri="{FF2B5EF4-FFF2-40B4-BE49-F238E27FC236}">
                <a16:creationId xmlns:a16="http://schemas.microsoft.com/office/drawing/2014/main" id="{CBC261A2-1FE7-49ED-A25B-84D981395621}"/>
              </a:ext>
            </a:extLst>
          </p:cNvPr>
          <p:cNvGrpSpPr/>
          <p:nvPr/>
        </p:nvGrpSpPr>
        <p:grpSpPr>
          <a:xfrm>
            <a:off x="3760663" y="2042404"/>
            <a:ext cx="397190" cy="555585"/>
            <a:chOff x="1019786" y="3002376"/>
            <a:chExt cx="2531613" cy="3541196"/>
          </a:xfrm>
          <a:solidFill>
            <a:schemeClr val="accent1"/>
          </a:solidFill>
        </p:grpSpPr>
        <p:sp>
          <p:nvSpPr>
            <p:cNvPr id="122" name="사각형: 둥근 모서리 132">
              <a:extLst>
                <a:ext uri="{FF2B5EF4-FFF2-40B4-BE49-F238E27FC236}">
                  <a16:creationId xmlns:a16="http://schemas.microsoft.com/office/drawing/2014/main" id="{BA268D69-B22D-4B11-B928-6DFF727884CF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막힌 원호 135">
              <a:extLst>
                <a:ext uri="{FF2B5EF4-FFF2-40B4-BE49-F238E27FC236}">
                  <a16:creationId xmlns:a16="http://schemas.microsoft.com/office/drawing/2014/main" id="{5A371E33-6A77-43E9-87B1-68074677048C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4" name="자유형: 도형 18">
              <a:extLst>
                <a:ext uri="{FF2B5EF4-FFF2-40B4-BE49-F238E27FC236}">
                  <a16:creationId xmlns:a16="http://schemas.microsoft.com/office/drawing/2014/main" id="{9EB4461D-92A5-4249-A3B2-FDB7FB06FE4F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5" name="자유형: 도형 19">
              <a:extLst>
                <a:ext uri="{FF2B5EF4-FFF2-40B4-BE49-F238E27FC236}">
                  <a16:creationId xmlns:a16="http://schemas.microsoft.com/office/drawing/2014/main" id="{EEA56752-0B53-4974-833C-7D37756FA248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26" name="그룹 25">
            <a:extLst>
              <a:ext uri="{FF2B5EF4-FFF2-40B4-BE49-F238E27FC236}">
                <a16:creationId xmlns:a16="http://schemas.microsoft.com/office/drawing/2014/main" id="{4A06603F-41FE-4DBF-8B2C-F6B908508BE3}"/>
              </a:ext>
            </a:extLst>
          </p:cNvPr>
          <p:cNvGrpSpPr/>
          <p:nvPr/>
        </p:nvGrpSpPr>
        <p:grpSpPr>
          <a:xfrm rot="20593171">
            <a:off x="4507270" y="1175125"/>
            <a:ext cx="428632" cy="618971"/>
            <a:chOff x="8615780" y="3185232"/>
            <a:chExt cx="1026044" cy="1481671"/>
          </a:xfrm>
          <a:solidFill>
            <a:schemeClr val="accent1"/>
          </a:solidFill>
        </p:grpSpPr>
        <p:sp>
          <p:nvSpPr>
            <p:cNvPr id="127" name="눈물 방울 26">
              <a:extLst>
                <a:ext uri="{FF2B5EF4-FFF2-40B4-BE49-F238E27FC236}">
                  <a16:creationId xmlns:a16="http://schemas.microsoft.com/office/drawing/2014/main" id="{95C5AFC5-4D5D-4CFC-87A4-3209F783A167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자유형: 도형 27">
              <a:extLst>
                <a:ext uri="{FF2B5EF4-FFF2-40B4-BE49-F238E27FC236}">
                  <a16:creationId xmlns:a16="http://schemas.microsoft.com/office/drawing/2014/main" id="{29E37618-35CF-4EBC-943C-E591326917EA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자유형: 도형 28">
              <a:extLst>
                <a:ext uri="{FF2B5EF4-FFF2-40B4-BE49-F238E27FC236}">
                  <a16:creationId xmlns:a16="http://schemas.microsoft.com/office/drawing/2014/main" id="{FCFAD0B4-AD6D-468A-A743-817CBF4CC21E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자유형: 도형 29">
              <a:extLst>
                <a:ext uri="{FF2B5EF4-FFF2-40B4-BE49-F238E27FC236}">
                  <a16:creationId xmlns:a16="http://schemas.microsoft.com/office/drawing/2014/main" id="{6FAA2D52-C20C-4483-B360-4C4CAC62E71C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1" name="그룹 30">
            <a:extLst>
              <a:ext uri="{FF2B5EF4-FFF2-40B4-BE49-F238E27FC236}">
                <a16:creationId xmlns:a16="http://schemas.microsoft.com/office/drawing/2014/main" id="{54EE58CB-EB61-454D-9191-29832A2203BC}"/>
              </a:ext>
            </a:extLst>
          </p:cNvPr>
          <p:cNvGrpSpPr/>
          <p:nvPr/>
        </p:nvGrpSpPr>
        <p:grpSpPr>
          <a:xfrm>
            <a:off x="4468189" y="2159242"/>
            <a:ext cx="546399" cy="570469"/>
            <a:chOff x="-2765399" y="4983810"/>
            <a:chExt cx="2559184" cy="2671920"/>
          </a:xfrm>
          <a:solidFill>
            <a:schemeClr val="accent1"/>
          </a:solidFill>
        </p:grpSpPr>
        <p:sp>
          <p:nvSpPr>
            <p:cNvPr id="132" name="Freeform 18">
              <a:extLst>
                <a:ext uri="{FF2B5EF4-FFF2-40B4-BE49-F238E27FC236}">
                  <a16:creationId xmlns:a16="http://schemas.microsoft.com/office/drawing/2014/main" id="{4CC32E0B-8F45-4F87-8F81-EDCD83D4AE29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33" name="타원 32">
              <a:extLst>
                <a:ext uri="{FF2B5EF4-FFF2-40B4-BE49-F238E27FC236}">
                  <a16:creationId xmlns:a16="http://schemas.microsoft.com/office/drawing/2014/main" id="{D4D5446C-6857-4DC4-A11F-3A9EB347D196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타원 33">
              <a:extLst>
                <a:ext uri="{FF2B5EF4-FFF2-40B4-BE49-F238E27FC236}">
                  <a16:creationId xmlns:a16="http://schemas.microsoft.com/office/drawing/2014/main" id="{6A380F79-1907-485B-A080-2FFA22FFE615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타원 34">
              <a:extLst>
                <a:ext uri="{FF2B5EF4-FFF2-40B4-BE49-F238E27FC236}">
                  <a16:creationId xmlns:a16="http://schemas.microsoft.com/office/drawing/2014/main" id="{C711BB35-9A07-4140-BBE6-605F905EDEB3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타원 35">
              <a:extLst>
                <a:ext uri="{FF2B5EF4-FFF2-40B4-BE49-F238E27FC236}">
                  <a16:creationId xmlns:a16="http://schemas.microsoft.com/office/drawing/2014/main" id="{E5EAF947-8981-4AD4-A164-FF57951F00B1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타원 36">
              <a:extLst>
                <a:ext uri="{FF2B5EF4-FFF2-40B4-BE49-F238E27FC236}">
                  <a16:creationId xmlns:a16="http://schemas.microsoft.com/office/drawing/2014/main" id="{B2569671-1AA5-4CBC-97CE-5ECBF775FECE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사각형: 둥근 모서리 37">
              <a:extLst>
                <a:ext uri="{FF2B5EF4-FFF2-40B4-BE49-F238E27FC236}">
                  <a16:creationId xmlns:a16="http://schemas.microsoft.com/office/drawing/2014/main" id="{69EEEF2E-CE11-4D99-881D-D1D0F3913C0E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사각형: 둥근 모서리 38">
              <a:extLst>
                <a:ext uri="{FF2B5EF4-FFF2-40B4-BE49-F238E27FC236}">
                  <a16:creationId xmlns:a16="http://schemas.microsoft.com/office/drawing/2014/main" id="{D09DD13C-F607-4DA0-B473-5EA5D6C0BBE2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0" name="그룹 39">
            <a:extLst>
              <a:ext uri="{FF2B5EF4-FFF2-40B4-BE49-F238E27FC236}">
                <a16:creationId xmlns:a16="http://schemas.microsoft.com/office/drawing/2014/main" id="{8ACEC749-A157-4CA9-9D87-CDDC797AF792}"/>
              </a:ext>
            </a:extLst>
          </p:cNvPr>
          <p:cNvGrpSpPr/>
          <p:nvPr/>
        </p:nvGrpSpPr>
        <p:grpSpPr>
          <a:xfrm>
            <a:off x="3819081" y="1288664"/>
            <a:ext cx="491358" cy="560570"/>
            <a:chOff x="3434152" y="428041"/>
            <a:chExt cx="4718078" cy="5382655"/>
          </a:xfrm>
          <a:solidFill>
            <a:schemeClr val="accent1"/>
          </a:solidFill>
        </p:grpSpPr>
        <p:sp>
          <p:nvSpPr>
            <p:cNvPr id="141" name="자유형: 도형 40">
              <a:extLst>
                <a:ext uri="{FF2B5EF4-FFF2-40B4-BE49-F238E27FC236}">
                  <a16:creationId xmlns:a16="http://schemas.microsoft.com/office/drawing/2014/main" id="{3A9A0616-8F81-424C-96BA-8391CC0AC932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2" name="자유형: 도형 41">
              <a:extLst>
                <a:ext uri="{FF2B5EF4-FFF2-40B4-BE49-F238E27FC236}">
                  <a16:creationId xmlns:a16="http://schemas.microsoft.com/office/drawing/2014/main" id="{89E3AE56-3D5E-4814-9D49-5BDA74525D8D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3" name="자유형: 도형 42">
              <a:extLst>
                <a:ext uri="{FF2B5EF4-FFF2-40B4-BE49-F238E27FC236}">
                  <a16:creationId xmlns:a16="http://schemas.microsoft.com/office/drawing/2014/main" id="{DCA7510C-3388-41BC-9843-51BA0465B0FC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자유형: 도형 43">
              <a:extLst>
                <a:ext uri="{FF2B5EF4-FFF2-40B4-BE49-F238E27FC236}">
                  <a16:creationId xmlns:a16="http://schemas.microsoft.com/office/drawing/2014/main" id="{FE7DA91B-3ECA-47FC-A47C-CD4594897EDA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5" name="Teardrop 3">
              <a:extLst>
                <a:ext uri="{FF2B5EF4-FFF2-40B4-BE49-F238E27FC236}">
                  <a16:creationId xmlns:a16="http://schemas.microsoft.com/office/drawing/2014/main" id="{54058775-E694-46FF-AC9F-B98F64EE5D59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7" name="Group 27">
            <a:extLst>
              <a:ext uri="{FF2B5EF4-FFF2-40B4-BE49-F238E27FC236}">
                <a16:creationId xmlns:a16="http://schemas.microsoft.com/office/drawing/2014/main" id="{1638B444-45AF-485B-90D3-68777F5CA8E3}"/>
              </a:ext>
            </a:extLst>
          </p:cNvPr>
          <p:cNvGrpSpPr/>
          <p:nvPr/>
        </p:nvGrpSpPr>
        <p:grpSpPr>
          <a:xfrm rot="21199518">
            <a:off x="2115372" y="2828595"/>
            <a:ext cx="420548" cy="596904"/>
            <a:chOff x="9785838" y="2102760"/>
            <a:chExt cx="1758462" cy="2495868"/>
          </a:xfrm>
        </p:grpSpPr>
        <p:sp>
          <p:nvSpPr>
            <p:cNvPr id="241" name="Freeform: Shape 21">
              <a:extLst>
                <a:ext uri="{FF2B5EF4-FFF2-40B4-BE49-F238E27FC236}">
                  <a16:creationId xmlns:a16="http://schemas.microsoft.com/office/drawing/2014/main" id="{EBBFCBBB-8C63-497E-9095-2F71B9BD3EEB}"/>
                </a:ext>
              </a:extLst>
            </p:cNvPr>
            <p:cNvSpPr/>
            <p:nvPr/>
          </p:nvSpPr>
          <p:spPr>
            <a:xfrm>
              <a:off x="9785838" y="2102760"/>
              <a:ext cx="1758462" cy="2495868"/>
            </a:xfrm>
            <a:custGeom>
              <a:avLst/>
              <a:gdLst>
                <a:gd name="connsiteX0" fmla="*/ 876893 w 1739824"/>
                <a:gd name="connsiteY0" fmla="*/ 0 h 2469414"/>
                <a:gd name="connsiteX1" fmla="*/ 876893 w 1739824"/>
                <a:gd name="connsiteY1" fmla="*/ 135 h 2469414"/>
                <a:gd name="connsiteX2" fmla="*/ 878497 w 1739824"/>
                <a:gd name="connsiteY2" fmla="*/ 0 h 2469414"/>
                <a:gd name="connsiteX3" fmla="*/ 1739824 w 1739824"/>
                <a:gd name="connsiteY3" fmla="*/ 1266050 h 2469414"/>
                <a:gd name="connsiteX4" fmla="*/ 1059303 w 1739824"/>
                <a:gd name="connsiteY4" fmla="*/ 2442478 h 2469414"/>
                <a:gd name="connsiteX5" fmla="*/ 876893 w 1739824"/>
                <a:gd name="connsiteY5" fmla="*/ 2467499 h 2469414"/>
                <a:gd name="connsiteX6" fmla="*/ 876893 w 1739824"/>
                <a:gd name="connsiteY6" fmla="*/ 2468107 h 2469414"/>
                <a:gd name="connsiteX7" fmla="*/ 871705 w 1739824"/>
                <a:gd name="connsiteY7" fmla="*/ 2468525 h 2469414"/>
                <a:gd name="connsiteX8" fmla="*/ 870566 w 1739824"/>
                <a:gd name="connsiteY8" fmla="*/ 2468367 h 2469414"/>
                <a:gd name="connsiteX9" fmla="*/ 862930 w 1739824"/>
                <a:gd name="connsiteY9" fmla="*/ 2469414 h 2469414"/>
                <a:gd name="connsiteX10" fmla="*/ 862930 w 1739824"/>
                <a:gd name="connsiteY10" fmla="*/ 2467306 h 2469414"/>
                <a:gd name="connsiteX11" fmla="*/ 683573 w 1739824"/>
                <a:gd name="connsiteY11" fmla="*/ 2442379 h 2469414"/>
                <a:gd name="connsiteX12" fmla="*/ 0 w 1739824"/>
                <a:gd name="connsiteY12" fmla="*/ 1285496 h 2469414"/>
                <a:gd name="connsiteX13" fmla="*/ 795017 w 1739824"/>
                <a:gd name="connsiteY13" fmla="*/ 9985 h 2469414"/>
                <a:gd name="connsiteX14" fmla="*/ 862930 w 1739824"/>
                <a:gd name="connsiteY14" fmla="*/ 1703 h 2469414"/>
                <a:gd name="connsiteX15" fmla="*/ 862930 w 1739824"/>
                <a:gd name="connsiteY15" fmla="*/ 1308 h 2469414"/>
                <a:gd name="connsiteX16" fmla="*/ 873344 w 1739824"/>
                <a:gd name="connsiteY16" fmla="*/ 433 h 246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9824" h="2469414">
                  <a:moveTo>
                    <a:pt x="876893" y="0"/>
                  </a:moveTo>
                  <a:lnTo>
                    <a:pt x="876893" y="135"/>
                  </a:lnTo>
                  <a:lnTo>
                    <a:pt x="878497" y="0"/>
                  </a:lnTo>
                  <a:cubicBezTo>
                    <a:pt x="1300512" y="3459"/>
                    <a:pt x="1722527" y="785229"/>
                    <a:pt x="1739824" y="1266050"/>
                  </a:cubicBezTo>
                  <a:cubicBezTo>
                    <a:pt x="1733789" y="1914774"/>
                    <a:pt x="1490881" y="2334521"/>
                    <a:pt x="1059303" y="2442478"/>
                  </a:cubicBezTo>
                  <a:lnTo>
                    <a:pt x="876893" y="2467499"/>
                  </a:lnTo>
                  <a:lnTo>
                    <a:pt x="876893" y="2468107"/>
                  </a:lnTo>
                  <a:lnTo>
                    <a:pt x="871705" y="2468525"/>
                  </a:lnTo>
                  <a:lnTo>
                    <a:pt x="870566" y="2468367"/>
                  </a:lnTo>
                  <a:lnTo>
                    <a:pt x="862930" y="2469414"/>
                  </a:lnTo>
                  <a:lnTo>
                    <a:pt x="862930" y="2467306"/>
                  </a:lnTo>
                  <a:lnTo>
                    <a:pt x="683573" y="2442379"/>
                  </a:lnTo>
                  <a:cubicBezTo>
                    <a:pt x="266354" y="2338807"/>
                    <a:pt x="6053" y="1939276"/>
                    <a:pt x="0" y="1285496"/>
                  </a:cubicBezTo>
                  <a:cubicBezTo>
                    <a:pt x="6409" y="846423"/>
                    <a:pt x="386956" y="104480"/>
                    <a:pt x="795017" y="9985"/>
                  </a:cubicBezTo>
                  <a:lnTo>
                    <a:pt x="862930" y="1703"/>
                  </a:lnTo>
                  <a:lnTo>
                    <a:pt x="862930" y="1308"/>
                  </a:lnTo>
                  <a:lnTo>
                    <a:pt x="873344" y="43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42" name="Freeform: Shape 22">
              <a:extLst>
                <a:ext uri="{FF2B5EF4-FFF2-40B4-BE49-F238E27FC236}">
                  <a16:creationId xmlns:a16="http://schemas.microsoft.com/office/drawing/2014/main" id="{224D4E17-B496-4D3C-9CAE-B4C76ED06818}"/>
                </a:ext>
              </a:extLst>
            </p:cNvPr>
            <p:cNvSpPr/>
            <p:nvPr/>
          </p:nvSpPr>
          <p:spPr>
            <a:xfrm>
              <a:off x="9841768" y="2182144"/>
              <a:ext cx="1646602" cy="2337102"/>
            </a:xfrm>
            <a:custGeom>
              <a:avLst/>
              <a:gdLst>
                <a:gd name="connsiteX0" fmla="*/ 876893 w 1739824"/>
                <a:gd name="connsiteY0" fmla="*/ 0 h 2469414"/>
                <a:gd name="connsiteX1" fmla="*/ 876893 w 1739824"/>
                <a:gd name="connsiteY1" fmla="*/ 135 h 2469414"/>
                <a:gd name="connsiteX2" fmla="*/ 878497 w 1739824"/>
                <a:gd name="connsiteY2" fmla="*/ 0 h 2469414"/>
                <a:gd name="connsiteX3" fmla="*/ 1739824 w 1739824"/>
                <a:gd name="connsiteY3" fmla="*/ 1266050 h 2469414"/>
                <a:gd name="connsiteX4" fmla="*/ 1059303 w 1739824"/>
                <a:gd name="connsiteY4" fmla="*/ 2442478 h 2469414"/>
                <a:gd name="connsiteX5" fmla="*/ 876893 w 1739824"/>
                <a:gd name="connsiteY5" fmla="*/ 2467499 h 2469414"/>
                <a:gd name="connsiteX6" fmla="*/ 876893 w 1739824"/>
                <a:gd name="connsiteY6" fmla="*/ 2468107 h 2469414"/>
                <a:gd name="connsiteX7" fmla="*/ 871705 w 1739824"/>
                <a:gd name="connsiteY7" fmla="*/ 2468525 h 2469414"/>
                <a:gd name="connsiteX8" fmla="*/ 870566 w 1739824"/>
                <a:gd name="connsiteY8" fmla="*/ 2468367 h 2469414"/>
                <a:gd name="connsiteX9" fmla="*/ 862930 w 1739824"/>
                <a:gd name="connsiteY9" fmla="*/ 2469414 h 2469414"/>
                <a:gd name="connsiteX10" fmla="*/ 862930 w 1739824"/>
                <a:gd name="connsiteY10" fmla="*/ 2467306 h 2469414"/>
                <a:gd name="connsiteX11" fmla="*/ 683573 w 1739824"/>
                <a:gd name="connsiteY11" fmla="*/ 2442379 h 2469414"/>
                <a:gd name="connsiteX12" fmla="*/ 0 w 1739824"/>
                <a:gd name="connsiteY12" fmla="*/ 1285496 h 2469414"/>
                <a:gd name="connsiteX13" fmla="*/ 795017 w 1739824"/>
                <a:gd name="connsiteY13" fmla="*/ 9985 h 2469414"/>
                <a:gd name="connsiteX14" fmla="*/ 862930 w 1739824"/>
                <a:gd name="connsiteY14" fmla="*/ 1703 h 2469414"/>
                <a:gd name="connsiteX15" fmla="*/ 862930 w 1739824"/>
                <a:gd name="connsiteY15" fmla="*/ 1308 h 2469414"/>
                <a:gd name="connsiteX16" fmla="*/ 873344 w 1739824"/>
                <a:gd name="connsiteY16" fmla="*/ 433 h 246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9824" h="2469414">
                  <a:moveTo>
                    <a:pt x="876893" y="0"/>
                  </a:moveTo>
                  <a:lnTo>
                    <a:pt x="876893" y="135"/>
                  </a:lnTo>
                  <a:lnTo>
                    <a:pt x="878497" y="0"/>
                  </a:lnTo>
                  <a:cubicBezTo>
                    <a:pt x="1300512" y="3459"/>
                    <a:pt x="1722527" y="785229"/>
                    <a:pt x="1739824" y="1266050"/>
                  </a:cubicBezTo>
                  <a:cubicBezTo>
                    <a:pt x="1733789" y="1914774"/>
                    <a:pt x="1490881" y="2334521"/>
                    <a:pt x="1059303" y="2442478"/>
                  </a:cubicBezTo>
                  <a:lnTo>
                    <a:pt x="876893" y="2467499"/>
                  </a:lnTo>
                  <a:lnTo>
                    <a:pt x="876893" y="2468107"/>
                  </a:lnTo>
                  <a:lnTo>
                    <a:pt x="871705" y="2468525"/>
                  </a:lnTo>
                  <a:lnTo>
                    <a:pt x="870566" y="2468367"/>
                  </a:lnTo>
                  <a:lnTo>
                    <a:pt x="862930" y="2469414"/>
                  </a:lnTo>
                  <a:lnTo>
                    <a:pt x="862930" y="2467306"/>
                  </a:lnTo>
                  <a:lnTo>
                    <a:pt x="683573" y="2442379"/>
                  </a:lnTo>
                  <a:cubicBezTo>
                    <a:pt x="266354" y="2338807"/>
                    <a:pt x="6053" y="1939276"/>
                    <a:pt x="0" y="1285496"/>
                  </a:cubicBezTo>
                  <a:cubicBezTo>
                    <a:pt x="6409" y="846423"/>
                    <a:pt x="386956" y="104480"/>
                    <a:pt x="795017" y="9985"/>
                  </a:cubicBezTo>
                  <a:lnTo>
                    <a:pt x="862930" y="1703"/>
                  </a:lnTo>
                  <a:lnTo>
                    <a:pt x="862930" y="1308"/>
                  </a:lnTo>
                  <a:lnTo>
                    <a:pt x="873344" y="4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3" name="Freeform: Shape 23">
              <a:extLst>
                <a:ext uri="{FF2B5EF4-FFF2-40B4-BE49-F238E27FC236}">
                  <a16:creationId xmlns:a16="http://schemas.microsoft.com/office/drawing/2014/main" id="{0BC758EA-347E-4E73-A03E-AACD0D2A3E2E}"/>
                </a:ext>
              </a:extLst>
            </p:cNvPr>
            <p:cNvSpPr/>
            <p:nvPr/>
          </p:nvSpPr>
          <p:spPr>
            <a:xfrm>
              <a:off x="9895455" y="2258344"/>
              <a:ext cx="1539229" cy="2184702"/>
            </a:xfrm>
            <a:custGeom>
              <a:avLst/>
              <a:gdLst>
                <a:gd name="connsiteX0" fmla="*/ 876893 w 1739824"/>
                <a:gd name="connsiteY0" fmla="*/ 0 h 2469414"/>
                <a:gd name="connsiteX1" fmla="*/ 876893 w 1739824"/>
                <a:gd name="connsiteY1" fmla="*/ 135 h 2469414"/>
                <a:gd name="connsiteX2" fmla="*/ 878497 w 1739824"/>
                <a:gd name="connsiteY2" fmla="*/ 0 h 2469414"/>
                <a:gd name="connsiteX3" fmla="*/ 1739824 w 1739824"/>
                <a:gd name="connsiteY3" fmla="*/ 1266050 h 2469414"/>
                <a:gd name="connsiteX4" fmla="*/ 1059303 w 1739824"/>
                <a:gd name="connsiteY4" fmla="*/ 2442478 h 2469414"/>
                <a:gd name="connsiteX5" fmla="*/ 876893 w 1739824"/>
                <a:gd name="connsiteY5" fmla="*/ 2467499 h 2469414"/>
                <a:gd name="connsiteX6" fmla="*/ 876893 w 1739824"/>
                <a:gd name="connsiteY6" fmla="*/ 2468107 h 2469414"/>
                <a:gd name="connsiteX7" fmla="*/ 871705 w 1739824"/>
                <a:gd name="connsiteY7" fmla="*/ 2468525 h 2469414"/>
                <a:gd name="connsiteX8" fmla="*/ 870566 w 1739824"/>
                <a:gd name="connsiteY8" fmla="*/ 2468367 h 2469414"/>
                <a:gd name="connsiteX9" fmla="*/ 862930 w 1739824"/>
                <a:gd name="connsiteY9" fmla="*/ 2469414 h 2469414"/>
                <a:gd name="connsiteX10" fmla="*/ 862930 w 1739824"/>
                <a:gd name="connsiteY10" fmla="*/ 2467306 h 2469414"/>
                <a:gd name="connsiteX11" fmla="*/ 683573 w 1739824"/>
                <a:gd name="connsiteY11" fmla="*/ 2442379 h 2469414"/>
                <a:gd name="connsiteX12" fmla="*/ 0 w 1739824"/>
                <a:gd name="connsiteY12" fmla="*/ 1285496 h 2469414"/>
                <a:gd name="connsiteX13" fmla="*/ 795017 w 1739824"/>
                <a:gd name="connsiteY13" fmla="*/ 9985 h 2469414"/>
                <a:gd name="connsiteX14" fmla="*/ 862930 w 1739824"/>
                <a:gd name="connsiteY14" fmla="*/ 1703 h 2469414"/>
                <a:gd name="connsiteX15" fmla="*/ 862930 w 1739824"/>
                <a:gd name="connsiteY15" fmla="*/ 1308 h 2469414"/>
                <a:gd name="connsiteX16" fmla="*/ 873344 w 1739824"/>
                <a:gd name="connsiteY16" fmla="*/ 433 h 246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9824" h="2469414">
                  <a:moveTo>
                    <a:pt x="876893" y="0"/>
                  </a:moveTo>
                  <a:lnTo>
                    <a:pt x="876893" y="135"/>
                  </a:lnTo>
                  <a:lnTo>
                    <a:pt x="878497" y="0"/>
                  </a:lnTo>
                  <a:cubicBezTo>
                    <a:pt x="1300512" y="3459"/>
                    <a:pt x="1722527" y="785229"/>
                    <a:pt x="1739824" y="1266050"/>
                  </a:cubicBezTo>
                  <a:cubicBezTo>
                    <a:pt x="1733789" y="1914774"/>
                    <a:pt x="1490881" y="2334521"/>
                    <a:pt x="1059303" y="2442478"/>
                  </a:cubicBezTo>
                  <a:lnTo>
                    <a:pt x="876893" y="2467499"/>
                  </a:lnTo>
                  <a:lnTo>
                    <a:pt x="876893" y="2468107"/>
                  </a:lnTo>
                  <a:lnTo>
                    <a:pt x="871705" y="2468525"/>
                  </a:lnTo>
                  <a:lnTo>
                    <a:pt x="870566" y="2468367"/>
                  </a:lnTo>
                  <a:lnTo>
                    <a:pt x="862930" y="2469414"/>
                  </a:lnTo>
                  <a:lnTo>
                    <a:pt x="862930" y="2467306"/>
                  </a:lnTo>
                  <a:lnTo>
                    <a:pt x="683573" y="2442379"/>
                  </a:lnTo>
                  <a:cubicBezTo>
                    <a:pt x="266354" y="2338807"/>
                    <a:pt x="6053" y="1939276"/>
                    <a:pt x="0" y="1285496"/>
                  </a:cubicBezTo>
                  <a:cubicBezTo>
                    <a:pt x="6409" y="846423"/>
                    <a:pt x="386956" y="104480"/>
                    <a:pt x="795017" y="9985"/>
                  </a:cubicBezTo>
                  <a:lnTo>
                    <a:pt x="862930" y="1703"/>
                  </a:lnTo>
                  <a:lnTo>
                    <a:pt x="862930" y="1308"/>
                  </a:lnTo>
                  <a:lnTo>
                    <a:pt x="873344" y="4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4" name="Freeform: Shape 26">
              <a:extLst>
                <a:ext uri="{FF2B5EF4-FFF2-40B4-BE49-F238E27FC236}">
                  <a16:creationId xmlns:a16="http://schemas.microsoft.com/office/drawing/2014/main" id="{8C0231CE-BFA2-4B21-88CF-89725030C747}"/>
                </a:ext>
              </a:extLst>
            </p:cNvPr>
            <p:cNvSpPr/>
            <p:nvPr/>
          </p:nvSpPr>
          <p:spPr>
            <a:xfrm>
              <a:off x="10647543" y="2182144"/>
              <a:ext cx="844579" cy="2331993"/>
            </a:xfrm>
            <a:custGeom>
              <a:avLst/>
              <a:gdLst>
                <a:gd name="connsiteX0" fmla="*/ 27885 w 844579"/>
                <a:gd name="connsiteY0" fmla="*/ 0 h 2331993"/>
                <a:gd name="connsiteX1" fmla="*/ 27885 w 844579"/>
                <a:gd name="connsiteY1" fmla="*/ 128 h 2331993"/>
                <a:gd name="connsiteX2" fmla="*/ 29403 w 844579"/>
                <a:gd name="connsiteY2" fmla="*/ 0 h 2331993"/>
                <a:gd name="connsiteX3" fmla="*/ 844579 w 844579"/>
                <a:gd name="connsiteY3" fmla="*/ 1198215 h 2331993"/>
                <a:gd name="connsiteX4" fmla="*/ 200521 w 844579"/>
                <a:gd name="connsiteY4" fmla="*/ 2311609 h 2331993"/>
                <a:gd name="connsiteX5" fmla="*/ 51918 w 844579"/>
                <a:gd name="connsiteY5" fmla="*/ 2331993 h 2331993"/>
                <a:gd name="connsiteX6" fmla="*/ 146692 w 844579"/>
                <a:gd name="connsiteY6" fmla="*/ 2236295 h 2331993"/>
                <a:gd name="connsiteX7" fmla="*/ 484503 w 844579"/>
                <a:gd name="connsiteY7" fmla="*/ 1416877 h 2331993"/>
                <a:gd name="connsiteX8" fmla="*/ 24704 w 844579"/>
                <a:gd name="connsiteY8" fmla="*/ 22450 h 2331993"/>
                <a:gd name="connsiteX9" fmla="*/ 0 w 844579"/>
                <a:gd name="connsiteY9" fmla="*/ 3401 h 2331993"/>
                <a:gd name="connsiteX10" fmla="*/ 14670 w 844579"/>
                <a:gd name="connsiteY10" fmla="*/ 1612 h 2331993"/>
                <a:gd name="connsiteX11" fmla="*/ 14670 w 844579"/>
                <a:gd name="connsiteY11" fmla="*/ 1238 h 2331993"/>
                <a:gd name="connsiteX12" fmla="*/ 24526 w 844579"/>
                <a:gd name="connsiteY12" fmla="*/ 410 h 2331993"/>
                <a:gd name="connsiteX0" fmla="*/ 27885 w 844579"/>
                <a:gd name="connsiteY0" fmla="*/ 0 h 2331993"/>
                <a:gd name="connsiteX1" fmla="*/ 27885 w 844579"/>
                <a:gd name="connsiteY1" fmla="*/ 128 h 2331993"/>
                <a:gd name="connsiteX2" fmla="*/ 29403 w 844579"/>
                <a:gd name="connsiteY2" fmla="*/ 0 h 2331993"/>
                <a:gd name="connsiteX3" fmla="*/ 844579 w 844579"/>
                <a:gd name="connsiteY3" fmla="*/ 1198215 h 2331993"/>
                <a:gd name="connsiteX4" fmla="*/ 200521 w 844579"/>
                <a:gd name="connsiteY4" fmla="*/ 2311609 h 2331993"/>
                <a:gd name="connsiteX5" fmla="*/ 51918 w 844579"/>
                <a:gd name="connsiteY5" fmla="*/ 2331993 h 2331993"/>
                <a:gd name="connsiteX6" fmla="*/ 146692 w 844579"/>
                <a:gd name="connsiteY6" fmla="*/ 2236295 h 2331993"/>
                <a:gd name="connsiteX7" fmla="*/ 458126 w 844579"/>
                <a:gd name="connsiteY7" fmla="*/ 1328954 h 2331993"/>
                <a:gd name="connsiteX8" fmla="*/ 24704 w 844579"/>
                <a:gd name="connsiteY8" fmla="*/ 22450 h 2331993"/>
                <a:gd name="connsiteX9" fmla="*/ 0 w 844579"/>
                <a:gd name="connsiteY9" fmla="*/ 3401 h 2331993"/>
                <a:gd name="connsiteX10" fmla="*/ 14670 w 844579"/>
                <a:gd name="connsiteY10" fmla="*/ 1612 h 2331993"/>
                <a:gd name="connsiteX11" fmla="*/ 14670 w 844579"/>
                <a:gd name="connsiteY11" fmla="*/ 1238 h 2331993"/>
                <a:gd name="connsiteX12" fmla="*/ 24526 w 844579"/>
                <a:gd name="connsiteY12" fmla="*/ 410 h 2331993"/>
                <a:gd name="connsiteX13" fmla="*/ 27885 w 844579"/>
                <a:gd name="connsiteY13" fmla="*/ 0 h 2331993"/>
                <a:gd name="connsiteX0" fmla="*/ 27885 w 844579"/>
                <a:gd name="connsiteY0" fmla="*/ 0 h 2331993"/>
                <a:gd name="connsiteX1" fmla="*/ 27885 w 844579"/>
                <a:gd name="connsiteY1" fmla="*/ 128 h 2331993"/>
                <a:gd name="connsiteX2" fmla="*/ 29403 w 844579"/>
                <a:gd name="connsiteY2" fmla="*/ 0 h 2331993"/>
                <a:gd name="connsiteX3" fmla="*/ 844579 w 844579"/>
                <a:gd name="connsiteY3" fmla="*/ 1198215 h 2331993"/>
                <a:gd name="connsiteX4" fmla="*/ 200521 w 844579"/>
                <a:gd name="connsiteY4" fmla="*/ 2311609 h 2331993"/>
                <a:gd name="connsiteX5" fmla="*/ 51918 w 844579"/>
                <a:gd name="connsiteY5" fmla="*/ 2331993 h 2331993"/>
                <a:gd name="connsiteX6" fmla="*/ 146692 w 844579"/>
                <a:gd name="connsiteY6" fmla="*/ 2236295 h 2331993"/>
                <a:gd name="connsiteX7" fmla="*/ 458126 w 844579"/>
                <a:gd name="connsiteY7" fmla="*/ 1328954 h 2331993"/>
                <a:gd name="connsiteX8" fmla="*/ 24704 w 844579"/>
                <a:gd name="connsiteY8" fmla="*/ 22450 h 2331993"/>
                <a:gd name="connsiteX9" fmla="*/ 0 w 844579"/>
                <a:gd name="connsiteY9" fmla="*/ 3401 h 2331993"/>
                <a:gd name="connsiteX10" fmla="*/ 14670 w 844579"/>
                <a:gd name="connsiteY10" fmla="*/ 1612 h 2331993"/>
                <a:gd name="connsiteX11" fmla="*/ 14670 w 844579"/>
                <a:gd name="connsiteY11" fmla="*/ 1238 h 2331993"/>
                <a:gd name="connsiteX12" fmla="*/ 24526 w 844579"/>
                <a:gd name="connsiteY12" fmla="*/ 410 h 2331993"/>
                <a:gd name="connsiteX13" fmla="*/ 27885 w 844579"/>
                <a:gd name="connsiteY13" fmla="*/ 0 h 2331993"/>
                <a:gd name="connsiteX0" fmla="*/ 27885 w 844579"/>
                <a:gd name="connsiteY0" fmla="*/ 0 h 2331993"/>
                <a:gd name="connsiteX1" fmla="*/ 27885 w 844579"/>
                <a:gd name="connsiteY1" fmla="*/ 128 h 2331993"/>
                <a:gd name="connsiteX2" fmla="*/ 29403 w 844579"/>
                <a:gd name="connsiteY2" fmla="*/ 0 h 2331993"/>
                <a:gd name="connsiteX3" fmla="*/ 844579 w 844579"/>
                <a:gd name="connsiteY3" fmla="*/ 1198215 h 2331993"/>
                <a:gd name="connsiteX4" fmla="*/ 200521 w 844579"/>
                <a:gd name="connsiteY4" fmla="*/ 2311609 h 2331993"/>
                <a:gd name="connsiteX5" fmla="*/ 51918 w 844579"/>
                <a:gd name="connsiteY5" fmla="*/ 2331993 h 2331993"/>
                <a:gd name="connsiteX6" fmla="*/ 146692 w 844579"/>
                <a:gd name="connsiteY6" fmla="*/ 2236295 h 2331993"/>
                <a:gd name="connsiteX7" fmla="*/ 458126 w 844579"/>
                <a:gd name="connsiteY7" fmla="*/ 1328954 h 2331993"/>
                <a:gd name="connsiteX8" fmla="*/ 24704 w 844579"/>
                <a:gd name="connsiteY8" fmla="*/ 22450 h 2331993"/>
                <a:gd name="connsiteX9" fmla="*/ 0 w 844579"/>
                <a:gd name="connsiteY9" fmla="*/ 3401 h 2331993"/>
                <a:gd name="connsiteX10" fmla="*/ 14670 w 844579"/>
                <a:gd name="connsiteY10" fmla="*/ 1612 h 2331993"/>
                <a:gd name="connsiteX11" fmla="*/ 14670 w 844579"/>
                <a:gd name="connsiteY11" fmla="*/ 1238 h 2331993"/>
                <a:gd name="connsiteX12" fmla="*/ 24526 w 844579"/>
                <a:gd name="connsiteY12" fmla="*/ 410 h 2331993"/>
                <a:gd name="connsiteX13" fmla="*/ 27885 w 844579"/>
                <a:gd name="connsiteY13" fmla="*/ 0 h 2331993"/>
                <a:gd name="connsiteX0" fmla="*/ 27885 w 844579"/>
                <a:gd name="connsiteY0" fmla="*/ 0 h 2331993"/>
                <a:gd name="connsiteX1" fmla="*/ 27885 w 844579"/>
                <a:gd name="connsiteY1" fmla="*/ 128 h 2331993"/>
                <a:gd name="connsiteX2" fmla="*/ 29403 w 844579"/>
                <a:gd name="connsiteY2" fmla="*/ 0 h 2331993"/>
                <a:gd name="connsiteX3" fmla="*/ 844579 w 844579"/>
                <a:gd name="connsiteY3" fmla="*/ 1198215 h 2331993"/>
                <a:gd name="connsiteX4" fmla="*/ 200521 w 844579"/>
                <a:gd name="connsiteY4" fmla="*/ 2311609 h 2331993"/>
                <a:gd name="connsiteX5" fmla="*/ 51918 w 844579"/>
                <a:gd name="connsiteY5" fmla="*/ 2331993 h 2331993"/>
                <a:gd name="connsiteX6" fmla="*/ 146692 w 844579"/>
                <a:gd name="connsiteY6" fmla="*/ 2236295 h 2331993"/>
                <a:gd name="connsiteX7" fmla="*/ 405372 w 844579"/>
                <a:gd name="connsiteY7" fmla="*/ 1241031 h 2331993"/>
                <a:gd name="connsiteX8" fmla="*/ 24704 w 844579"/>
                <a:gd name="connsiteY8" fmla="*/ 22450 h 2331993"/>
                <a:gd name="connsiteX9" fmla="*/ 0 w 844579"/>
                <a:gd name="connsiteY9" fmla="*/ 3401 h 2331993"/>
                <a:gd name="connsiteX10" fmla="*/ 14670 w 844579"/>
                <a:gd name="connsiteY10" fmla="*/ 1612 h 2331993"/>
                <a:gd name="connsiteX11" fmla="*/ 14670 w 844579"/>
                <a:gd name="connsiteY11" fmla="*/ 1238 h 2331993"/>
                <a:gd name="connsiteX12" fmla="*/ 24526 w 844579"/>
                <a:gd name="connsiteY12" fmla="*/ 410 h 2331993"/>
                <a:gd name="connsiteX13" fmla="*/ 27885 w 844579"/>
                <a:gd name="connsiteY13" fmla="*/ 0 h 233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4579" h="2331993">
                  <a:moveTo>
                    <a:pt x="27885" y="0"/>
                  </a:moveTo>
                  <a:lnTo>
                    <a:pt x="27885" y="128"/>
                  </a:lnTo>
                  <a:lnTo>
                    <a:pt x="29403" y="0"/>
                  </a:lnTo>
                  <a:cubicBezTo>
                    <a:pt x="428806" y="3274"/>
                    <a:pt x="828209" y="743156"/>
                    <a:pt x="844579" y="1198215"/>
                  </a:cubicBezTo>
                  <a:cubicBezTo>
                    <a:pt x="838867" y="1812180"/>
                    <a:pt x="608975" y="2209437"/>
                    <a:pt x="200521" y="2311609"/>
                  </a:cubicBezTo>
                  <a:lnTo>
                    <a:pt x="51918" y="2331993"/>
                  </a:lnTo>
                  <a:lnTo>
                    <a:pt x="146692" y="2236295"/>
                  </a:lnTo>
                  <a:cubicBezTo>
                    <a:pt x="307152" y="2042249"/>
                    <a:pt x="369790" y="1633872"/>
                    <a:pt x="405372" y="1241031"/>
                  </a:cubicBezTo>
                  <a:cubicBezTo>
                    <a:pt x="408189" y="808841"/>
                    <a:pt x="343780" y="307701"/>
                    <a:pt x="24704" y="22450"/>
                  </a:cubicBezTo>
                  <a:lnTo>
                    <a:pt x="0" y="3401"/>
                  </a:lnTo>
                  <a:lnTo>
                    <a:pt x="14670" y="1612"/>
                  </a:lnTo>
                  <a:lnTo>
                    <a:pt x="14670" y="1238"/>
                  </a:lnTo>
                  <a:lnTo>
                    <a:pt x="24526" y="410"/>
                  </a:lnTo>
                  <a:lnTo>
                    <a:pt x="27885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49" name="Graphic 243">
            <a:extLst>
              <a:ext uri="{FF2B5EF4-FFF2-40B4-BE49-F238E27FC236}">
                <a16:creationId xmlns:a16="http://schemas.microsoft.com/office/drawing/2014/main" id="{407AAB13-A41D-4D91-9504-0608A4940B97}"/>
              </a:ext>
            </a:extLst>
          </p:cNvPr>
          <p:cNvGrpSpPr/>
          <p:nvPr/>
        </p:nvGrpSpPr>
        <p:grpSpPr>
          <a:xfrm rot="256380">
            <a:off x="3806406" y="4795198"/>
            <a:ext cx="843484" cy="1730419"/>
            <a:chOff x="4524375" y="204787"/>
            <a:chExt cx="3143250" cy="6448425"/>
          </a:xfrm>
        </p:grpSpPr>
        <p:sp>
          <p:nvSpPr>
            <p:cNvPr id="206" name="Freeform: Shape 68">
              <a:extLst>
                <a:ext uri="{FF2B5EF4-FFF2-40B4-BE49-F238E27FC236}">
                  <a16:creationId xmlns:a16="http://schemas.microsoft.com/office/drawing/2014/main" id="{532A2F42-EDAE-45BB-90E6-ACBFE196C1DA}"/>
                </a:ext>
              </a:extLst>
            </p:cNvPr>
            <p:cNvSpPr/>
            <p:nvPr/>
          </p:nvSpPr>
          <p:spPr>
            <a:xfrm>
              <a:off x="4524778" y="205949"/>
              <a:ext cx="3133725" cy="6448425"/>
            </a:xfrm>
            <a:custGeom>
              <a:avLst/>
              <a:gdLst>
                <a:gd name="connsiteX0" fmla="*/ 2928535 w 3133725"/>
                <a:gd name="connsiteY0" fmla="*/ 3516420 h 6448425"/>
                <a:gd name="connsiteX1" fmla="*/ 2404660 w 3133725"/>
                <a:gd name="connsiteY1" fmla="*/ 1677143 h 6448425"/>
                <a:gd name="connsiteX2" fmla="*/ 2117005 w 3133725"/>
                <a:gd name="connsiteY2" fmla="*/ 927525 h 6448425"/>
                <a:gd name="connsiteX3" fmla="*/ 1599797 w 3133725"/>
                <a:gd name="connsiteY3" fmla="*/ 717023 h 6448425"/>
                <a:gd name="connsiteX4" fmla="*/ 1599797 w 3133725"/>
                <a:gd name="connsiteY4" fmla="*/ 716070 h 6448425"/>
                <a:gd name="connsiteX5" fmla="*/ 1609322 w 3133725"/>
                <a:gd name="connsiteY5" fmla="*/ 619868 h 6448425"/>
                <a:gd name="connsiteX6" fmla="*/ 1648375 w 3133725"/>
                <a:gd name="connsiteY6" fmla="*/ 260775 h 6448425"/>
                <a:gd name="connsiteX7" fmla="*/ 1672187 w 3133725"/>
                <a:gd name="connsiteY7" fmla="*/ 194100 h 6448425"/>
                <a:gd name="connsiteX8" fmla="*/ 1716002 w 3133725"/>
                <a:gd name="connsiteY8" fmla="*/ 106470 h 6448425"/>
                <a:gd name="connsiteX9" fmla="*/ 1643612 w 3133725"/>
                <a:gd name="connsiteY9" fmla="*/ 24555 h 6448425"/>
                <a:gd name="connsiteX10" fmla="*/ 1636944 w 3133725"/>
                <a:gd name="connsiteY10" fmla="*/ 17888 h 6448425"/>
                <a:gd name="connsiteX11" fmla="*/ 1584557 w 3133725"/>
                <a:gd name="connsiteY11" fmla="*/ 17888 h 6448425"/>
                <a:gd name="connsiteX12" fmla="*/ 1481687 w 3133725"/>
                <a:gd name="connsiteY12" fmla="*/ 209340 h 6448425"/>
                <a:gd name="connsiteX13" fmla="*/ 1422632 w 3133725"/>
                <a:gd name="connsiteY13" fmla="*/ 717975 h 6448425"/>
                <a:gd name="connsiteX14" fmla="*/ 1026392 w 3133725"/>
                <a:gd name="connsiteY14" fmla="*/ 850373 h 6448425"/>
                <a:gd name="connsiteX15" fmla="*/ 629199 w 3133725"/>
                <a:gd name="connsiteY15" fmla="*/ 1905743 h 6448425"/>
                <a:gd name="connsiteX16" fmla="*/ 250104 w 3133725"/>
                <a:gd name="connsiteY16" fmla="*/ 3321158 h 6448425"/>
                <a:gd name="connsiteX17" fmla="*/ 7217 w 3133725"/>
                <a:gd name="connsiteY17" fmla="*/ 4624178 h 6448425"/>
                <a:gd name="connsiteX18" fmla="*/ 217719 w 3133725"/>
                <a:gd name="connsiteY18" fmla="*/ 5632876 h 6448425"/>
                <a:gd name="connsiteX19" fmla="*/ 1156884 w 3133725"/>
                <a:gd name="connsiteY19" fmla="*/ 6406306 h 6448425"/>
                <a:gd name="connsiteX20" fmla="*/ 2701840 w 3133725"/>
                <a:gd name="connsiteY20" fmla="*/ 5842426 h 6448425"/>
                <a:gd name="connsiteX21" fmla="*/ 2928535 w 3133725"/>
                <a:gd name="connsiteY21" fmla="*/ 3516420 h 644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33725" h="6448425">
                  <a:moveTo>
                    <a:pt x="2928535" y="3516420"/>
                  </a:moveTo>
                  <a:cubicBezTo>
                    <a:pt x="2649452" y="2908725"/>
                    <a:pt x="2404660" y="2315318"/>
                    <a:pt x="2404660" y="1677143"/>
                  </a:cubicBezTo>
                  <a:cubicBezTo>
                    <a:pt x="2404660" y="1408538"/>
                    <a:pt x="2317982" y="1152315"/>
                    <a:pt x="2117005" y="927525"/>
                  </a:cubicBezTo>
                  <a:cubicBezTo>
                    <a:pt x="2006514" y="803700"/>
                    <a:pt x="1807442" y="732263"/>
                    <a:pt x="1599797" y="717023"/>
                  </a:cubicBezTo>
                  <a:cubicBezTo>
                    <a:pt x="1599797" y="717023"/>
                    <a:pt x="1599797" y="716070"/>
                    <a:pt x="1599797" y="716070"/>
                  </a:cubicBezTo>
                  <a:cubicBezTo>
                    <a:pt x="1603607" y="683685"/>
                    <a:pt x="1608369" y="652253"/>
                    <a:pt x="1609322" y="619868"/>
                  </a:cubicBezTo>
                  <a:cubicBezTo>
                    <a:pt x="1614084" y="498900"/>
                    <a:pt x="1639802" y="380790"/>
                    <a:pt x="1648375" y="260775"/>
                  </a:cubicBezTo>
                  <a:cubicBezTo>
                    <a:pt x="1655994" y="238868"/>
                    <a:pt x="1665519" y="216960"/>
                    <a:pt x="1672187" y="194100"/>
                  </a:cubicBezTo>
                  <a:cubicBezTo>
                    <a:pt x="1680759" y="160763"/>
                    <a:pt x="1729337" y="139808"/>
                    <a:pt x="1716002" y="106470"/>
                  </a:cubicBezTo>
                  <a:cubicBezTo>
                    <a:pt x="1703619" y="75038"/>
                    <a:pt x="1668377" y="51225"/>
                    <a:pt x="1643612" y="24555"/>
                  </a:cubicBezTo>
                  <a:cubicBezTo>
                    <a:pt x="1641707" y="22650"/>
                    <a:pt x="1638850" y="19793"/>
                    <a:pt x="1636944" y="17888"/>
                  </a:cubicBezTo>
                  <a:cubicBezTo>
                    <a:pt x="1618847" y="-7830"/>
                    <a:pt x="1603607" y="-4020"/>
                    <a:pt x="1584557" y="17888"/>
                  </a:cubicBezTo>
                  <a:cubicBezTo>
                    <a:pt x="1535027" y="75038"/>
                    <a:pt x="1503594" y="139808"/>
                    <a:pt x="1481687" y="209340"/>
                  </a:cubicBezTo>
                  <a:cubicBezTo>
                    <a:pt x="1429300" y="375075"/>
                    <a:pt x="1419775" y="545573"/>
                    <a:pt x="1422632" y="717975"/>
                  </a:cubicBezTo>
                  <a:cubicBezTo>
                    <a:pt x="1271184" y="730358"/>
                    <a:pt x="1127357" y="774173"/>
                    <a:pt x="1026392" y="850373"/>
                  </a:cubicBezTo>
                  <a:cubicBezTo>
                    <a:pt x="647297" y="1138028"/>
                    <a:pt x="625389" y="1493310"/>
                    <a:pt x="629199" y="1905743"/>
                  </a:cubicBezTo>
                  <a:cubicBezTo>
                    <a:pt x="633962" y="2393423"/>
                    <a:pt x="489182" y="2868720"/>
                    <a:pt x="250104" y="3321158"/>
                  </a:cubicBezTo>
                  <a:cubicBezTo>
                    <a:pt x="32934" y="3731685"/>
                    <a:pt x="-16596" y="4157453"/>
                    <a:pt x="7217" y="4624178"/>
                  </a:cubicBezTo>
                  <a:cubicBezTo>
                    <a:pt x="-24216" y="4957553"/>
                    <a:pt x="47222" y="5302358"/>
                    <a:pt x="217719" y="5632876"/>
                  </a:cubicBezTo>
                  <a:cubicBezTo>
                    <a:pt x="400599" y="5984348"/>
                    <a:pt x="657774" y="6293911"/>
                    <a:pt x="1156884" y="6406306"/>
                  </a:cubicBezTo>
                  <a:cubicBezTo>
                    <a:pt x="1798869" y="6551086"/>
                    <a:pt x="2383705" y="6336773"/>
                    <a:pt x="2701840" y="5842426"/>
                  </a:cubicBezTo>
                  <a:cubicBezTo>
                    <a:pt x="3186662" y="5088998"/>
                    <a:pt x="3280960" y="4283183"/>
                    <a:pt x="2928535" y="3516420"/>
                  </a:cubicBezTo>
                  <a:close/>
                </a:path>
              </a:pathLst>
            </a:custGeom>
            <a:solidFill>
              <a:srgbClr val="AAD0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69">
              <a:extLst>
                <a:ext uri="{FF2B5EF4-FFF2-40B4-BE49-F238E27FC236}">
                  <a16:creationId xmlns:a16="http://schemas.microsoft.com/office/drawing/2014/main" id="{D5480924-2831-464F-9039-17E06DE75567}"/>
                </a:ext>
              </a:extLst>
            </p:cNvPr>
            <p:cNvSpPr/>
            <p:nvPr/>
          </p:nvSpPr>
          <p:spPr>
            <a:xfrm>
              <a:off x="4657513" y="1036991"/>
              <a:ext cx="2886075" cy="5495925"/>
            </a:xfrm>
            <a:custGeom>
              <a:avLst/>
              <a:gdLst>
                <a:gd name="connsiteX0" fmla="*/ 6879 w 2886075"/>
                <a:gd name="connsiteY0" fmla="*/ 3746464 h 5495925"/>
                <a:gd name="connsiteX1" fmla="*/ 230717 w 2886075"/>
                <a:gd name="connsiteY1" fmla="*/ 2497736 h 5495925"/>
                <a:gd name="connsiteX2" fmla="*/ 580284 w 2886075"/>
                <a:gd name="connsiteY2" fmla="*/ 1141376 h 5495925"/>
                <a:gd name="connsiteX3" fmla="*/ 946044 w 2886075"/>
                <a:gd name="connsiteY3" fmla="*/ 130773 h 5495925"/>
                <a:gd name="connsiteX4" fmla="*/ 1951884 w 2886075"/>
                <a:gd name="connsiteY4" fmla="*/ 205069 h 5495925"/>
                <a:gd name="connsiteX5" fmla="*/ 2216679 w 2886075"/>
                <a:gd name="connsiteY5" fmla="*/ 923254 h 5495925"/>
                <a:gd name="connsiteX6" fmla="*/ 2699597 w 2886075"/>
                <a:gd name="connsiteY6" fmla="*/ 2685379 h 5495925"/>
                <a:gd name="connsiteX7" fmla="*/ 2490047 w 2886075"/>
                <a:gd name="connsiteY7" fmla="*/ 4914229 h 5495925"/>
                <a:gd name="connsiteX8" fmla="*/ 1066059 w 2886075"/>
                <a:gd name="connsiteY8" fmla="*/ 5454296 h 5495925"/>
                <a:gd name="connsiteX9" fmla="*/ 200237 w 2886075"/>
                <a:gd name="connsiteY9" fmla="*/ 4713251 h 5495925"/>
                <a:gd name="connsiteX10" fmla="*/ 6879 w 2886075"/>
                <a:gd name="connsiteY10" fmla="*/ 3746464 h 549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5" h="5495925">
                  <a:moveTo>
                    <a:pt x="6879" y="3746464"/>
                  </a:moveTo>
                  <a:cubicBezTo>
                    <a:pt x="-15028" y="3298789"/>
                    <a:pt x="30692" y="2891119"/>
                    <a:pt x="230717" y="2497736"/>
                  </a:cubicBezTo>
                  <a:cubicBezTo>
                    <a:pt x="450744" y="2063396"/>
                    <a:pt x="584094" y="1609053"/>
                    <a:pt x="580284" y="1141376"/>
                  </a:cubicBezTo>
                  <a:cubicBezTo>
                    <a:pt x="576474" y="747041"/>
                    <a:pt x="596477" y="406046"/>
                    <a:pt x="946044" y="130773"/>
                  </a:cubicBezTo>
                  <a:cubicBezTo>
                    <a:pt x="1200362" y="-70204"/>
                    <a:pt x="1746144" y="-34962"/>
                    <a:pt x="1951884" y="205069"/>
                  </a:cubicBezTo>
                  <a:cubicBezTo>
                    <a:pt x="2136670" y="420334"/>
                    <a:pt x="2216679" y="666079"/>
                    <a:pt x="2216679" y="923254"/>
                  </a:cubicBezTo>
                  <a:cubicBezTo>
                    <a:pt x="2216679" y="1534759"/>
                    <a:pt x="2442422" y="2103401"/>
                    <a:pt x="2699597" y="2685379"/>
                  </a:cubicBezTo>
                  <a:cubicBezTo>
                    <a:pt x="3024400" y="3420709"/>
                    <a:pt x="2936769" y="4192234"/>
                    <a:pt x="2490047" y="4914229"/>
                  </a:cubicBezTo>
                  <a:cubicBezTo>
                    <a:pt x="2196677" y="5387621"/>
                    <a:pt x="1657562" y="5592409"/>
                    <a:pt x="1066059" y="5454296"/>
                  </a:cubicBezTo>
                  <a:cubicBezTo>
                    <a:pt x="606002" y="5346664"/>
                    <a:pt x="368829" y="5050436"/>
                    <a:pt x="200237" y="4713251"/>
                  </a:cubicBezTo>
                  <a:cubicBezTo>
                    <a:pt x="43074" y="4396069"/>
                    <a:pt x="-22648" y="4065551"/>
                    <a:pt x="6879" y="3746464"/>
                  </a:cubicBezTo>
                  <a:close/>
                </a:path>
              </a:pathLst>
            </a:custGeom>
            <a:solidFill>
              <a:srgbClr val="FEC8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70">
              <a:extLst>
                <a:ext uri="{FF2B5EF4-FFF2-40B4-BE49-F238E27FC236}">
                  <a16:creationId xmlns:a16="http://schemas.microsoft.com/office/drawing/2014/main" id="{D3CE7745-963E-4818-BFC5-5B64DAA6F7B9}"/>
                </a:ext>
              </a:extLst>
            </p:cNvPr>
            <p:cNvSpPr/>
            <p:nvPr/>
          </p:nvSpPr>
          <p:spPr>
            <a:xfrm>
              <a:off x="4865702" y="1361357"/>
              <a:ext cx="2447925" cy="4953000"/>
            </a:xfrm>
            <a:custGeom>
              <a:avLst/>
              <a:gdLst>
                <a:gd name="connsiteX0" fmla="*/ 5383 w 2447925"/>
                <a:gd name="connsiteY0" fmla="*/ 3378283 h 4953000"/>
                <a:gd name="connsiteX1" fmla="*/ 194930 w 2447925"/>
                <a:gd name="connsiteY1" fmla="*/ 2252428 h 4953000"/>
                <a:gd name="connsiteX2" fmla="*/ 491158 w 2447925"/>
                <a:gd name="connsiteY2" fmla="*/ 1029418 h 4953000"/>
                <a:gd name="connsiteX3" fmla="*/ 801673 w 2447925"/>
                <a:gd name="connsiteY3" fmla="*/ 117875 h 4953000"/>
                <a:gd name="connsiteX4" fmla="*/ 1653208 w 2447925"/>
                <a:gd name="connsiteY4" fmla="*/ 184550 h 4953000"/>
                <a:gd name="connsiteX5" fmla="*/ 1877998 w 2447925"/>
                <a:gd name="connsiteY5" fmla="*/ 832250 h 4953000"/>
                <a:gd name="connsiteX6" fmla="*/ 2286620 w 2447925"/>
                <a:gd name="connsiteY6" fmla="*/ 2421973 h 4953000"/>
                <a:gd name="connsiteX7" fmla="*/ 2109455 w 2447925"/>
                <a:gd name="connsiteY7" fmla="*/ 4431748 h 4953000"/>
                <a:gd name="connsiteX8" fmla="*/ 903590 w 2447925"/>
                <a:gd name="connsiteY8" fmla="*/ 4918475 h 4953000"/>
                <a:gd name="connsiteX9" fmla="*/ 170165 w 2447925"/>
                <a:gd name="connsiteY9" fmla="*/ 4249820 h 4953000"/>
                <a:gd name="connsiteX10" fmla="*/ 5383 w 2447925"/>
                <a:gd name="connsiteY10" fmla="*/ 3378283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7925" h="4953000">
                  <a:moveTo>
                    <a:pt x="5383" y="3378283"/>
                  </a:moveTo>
                  <a:cubicBezTo>
                    <a:pt x="-13667" y="2974423"/>
                    <a:pt x="25385" y="2606758"/>
                    <a:pt x="194930" y="2252428"/>
                  </a:cubicBezTo>
                  <a:cubicBezTo>
                    <a:pt x="381620" y="1860950"/>
                    <a:pt x="494015" y="1451375"/>
                    <a:pt x="491158" y="1029418"/>
                  </a:cubicBezTo>
                  <a:cubicBezTo>
                    <a:pt x="488300" y="673183"/>
                    <a:pt x="505445" y="366477"/>
                    <a:pt x="801673" y="117875"/>
                  </a:cubicBezTo>
                  <a:cubicBezTo>
                    <a:pt x="1016938" y="-63100"/>
                    <a:pt x="1478900" y="-31667"/>
                    <a:pt x="1653208" y="184550"/>
                  </a:cubicBezTo>
                  <a:cubicBezTo>
                    <a:pt x="1809418" y="378860"/>
                    <a:pt x="1877998" y="599840"/>
                    <a:pt x="1877998" y="832250"/>
                  </a:cubicBezTo>
                  <a:cubicBezTo>
                    <a:pt x="1877998" y="1383748"/>
                    <a:pt x="2069450" y="1896193"/>
                    <a:pt x="2286620" y="2421973"/>
                  </a:cubicBezTo>
                  <a:cubicBezTo>
                    <a:pt x="2561893" y="3084913"/>
                    <a:pt x="2487598" y="3781190"/>
                    <a:pt x="2109455" y="4431748"/>
                  </a:cubicBezTo>
                  <a:cubicBezTo>
                    <a:pt x="1860853" y="4858468"/>
                    <a:pt x="1404605" y="5044205"/>
                    <a:pt x="903590" y="4918475"/>
                  </a:cubicBezTo>
                  <a:cubicBezTo>
                    <a:pt x="514018" y="4821320"/>
                    <a:pt x="313040" y="4553668"/>
                    <a:pt x="170165" y="4249820"/>
                  </a:cubicBezTo>
                  <a:cubicBezTo>
                    <a:pt x="36815" y="3964070"/>
                    <a:pt x="-18430" y="3665938"/>
                    <a:pt x="5383" y="3378283"/>
                  </a:cubicBezTo>
                  <a:close/>
                </a:path>
              </a:pathLst>
            </a:custGeom>
            <a:solidFill>
              <a:srgbClr val="F690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71">
              <a:extLst>
                <a:ext uri="{FF2B5EF4-FFF2-40B4-BE49-F238E27FC236}">
                  <a16:creationId xmlns:a16="http://schemas.microsoft.com/office/drawing/2014/main" id="{0703533F-8D39-4F93-8925-A561A8CADB46}"/>
                </a:ext>
              </a:extLst>
            </p:cNvPr>
            <p:cNvSpPr/>
            <p:nvPr/>
          </p:nvSpPr>
          <p:spPr>
            <a:xfrm>
              <a:off x="5080761" y="1723948"/>
              <a:ext cx="1981200" cy="4324350"/>
            </a:xfrm>
            <a:custGeom>
              <a:avLst/>
              <a:gdLst>
                <a:gd name="connsiteX0" fmla="*/ 4636 w 1981200"/>
                <a:gd name="connsiteY0" fmla="*/ 2951874 h 4324350"/>
                <a:gd name="connsiteX1" fmla="*/ 157989 w 1981200"/>
                <a:gd name="connsiteY1" fmla="*/ 1967941 h 4324350"/>
                <a:gd name="connsiteX2" fmla="*/ 398019 w 1981200"/>
                <a:gd name="connsiteY2" fmla="*/ 899236 h 4324350"/>
                <a:gd name="connsiteX3" fmla="*/ 649479 w 1981200"/>
                <a:gd name="connsiteY3" fmla="*/ 102946 h 4324350"/>
                <a:gd name="connsiteX4" fmla="*/ 1340042 w 1981200"/>
                <a:gd name="connsiteY4" fmla="*/ 161049 h 4324350"/>
                <a:gd name="connsiteX5" fmla="*/ 1521969 w 1981200"/>
                <a:gd name="connsiteY5" fmla="*/ 726834 h 4324350"/>
                <a:gd name="connsiteX6" fmla="*/ 1853439 w 1981200"/>
                <a:gd name="connsiteY6" fmla="*/ 2115579 h 4324350"/>
                <a:gd name="connsiteX7" fmla="*/ 1709611 w 1981200"/>
                <a:gd name="connsiteY7" fmla="*/ 3871989 h 4324350"/>
                <a:gd name="connsiteX8" fmla="*/ 732346 w 1981200"/>
                <a:gd name="connsiteY8" fmla="*/ 4297757 h 4324350"/>
                <a:gd name="connsiteX9" fmla="*/ 137986 w 1981200"/>
                <a:gd name="connsiteY9" fmla="*/ 3713874 h 4324350"/>
                <a:gd name="connsiteX10" fmla="*/ 4636 w 1981200"/>
                <a:gd name="connsiteY10" fmla="*/ 2951874 h 432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1200" h="4324350">
                  <a:moveTo>
                    <a:pt x="4636" y="2951874"/>
                  </a:moveTo>
                  <a:cubicBezTo>
                    <a:pt x="-10604" y="2599449"/>
                    <a:pt x="20829" y="2278457"/>
                    <a:pt x="157989" y="1967941"/>
                  </a:cubicBezTo>
                  <a:cubicBezTo>
                    <a:pt x="309436" y="1625994"/>
                    <a:pt x="400876" y="1267854"/>
                    <a:pt x="398019" y="899236"/>
                  </a:cubicBezTo>
                  <a:cubicBezTo>
                    <a:pt x="396114" y="588721"/>
                    <a:pt x="409449" y="320116"/>
                    <a:pt x="649479" y="102946"/>
                  </a:cubicBezTo>
                  <a:cubicBezTo>
                    <a:pt x="823786" y="-55169"/>
                    <a:pt x="1199072" y="-27546"/>
                    <a:pt x="1340042" y="161049"/>
                  </a:cubicBezTo>
                  <a:cubicBezTo>
                    <a:pt x="1466724" y="330594"/>
                    <a:pt x="1521969" y="523951"/>
                    <a:pt x="1521969" y="726834"/>
                  </a:cubicBezTo>
                  <a:cubicBezTo>
                    <a:pt x="1521969" y="1208799"/>
                    <a:pt x="1677227" y="1656474"/>
                    <a:pt x="1853439" y="2115579"/>
                  </a:cubicBezTo>
                  <a:cubicBezTo>
                    <a:pt x="2076324" y="2694699"/>
                    <a:pt x="2016317" y="3303346"/>
                    <a:pt x="1709611" y="3871989"/>
                  </a:cubicBezTo>
                  <a:cubicBezTo>
                    <a:pt x="1508634" y="4245369"/>
                    <a:pt x="1138111" y="4406341"/>
                    <a:pt x="732346" y="4297757"/>
                  </a:cubicBezTo>
                  <a:cubicBezTo>
                    <a:pt x="417069" y="4212984"/>
                    <a:pt x="253239" y="3979621"/>
                    <a:pt x="137986" y="3713874"/>
                  </a:cubicBezTo>
                  <a:cubicBezTo>
                    <a:pt x="29401" y="3464319"/>
                    <a:pt x="-15366" y="3203334"/>
                    <a:pt x="4636" y="2951874"/>
                  </a:cubicBezTo>
                  <a:close/>
                </a:path>
              </a:pathLst>
            </a:custGeom>
            <a:solidFill>
              <a:srgbClr val="F06A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72">
              <a:extLst>
                <a:ext uri="{FF2B5EF4-FFF2-40B4-BE49-F238E27FC236}">
                  <a16:creationId xmlns:a16="http://schemas.microsoft.com/office/drawing/2014/main" id="{B899F12D-6259-455C-9172-2D756F45A12E}"/>
                </a:ext>
              </a:extLst>
            </p:cNvPr>
            <p:cNvSpPr/>
            <p:nvPr/>
          </p:nvSpPr>
          <p:spPr>
            <a:xfrm>
              <a:off x="5469544" y="2675696"/>
              <a:ext cx="1181100" cy="2686050"/>
            </a:xfrm>
            <a:custGeom>
              <a:avLst/>
              <a:gdLst>
                <a:gd name="connsiteX0" fmla="*/ 2569 w 1181100"/>
                <a:gd name="connsiteY0" fmla="*/ 1835343 h 2686050"/>
                <a:gd name="connsiteX1" fmla="*/ 118774 w 1181100"/>
                <a:gd name="connsiteY1" fmla="*/ 1223838 h 2686050"/>
                <a:gd name="connsiteX2" fmla="*/ 241646 w 1181100"/>
                <a:gd name="connsiteY2" fmla="*/ 558041 h 2686050"/>
                <a:gd name="connsiteX3" fmla="*/ 460721 w 1181100"/>
                <a:gd name="connsiteY3" fmla="*/ 64646 h 2686050"/>
                <a:gd name="connsiteX4" fmla="*/ 816004 w 1181100"/>
                <a:gd name="connsiteY4" fmla="*/ 98936 h 2686050"/>
                <a:gd name="connsiteX5" fmla="*/ 927446 w 1181100"/>
                <a:gd name="connsiteY5" fmla="*/ 451361 h 2686050"/>
                <a:gd name="connsiteX6" fmla="*/ 1090324 w 1181100"/>
                <a:gd name="connsiteY6" fmla="*/ 1321946 h 2686050"/>
                <a:gd name="connsiteX7" fmla="*/ 1041746 w 1181100"/>
                <a:gd name="connsiteY7" fmla="*/ 2407796 h 2686050"/>
                <a:gd name="connsiteX8" fmla="*/ 445481 w 1181100"/>
                <a:gd name="connsiteY8" fmla="*/ 2672591 h 2686050"/>
                <a:gd name="connsiteX9" fmla="*/ 83531 w 1181100"/>
                <a:gd name="connsiteY9" fmla="*/ 2308736 h 2686050"/>
                <a:gd name="connsiteX10" fmla="*/ 2569 w 1181100"/>
                <a:gd name="connsiteY10" fmla="*/ 1835343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1100" h="2686050">
                  <a:moveTo>
                    <a:pt x="2569" y="1835343"/>
                  </a:moveTo>
                  <a:cubicBezTo>
                    <a:pt x="-6956" y="1616268"/>
                    <a:pt x="35906" y="1417196"/>
                    <a:pt x="118774" y="1223838"/>
                  </a:cubicBezTo>
                  <a:cubicBezTo>
                    <a:pt x="211166" y="1011431"/>
                    <a:pt x="243551" y="787593"/>
                    <a:pt x="241646" y="558041"/>
                  </a:cubicBezTo>
                  <a:cubicBezTo>
                    <a:pt x="239741" y="364683"/>
                    <a:pt x="314036" y="199901"/>
                    <a:pt x="460721" y="64646"/>
                  </a:cubicBezTo>
                  <a:cubicBezTo>
                    <a:pt x="567401" y="-33462"/>
                    <a:pt x="729326" y="-18222"/>
                    <a:pt x="816004" y="98936"/>
                  </a:cubicBezTo>
                  <a:cubicBezTo>
                    <a:pt x="893156" y="204663"/>
                    <a:pt x="927446" y="324678"/>
                    <a:pt x="927446" y="451361"/>
                  </a:cubicBezTo>
                  <a:cubicBezTo>
                    <a:pt x="927446" y="751398"/>
                    <a:pt x="982691" y="1037148"/>
                    <a:pt x="1090324" y="1321946"/>
                  </a:cubicBezTo>
                  <a:cubicBezTo>
                    <a:pt x="1226531" y="1681991"/>
                    <a:pt x="1228436" y="2054418"/>
                    <a:pt x="1041746" y="2407796"/>
                  </a:cubicBezTo>
                  <a:cubicBezTo>
                    <a:pt x="918874" y="2640206"/>
                    <a:pt x="693131" y="2740218"/>
                    <a:pt x="445481" y="2672591"/>
                  </a:cubicBezTo>
                  <a:cubicBezTo>
                    <a:pt x="253076" y="2620203"/>
                    <a:pt x="154016" y="2474471"/>
                    <a:pt x="83531" y="2308736"/>
                  </a:cubicBezTo>
                  <a:cubicBezTo>
                    <a:pt x="17809" y="2153478"/>
                    <a:pt x="-8861" y="1991553"/>
                    <a:pt x="2569" y="1835343"/>
                  </a:cubicBezTo>
                  <a:close/>
                </a:path>
              </a:pathLst>
            </a:custGeom>
            <a:solidFill>
              <a:srgbClr val="F796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73">
              <a:extLst>
                <a:ext uri="{FF2B5EF4-FFF2-40B4-BE49-F238E27FC236}">
                  <a16:creationId xmlns:a16="http://schemas.microsoft.com/office/drawing/2014/main" id="{C4A22071-53A4-4DC3-9122-D9857A035DD7}"/>
                </a:ext>
              </a:extLst>
            </p:cNvPr>
            <p:cNvSpPr/>
            <p:nvPr/>
          </p:nvSpPr>
          <p:spPr>
            <a:xfrm>
              <a:off x="5723959" y="3417914"/>
              <a:ext cx="657225" cy="1571625"/>
            </a:xfrm>
            <a:custGeom>
              <a:avLst/>
              <a:gdLst>
                <a:gd name="connsiteX0" fmla="*/ 1519 w 657225"/>
                <a:gd name="connsiteY0" fmla="*/ 1074075 h 1571625"/>
                <a:gd name="connsiteX1" fmla="*/ 66289 w 657225"/>
                <a:gd name="connsiteY1" fmla="*/ 715935 h 1571625"/>
                <a:gd name="connsiteX2" fmla="*/ 134869 w 657225"/>
                <a:gd name="connsiteY2" fmla="*/ 326363 h 1571625"/>
                <a:gd name="connsiteX3" fmla="*/ 256789 w 657225"/>
                <a:gd name="connsiteY3" fmla="*/ 37755 h 1571625"/>
                <a:gd name="connsiteX4" fmla="*/ 453956 w 657225"/>
                <a:gd name="connsiteY4" fmla="*/ 57758 h 1571625"/>
                <a:gd name="connsiteX5" fmla="*/ 515869 w 657225"/>
                <a:gd name="connsiteY5" fmla="*/ 263498 h 1571625"/>
                <a:gd name="connsiteX6" fmla="*/ 606356 w 657225"/>
                <a:gd name="connsiteY6" fmla="*/ 773085 h 1571625"/>
                <a:gd name="connsiteX7" fmla="*/ 579686 w 657225"/>
                <a:gd name="connsiteY7" fmla="*/ 1408403 h 1571625"/>
                <a:gd name="connsiteX8" fmla="*/ 249169 w 657225"/>
                <a:gd name="connsiteY8" fmla="*/ 1563660 h 1571625"/>
                <a:gd name="connsiteX9" fmla="*/ 48191 w 657225"/>
                <a:gd name="connsiteY9" fmla="*/ 1351253 h 1571625"/>
                <a:gd name="connsiteX10" fmla="*/ 1519 w 657225"/>
                <a:gd name="connsiteY10" fmla="*/ 1074075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225" h="1571625">
                  <a:moveTo>
                    <a:pt x="1519" y="1074075"/>
                  </a:moveTo>
                  <a:cubicBezTo>
                    <a:pt x="-3244" y="945488"/>
                    <a:pt x="19616" y="829283"/>
                    <a:pt x="66289" y="715935"/>
                  </a:cubicBezTo>
                  <a:cubicBezTo>
                    <a:pt x="117724" y="591158"/>
                    <a:pt x="135821" y="460665"/>
                    <a:pt x="134869" y="326363"/>
                  </a:cubicBezTo>
                  <a:cubicBezTo>
                    <a:pt x="133916" y="213015"/>
                    <a:pt x="174874" y="116813"/>
                    <a:pt x="256789" y="37755"/>
                  </a:cubicBezTo>
                  <a:cubicBezTo>
                    <a:pt x="315844" y="-19395"/>
                    <a:pt x="406331" y="-10822"/>
                    <a:pt x="453956" y="57758"/>
                  </a:cubicBezTo>
                  <a:cubicBezTo>
                    <a:pt x="496819" y="119670"/>
                    <a:pt x="515869" y="190155"/>
                    <a:pt x="515869" y="263498"/>
                  </a:cubicBezTo>
                  <a:cubicBezTo>
                    <a:pt x="515869" y="438758"/>
                    <a:pt x="546349" y="606398"/>
                    <a:pt x="606356" y="773085"/>
                  </a:cubicBezTo>
                  <a:cubicBezTo>
                    <a:pt x="681604" y="983588"/>
                    <a:pt x="683509" y="1201710"/>
                    <a:pt x="579686" y="1408403"/>
                  </a:cubicBezTo>
                  <a:cubicBezTo>
                    <a:pt x="512059" y="1544610"/>
                    <a:pt x="386329" y="1602713"/>
                    <a:pt x="249169" y="1563660"/>
                  </a:cubicBezTo>
                  <a:cubicBezTo>
                    <a:pt x="142489" y="1533180"/>
                    <a:pt x="87244" y="1447455"/>
                    <a:pt x="48191" y="1351253"/>
                  </a:cubicBezTo>
                  <a:cubicBezTo>
                    <a:pt x="10091" y="1260766"/>
                    <a:pt x="-5149" y="1166468"/>
                    <a:pt x="1519" y="1074075"/>
                  </a:cubicBezTo>
                  <a:close/>
                </a:path>
              </a:pathLst>
            </a:custGeom>
            <a:solidFill>
              <a:srgbClr val="FBB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74">
              <a:extLst>
                <a:ext uri="{FF2B5EF4-FFF2-40B4-BE49-F238E27FC236}">
                  <a16:creationId xmlns:a16="http://schemas.microsoft.com/office/drawing/2014/main" id="{F31EF212-2230-49C8-9E0B-0B1C26E5B367}"/>
                </a:ext>
              </a:extLst>
            </p:cNvPr>
            <p:cNvSpPr/>
            <p:nvPr/>
          </p:nvSpPr>
          <p:spPr>
            <a:xfrm>
              <a:off x="5911182" y="4022547"/>
              <a:ext cx="304800" cy="200025"/>
            </a:xfrm>
            <a:custGeom>
              <a:avLst/>
              <a:gdLst>
                <a:gd name="connsiteX0" fmla="*/ 218155 w 304800"/>
                <a:gd name="connsiteY0" fmla="*/ 99872 h 200025"/>
                <a:gd name="connsiteX1" fmla="*/ 296260 w 304800"/>
                <a:gd name="connsiteY1" fmla="*/ 85585 h 200025"/>
                <a:gd name="connsiteX2" fmla="*/ 284830 w 304800"/>
                <a:gd name="connsiteY2" fmla="*/ 14147 h 200025"/>
                <a:gd name="connsiteX3" fmla="*/ 205772 w 304800"/>
                <a:gd name="connsiteY3" fmla="*/ 23672 h 200025"/>
                <a:gd name="connsiteX4" fmla="*/ 181008 w 304800"/>
                <a:gd name="connsiteY4" fmla="*/ 29387 h 200025"/>
                <a:gd name="connsiteX5" fmla="*/ 91472 w 304800"/>
                <a:gd name="connsiteY5" fmla="*/ 29387 h 200025"/>
                <a:gd name="connsiteX6" fmla="*/ 83852 w 304800"/>
                <a:gd name="connsiteY6" fmla="*/ 119875 h 200025"/>
                <a:gd name="connsiteX7" fmla="*/ 51468 w 304800"/>
                <a:gd name="connsiteY7" fmla="*/ 116065 h 200025"/>
                <a:gd name="connsiteX8" fmla="*/ 33 w 304800"/>
                <a:gd name="connsiteY8" fmla="*/ 162737 h 200025"/>
                <a:gd name="connsiteX9" fmla="*/ 48610 w 304800"/>
                <a:gd name="connsiteY9" fmla="*/ 209410 h 200025"/>
                <a:gd name="connsiteX10" fmla="*/ 93377 w 304800"/>
                <a:gd name="connsiteY10" fmla="*/ 154165 h 200025"/>
                <a:gd name="connsiteX11" fmla="*/ 85758 w 304800"/>
                <a:gd name="connsiteY11" fmla="*/ 121780 h 200025"/>
                <a:gd name="connsiteX12" fmla="*/ 83852 w 304800"/>
                <a:gd name="connsiteY12" fmla="*/ 118922 h 200025"/>
                <a:gd name="connsiteX13" fmla="*/ 85758 w 304800"/>
                <a:gd name="connsiteY13" fmla="*/ 120827 h 200025"/>
                <a:gd name="connsiteX14" fmla="*/ 132430 w 304800"/>
                <a:gd name="connsiteY14" fmla="*/ 141782 h 200025"/>
                <a:gd name="connsiteX15" fmla="*/ 155290 w 304800"/>
                <a:gd name="connsiteY15" fmla="*/ 161785 h 200025"/>
                <a:gd name="connsiteX16" fmla="*/ 204820 w 304800"/>
                <a:gd name="connsiteY16" fmla="*/ 207505 h 200025"/>
                <a:gd name="connsiteX17" fmla="*/ 248635 w 304800"/>
                <a:gd name="connsiteY17" fmla="*/ 170357 h 200025"/>
                <a:gd name="connsiteX18" fmla="*/ 211488 w 304800"/>
                <a:gd name="connsiteY18" fmla="*/ 114160 h 200025"/>
                <a:gd name="connsiteX19" fmla="*/ 197200 w 304800"/>
                <a:gd name="connsiteY19" fmla="*/ 101777 h 200025"/>
                <a:gd name="connsiteX20" fmla="*/ 218155 w 304800"/>
                <a:gd name="connsiteY20" fmla="*/ 998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4800" h="200025">
                  <a:moveTo>
                    <a:pt x="218155" y="99872"/>
                  </a:moveTo>
                  <a:cubicBezTo>
                    <a:pt x="248635" y="119875"/>
                    <a:pt x="276258" y="114160"/>
                    <a:pt x="296260" y="85585"/>
                  </a:cubicBezTo>
                  <a:cubicBezTo>
                    <a:pt x="314358" y="59867"/>
                    <a:pt x="309595" y="33197"/>
                    <a:pt x="284830" y="14147"/>
                  </a:cubicBezTo>
                  <a:cubicBezTo>
                    <a:pt x="257208" y="-7760"/>
                    <a:pt x="228633" y="-3950"/>
                    <a:pt x="205772" y="23672"/>
                  </a:cubicBezTo>
                  <a:cubicBezTo>
                    <a:pt x="198152" y="33197"/>
                    <a:pt x="194343" y="39865"/>
                    <a:pt x="181008" y="29387"/>
                  </a:cubicBezTo>
                  <a:cubicBezTo>
                    <a:pt x="152433" y="4622"/>
                    <a:pt x="120047" y="2717"/>
                    <a:pt x="91472" y="29387"/>
                  </a:cubicBezTo>
                  <a:cubicBezTo>
                    <a:pt x="61945" y="56057"/>
                    <a:pt x="63850" y="87490"/>
                    <a:pt x="83852" y="119875"/>
                  </a:cubicBezTo>
                  <a:cubicBezTo>
                    <a:pt x="73375" y="118922"/>
                    <a:pt x="61945" y="116065"/>
                    <a:pt x="51468" y="116065"/>
                  </a:cubicBezTo>
                  <a:cubicBezTo>
                    <a:pt x="19083" y="114160"/>
                    <a:pt x="-920" y="129400"/>
                    <a:pt x="33" y="162737"/>
                  </a:cubicBezTo>
                  <a:cubicBezTo>
                    <a:pt x="33" y="193217"/>
                    <a:pt x="19083" y="211315"/>
                    <a:pt x="48610" y="209410"/>
                  </a:cubicBezTo>
                  <a:cubicBezTo>
                    <a:pt x="79090" y="207505"/>
                    <a:pt x="96235" y="186550"/>
                    <a:pt x="93377" y="154165"/>
                  </a:cubicBezTo>
                  <a:cubicBezTo>
                    <a:pt x="92425" y="143687"/>
                    <a:pt x="88615" y="133210"/>
                    <a:pt x="85758" y="121780"/>
                  </a:cubicBezTo>
                  <a:cubicBezTo>
                    <a:pt x="85758" y="121780"/>
                    <a:pt x="84805" y="119875"/>
                    <a:pt x="83852" y="118922"/>
                  </a:cubicBezTo>
                  <a:lnTo>
                    <a:pt x="85758" y="120827"/>
                  </a:lnTo>
                  <a:cubicBezTo>
                    <a:pt x="100045" y="131305"/>
                    <a:pt x="114333" y="141782"/>
                    <a:pt x="132430" y="141782"/>
                  </a:cubicBezTo>
                  <a:cubicBezTo>
                    <a:pt x="146718" y="141782"/>
                    <a:pt x="154338" y="143687"/>
                    <a:pt x="155290" y="161785"/>
                  </a:cubicBezTo>
                  <a:cubicBezTo>
                    <a:pt x="156243" y="191312"/>
                    <a:pt x="176245" y="208457"/>
                    <a:pt x="204820" y="207505"/>
                  </a:cubicBezTo>
                  <a:cubicBezTo>
                    <a:pt x="226727" y="207505"/>
                    <a:pt x="243872" y="193217"/>
                    <a:pt x="248635" y="170357"/>
                  </a:cubicBezTo>
                  <a:cubicBezTo>
                    <a:pt x="254350" y="140830"/>
                    <a:pt x="241968" y="121780"/>
                    <a:pt x="211488" y="114160"/>
                  </a:cubicBezTo>
                  <a:cubicBezTo>
                    <a:pt x="204820" y="112255"/>
                    <a:pt x="193390" y="114160"/>
                    <a:pt x="197200" y="101777"/>
                  </a:cubicBezTo>
                  <a:cubicBezTo>
                    <a:pt x="201963" y="85585"/>
                    <a:pt x="209583" y="94157"/>
                    <a:pt x="218155" y="99872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75">
              <a:extLst>
                <a:ext uri="{FF2B5EF4-FFF2-40B4-BE49-F238E27FC236}">
                  <a16:creationId xmlns:a16="http://schemas.microsoft.com/office/drawing/2014/main" id="{9279CA73-BC1B-4501-889E-4BDA4D38A4D1}"/>
                </a:ext>
              </a:extLst>
            </p:cNvPr>
            <p:cNvSpPr/>
            <p:nvPr/>
          </p:nvSpPr>
          <p:spPr>
            <a:xfrm>
              <a:off x="6007320" y="3727132"/>
              <a:ext cx="152400" cy="123825"/>
            </a:xfrm>
            <a:custGeom>
              <a:avLst/>
              <a:gdLst>
                <a:gd name="connsiteX0" fmla="*/ 20100 w 152400"/>
                <a:gd name="connsiteY0" fmla="*/ 70485 h 123825"/>
                <a:gd name="connsiteX1" fmla="*/ 75345 w 152400"/>
                <a:gd name="connsiteY1" fmla="*/ 113348 h 123825"/>
                <a:gd name="connsiteX2" fmla="*/ 138210 w 152400"/>
                <a:gd name="connsiteY2" fmla="*/ 111443 h 123825"/>
                <a:gd name="connsiteX3" fmla="*/ 141067 w 152400"/>
                <a:gd name="connsiteY3" fmla="*/ 47625 h 123825"/>
                <a:gd name="connsiteX4" fmla="*/ 45817 w 152400"/>
                <a:gd name="connsiteY4" fmla="*/ 0 h 123825"/>
                <a:gd name="connsiteX5" fmla="*/ 2002 w 152400"/>
                <a:gd name="connsiteY5" fmla="*/ 26670 h 123825"/>
                <a:gd name="connsiteX6" fmla="*/ 20100 w 152400"/>
                <a:gd name="connsiteY6" fmla="*/ 7048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123825">
                  <a:moveTo>
                    <a:pt x="20100" y="70485"/>
                  </a:moveTo>
                  <a:cubicBezTo>
                    <a:pt x="46770" y="77153"/>
                    <a:pt x="59152" y="94298"/>
                    <a:pt x="75345" y="113348"/>
                  </a:cubicBezTo>
                  <a:cubicBezTo>
                    <a:pt x="93442" y="133350"/>
                    <a:pt x="119160" y="131445"/>
                    <a:pt x="138210" y="111443"/>
                  </a:cubicBezTo>
                  <a:cubicBezTo>
                    <a:pt x="157260" y="92393"/>
                    <a:pt x="160117" y="67628"/>
                    <a:pt x="141067" y="47625"/>
                  </a:cubicBezTo>
                  <a:cubicBezTo>
                    <a:pt x="113445" y="19050"/>
                    <a:pt x="63915" y="36195"/>
                    <a:pt x="45817" y="0"/>
                  </a:cubicBezTo>
                  <a:cubicBezTo>
                    <a:pt x="20100" y="0"/>
                    <a:pt x="7717" y="10478"/>
                    <a:pt x="2002" y="26670"/>
                  </a:cubicBezTo>
                  <a:cubicBezTo>
                    <a:pt x="-3713" y="46673"/>
                    <a:pt x="2955" y="66675"/>
                    <a:pt x="20100" y="70485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76">
              <a:extLst>
                <a:ext uri="{FF2B5EF4-FFF2-40B4-BE49-F238E27FC236}">
                  <a16:creationId xmlns:a16="http://schemas.microsoft.com/office/drawing/2014/main" id="{B92D3BA1-8A11-498F-AC86-42EFDBEB7D56}"/>
                </a:ext>
              </a:extLst>
            </p:cNvPr>
            <p:cNvSpPr/>
            <p:nvPr/>
          </p:nvSpPr>
          <p:spPr>
            <a:xfrm>
              <a:off x="6026436" y="3469005"/>
              <a:ext cx="104775" cy="104775"/>
            </a:xfrm>
            <a:custGeom>
              <a:avLst/>
              <a:gdLst>
                <a:gd name="connsiteX0" fmla="*/ 54324 w 104775"/>
                <a:gd name="connsiteY0" fmla="*/ 113347 h 104775"/>
                <a:gd name="connsiteX1" fmla="*/ 112426 w 104775"/>
                <a:gd name="connsiteY1" fmla="*/ 57150 h 104775"/>
                <a:gd name="connsiteX2" fmla="*/ 54324 w 104775"/>
                <a:gd name="connsiteY2" fmla="*/ 0 h 104775"/>
                <a:gd name="connsiteX3" fmla="*/ 31 w 104775"/>
                <a:gd name="connsiteY3" fmla="*/ 58102 h 104775"/>
                <a:gd name="connsiteX4" fmla="*/ 54324 w 104775"/>
                <a:gd name="connsiteY4" fmla="*/ 11334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324" y="113347"/>
                  </a:moveTo>
                  <a:cubicBezTo>
                    <a:pt x="88614" y="114300"/>
                    <a:pt x="112426" y="92392"/>
                    <a:pt x="112426" y="57150"/>
                  </a:cubicBezTo>
                  <a:cubicBezTo>
                    <a:pt x="112426" y="22860"/>
                    <a:pt x="91471" y="1905"/>
                    <a:pt x="54324" y="0"/>
                  </a:cubicBezTo>
                  <a:cubicBezTo>
                    <a:pt x="20034" y="3810"/>
                    <a:pt x="-921" y="21907"/>
                    <a:pt x="31" y="58102"/>
                  </a:cubicBezTo>
                  <a:cubicBezTo>
                    <a:pt x="984" y="92392"/>
                    <a:pt x="21939" y="112395"/>
                    <a:pt x="54324" y="113347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77">
              <a:extLst>
                <a:ext uri="{FF2B5EF4-FFF2-40B4-BE49-F238E27FC236}">
                  <a16:creationId xmlns:a16="http://schemas.microsoft.com/office/drawing/2014/main" id="{0CE28C61-02D7-4675-B0F5-3EC30289313D}"/>
                </a:ext>
              </a:extLst>
            </p:cNvPr>
            <p:cNvSpPr/>
            <p:nvPr/>
          </p:nvSpPr>
          <p:spPr>
            <a:xfrm>
              <a:off x="6016908" y="4546242"/>
              <a:ext cx="95250" cy="85725"/>
            </a:xfrm>
            <a:custGeom>
              <a:avLst/>
              <a:gdLst>
                <a:gd name="connsiteX0" fmla="*/ 95284 w 95250"/>
                <a:gd name="connsiteY0" fmla="*/ 44807 h 85725"/>
                <a:gd name="connsiteX1" fmla="*/ 45754 w 95250"/>
                <a:gd name="connsiteY1" fmla="*/ 40 h 85725"/>
                <a:gd name="connsiteX2" fmla="*/ 34 w 95250"/>
                <a:gd name="connsiteY2" fmla="*/ 44807 h 85725"/>
                <a:gd name="connsiteX3" fmla="*/ 46707 w 95250"/>
                <a:gd name="connsiteY3" fmla="*/ 93385 h 85725"/>
                <a:gd name="connsiteX4" fmla="*/ 95284 w 95250"/>
                <a:gd name="connsiteY4" fmla="*/ 4480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85725">
                  <a:moveTo>
                    <a:pt x="95284" y="44807"/>
                  </a:moveTo>
                  <a:cubicBezTo>
                    <a:pt x="91474" y="15280"/>
                    <a:pt x="75282" y="-913"/>
                    <a:pt x="45754" y="40"/>
                  </a:cubicBezTo>
                  <a:cubicBezTo>
                    <a:pt x="18132" y="992"/>
                    <a:pt x="987" y="17185"/>
                    <a:pt x="34" y="44807"/>
                  </a:cubicBezTo>
                  <a:cubicBezTo>
                    <a:pt x="-918" y="75287"/>
                    <a:pt x="18132" y="93385"/>
                    <a:pt x="46707" y="93385"/>
                  </a:cubicBezTo>
                  <a:cubicBezTo>
                    <a:pt x="76234" y="93385"/>
                    <a:pt x="93379" y="75287"/>
                    <a:pt x="95284" y="44807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78">
              <a:extLst>
                <a:ext uri="{FF2B5EF4-FFF2-40B4-BE49-F238E27FC236}">
                  <a16:creationId xmlns:a16="http://schemas.microsoft.com/office/drawing/2014/main" id="{0E242950-074C-4583-BB65-7595AC272DDC}"/>
                </a:ext>
              </a:extLst>
            </p:cNvPr>
            <p:cNvSpPr/>
            <p:nvPr/>
          </p:nvSpPr>
          <p:spPr>
            <a:xfrm>
              <a:off x="5910223" y="3651884"/>
              <a:ext cx="85725" cy="95250"/>
            </a:xfrm>
            <a:custGeom>
              <a:avLst/>
              <a:gdLst>
                <a:gd name="connsiteX0" fmla="*/ 46712 w 85725"/>
                <a:gd name="connsiteY0" fmla="*/ 96203 h 95250"/>
                <a:gd name="connsiteX1" fmla="*/ 93385 w 85725"/>
                <a:gd name="connsiteY1" fmla="*/ 47625 h 95250"/>
                <a:gd name="connsiteX2" fmla="*/ 44807 w 85725"/>
                <a:gd name="connsiteY2" fmla="*/ 0 h 95250"/>
                <a:gd name="connsiteX3" fmla="*/ 40 w 85725"/>
                <a:gd name="connsiteY3" fmla="*/ 44768 h 95250"/>
                <a:gd name="connsiteX4" fmla="*/ 46712 w 85725"/>
                <a:gd name="connsiteY4" fmla="*/ 9620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5250">
                  <a:moveTo>
                    <a:pt x="46712" y="96203"/>
                  </a:moveTo>
                  <a:cubicBezTo>
                    <a:pt x="74335" y="93345"/>
                    <a:pt x="93385" y="77153"/>
                    <a:pt x="93385" y="47625"/>
                  </a:cubicBezTo>
                  <a:cubicBezTo>
                    <a:pt x="93385" y="19050"/>
                    <a:pt x="75287" y="0"/>
                    <a:pt x="44807" y="0"/>
                  </a:cubicBezTo>
                  <a:cubicBezTo>
                    <a:pt x="17185" y="0"/>
                    <a:pt x="992" y="17145"/>
                    <a:pt x="40" y="44768"/>
                  </a:cubicBezTo>
                  <a:cubicBezTo>
                    <a:pt x="-913" y="76200"/>
                    <a:pt x="15280" y="92393"/>
                    <a:pt x="46712" y="96203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79">
              <a:extLst>
                <a:ext uri="{FF2B5EF4-FFF2-40B4-BE49-F238E27FC236}">
                  <a16:creationId xmlns:a16="http://schemas.microsoft.com/office/drawing/2014/main" id="{29879759-62EC-4890-80D3-3D22C5C4E18B}"/>
                </a:ext>
              </a:extLst>
            </p:cNvPr>
            <p:cNvSpPr/>
            <p:nvPr/>
          </p:nvSpPr>
          <p:spPr>
            <a:xfrm>
              <a:off x="5909310" y="4593871"/>
              <a:ext cx="95250" cy="85725"/>
            </a:xfrm>
            <a:custGeom>
              <a:avLst/>
              <a:gdLst>
                <a:gd name="connsiteX0" fmla="*/ 46673 w 95250"/>
                <a:gd name="connsiteY0" fmla="*/ 94334 h 85725"/>
                <a:gd name="connsiteX1" fmla="*/ 95250 w 95250"/>
                <a:gd name="connsiteY1" fmla="*/ 45756 h 85725"/>
                <a:gd name="connsiteX2" fmla="*/ 44768 w 95250"/>
                <a:gd name="connsiteY2" fmla="*/ 36 h 85725"/>
                <a:gd name="connsiteX3" fmla="*/ 0 w 95250"/>
                <a:gd name="connsiteY3" fmla="*/ 44803 h 85725"/>
                <a:gd name="connsiteX4" fmla="*/ 46673 w 95250"/>
                <a:gd name="connsiteY4" fmla="*/ 943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85725">
                  <a:moveTo>
                    <a:pt x="46673" y="94334"/>
                  </a:moveTo>
                  <a:cubicBezTo>
                    <a:pt x="76200" y="94334"/>
                    <a:pt x="91440" y="75284"/>
                    <a:pt x="95250" y="45756"/>
                  </a:cubicBezTo>
                  <a:cubicBezTo>
                    <a:pt x="90488" y="17181"/>
                    <a:pt x="75248" y="-916"/>
                    <a:pt x="44768" y="36"/>
                  </a:cubicBezTo>
                  <a:cubicBezTo>
                    <a:pt x="17145" y="988"/>
                    <a:pt x="953" y="17181"/>
                    <a:pt x="0" y="44803"/>
                  </a:cubicBezTo>
                  <a:cubicBezTo>
                    <a:pt x="0" y="75284"/>
                    <a:pt x="18098" y="93381"/>
                    <a:pt x="46673" y="94334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80">
              <a:extLst>
                <a:ext uri="{FF2B5EF4-FFF2-40B4-BE49-F238E27FC236}">
                  <a16:creationId xmlns:a16="http://schemas.microsoft.com/office/drawing/2014/main" id="{B2A79D7C-6D64-41B0-8F0F-8560F140CF59}"/>
                </a:ext>
              </a:extLst>
            </p:cNvPr>
            <p:cNvSpPr/>
            <p:nvPr/>
          </p:nvSpPr>
          <p:spPr>
            <a:xfrm>
              <a:off x="5910263" y="3778533"/>
              <a:ext cx="85725" cy="95250"/>
            </a:xfrm>
            <a:custGeom>
              <a:avLst/>
              <a:gdLst>
                <a:gd name="connsiteX0" fmla="*/ 45720 w 85725"/>
                <a:gd name="connsiteY0" fmla="*/ 95284 h 95250"/>
                <a:gd name="connsiteX1" fmla="*/ 93345 w 85725"/>
                <a:gd name="connsiteY1" fmla="*/ 46707 h 95250"/>
                <a:gd name="connsiteX2" fmla="*/ 43815 w 85725"/>
                <a:gd name="connsiteY2" fmla="*/ 34 h 95250"/>
                <a:gd name="connsiteX3" fmla="*/ 0 w 85725"/>
                <a:gd name="connsiteY3" fmla="*/ 45754 h 95250"/>
                <a:gd name="connsiteX4" fmla="*/ 45720 w 85725"/>
                <a:gd name="connsiteY4" fmla="*/ 9528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5250">
                  <a:moveTo>
                    <a:pt x="45720" y="95284"/>
                  </a:moveTo>
                  <a:cubicBezTo>
                    <a:pt x="75247" y="92426"/>
                    <a:pt x="94297" y="76234"/>
                    <a:pt x="93345" y="46707"/>
                  </a:cubicBezTo>
                  <a:cubicBezTo>
                    <a:pt x="92392" y="18132"/>
                    <a:pt x="73342" y="-918"/>
                    <a:pt x="43815" y="34"/>
                  </a:cubicBezTo>
                  <a:cubicBezTo>
                    <a:pt x="17145" y="986"/>
                    <a:pt x="0" y="17179"/>
                    <a:pt x="0" y="45754"/>
                  </a:cubicBezTo>
                  <a:cubicBezTo>
                    <a:pt x="0" y="77186"/>
                    <a:pt x="16192" y="92426"/>
                    <a:pt x="45720" y="95284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81">
              <a:extLst>
                <a:ext uri="{FF2B5EF4-FFF2-40B4-BE49-F238E27FC236}">
                  <a16:creationId xmlns:a16="http://schemas.microsoft.com/office/drawing/2014/main" id="{F7B259EA-1B65-44CC-AEDF-A83178D5478A}"/>
                </a:ext>
              </a:extLst>
            </p:cNvPr>
            <p:cNvSpPr/>
            <p:nvPr/>
          </p:nvSpPr>
          <p:spPr>
            <a:xfrm>
              <a:off x="5909967" y="3959508"/>
              <a:ext cx="85725" cy="85725"/>
            </a:xfrm>
            <a:custGeom>
              <a:avLst/>
              <a:gdLst>
                <a:gd name="connsiteX0" fmla="*/ 46016 w 85725"/>
                <a:gd name="connsiteY0" fmla="*/ 94332 h 85725"/>
                <a:gd name="connsiteX1" fmla="*/ 94593 w 85725"/>
                <a:gd name="connsiteY1" fmla="*/ 47659 h 85725"/>
                <a:gd name="connsiteX2" fmla="*/ 44111 w 85725"/>
                <a:gd name="connsiteY2" fmla="*/ 34 h 85725"/>
                <a:gd name="connsiteX3" fmla="*/ 296 w 85725"/>
                <a:gd name="connsiteY3" fmla="*/ 50517 h 85725"/>
                <a:gd name="connsiteX4" fmla="*/ 46016 w 85725"/>
                <a:gd name="connsiteY4" fmla="*/ 9433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46016" y="94332"/>
                  </a:moveTo>
                  <a:cubicBezTo>
                    <a:pt x="76496" y="94332"/>
                    <a:pt x="90783" y="75282"/>
                    <a:pt x="94593" y="47659"/>
                  </a:cubicBezTo>
                  <a:cubicBezTo>
                    <a:pt x="89831" y="18132"/>
                    <a:pt x="72686" y="-918"/>
                    <a:pt x="44111" y="34"/>
                  </a:cubicBezTo>
                  <a:cubicBezTo>
                    <a:pt x="15536" y="1939"/>
                    <a:pt x="-2562" y="20036"/>
                    <a:pt x="296" y="50517"/>
                  </a:cubicBezTo>
                  <a:cubicBezTo>
                    <a:pt x="2201" y="79092"/>
                    <a:pt x="18393" y="94332"/>
                    <a:pt x="46016" y="94332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82">
              <a:extLst>
                <a:ext uri="{FF2B5EF4-FFF2-40B4-BE49-F238E27FC236}">
                  <a16:creationId xmlns:a16="http://schemas.microsoft.com/office/drawing/2014/main" id="{270A3671-85AC-42F5-9BA7-1F738DFDA759}"/>
                </a:ext>
              </a:extLst>
            </p:cNvPr>
            <p:cNvSpPr/>
            <p:nvPr/>
          </p:nvSpPr>
          <p:spPr>
            <a:xfrm>
              <a:off x="5910263" y="4448175"/>
              <a:ext cx="95250" cy="85725"/>
            </a:xfrm>
            <a:custGeom>
              <a:avLst/>
              <a:gdLst>
                <a:gd name="connsiteX0" fmla="*/ 43815 w 95250"/>
                <a:gd name="connsiteY0" fmla="*/ 94297 h 85725"/>
                <a:gd name="connsiteX1" fmla="*/ 95250 w 95250"/>
                <a:gd name="connsiteY1" fmla="*/ 48578 h 85725"/>
                <a:gd name="connsiteX2" fmla="*/ 47625 w 95250"/>
                <a:gd name="connsiteY2" fmla="*/ 0 h 85725"/>
                <a:gd name="connsiteX3" fmla="*/ 0 w 95250"/>
                <a:gd name="connsiteY3" fmla="*/ 47625 h 85725"/>
                <a:gd name="connsiteX4" fmla="*/ 43815 w 95250"/>
                <a:gd name="connsiteY4" fmla="*/ 9429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85725">
                  <a:moveTo>
                    <a:pt x="43815" y="94297"/>
                  </a:moveTo>
                  <a:cubicBezTo>
                    <a:pt x="73342" y="96203"/>
                    <a:pt x="89535" y="78105"/>
                    <a:pt x="95250" y="48578"/>
                  </a:cubicBezTo>
                  <a:cubicBezTo>
                    <a:pt x="92392" y="20003"/>
                    <a:pt x="77153" y="0"/>
                    <a:pt x="47625" y="0"/>
                  </a:cubicBezTo>
                  <a:cubicBezTo>
                    <a:pt x="19050" y="0"/>
                    <a:pt x="0" y="17145"/>
                    <a:pt x="0" y="47625"/>
                  </a:cubicBezTo>
                  <a:cubicBezTo>
                    <a:pt x="0" y="76200"/>
                    <a:pt x="16192" y="92393"/>
                    <a:pt x="43815" y="94297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83">
              <a:extLst>
                <a:ext uri="{FF2B5EF4-FFF2-40B4-BE49-F238E27FC236}">
                  <a16:creationId xmlns:a16="http://schemas.microsoft.com/office/drawing/2014/main" id="{B3459CF1-C987-4118-9FD4-57886DD4B203}"/>
                </a:ext>
              </a:extLst>
            </p:cNvPr>
            <p:cNvSpPr/>
            <p:nvPr/>
          </p:nvSpPr>
          <p:spPr>
            <a:xfrm>
              <a:off x="5998845" y="4745315"/>
              <a:ext cx="95250" cy="85725"/>
            </a:xfrm>
            <a:custGeom>
              <a:avLst/>
              <a:gdLst>
                <a:gd name="connsiteX0" fmla="*/ 45720 w 95250"/>
                <a:gd name="connsiteY0" fmla="*/ 40 h 85725"/>
                <a:gd name="connsiteX1" fmla="*/ 0 w 95250"/>
                <a:gd name="connsiteY1" fmla="*/ 43855 h 85725"/>
                <a:gd name="connsiteX2" fmla="*/ 46672 w 95250"/>
                <a:gd name="connsiteY2" fmla="*/ 93385 h 85725"/>
                <a:gd name="connsiteX3" fmla="*/ 95250 w 95250"/>
                <a:gd name="connsiteY3" fmla="*/ 45760 h 85725"/>
                <a:gd name="connsiteX4" fmla="*/ 45720 w 95250"/>
                <a:gd name="connsiteY4" fmla="*/ 4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85725">
                  <a:moveTo>
                    <a:pt x="45720" y="40"/>
                  </a:moveTo>
                  <a:cubicBezTo>
                    <a:pt x="18097" y="992"/>
                    <a:pt x="952" y="16232"/>
                    <a:pt x="0" y="43855"/>
                  </a:cubicBezTo>
                  <a:cubicBezTo>
                    <a:pt x="0" y="73382"/>
                    <a:pt x="17145" y="92432"/>
                    <a:pt x="46672" y="93385"/>
                  </a:cubicBezTo>
                  <a:cubicBezTo>
                    <a:pt x="75247" y="93385"/>
                    <a:pt x="92392" y="76240"/>
                    <a:pt x="95250" y="45760"/>
                  </a:cubicBezTo>
                  <a:cubicBezTo>
                    <a:pt x="92392" y="15280"/>
                    <a:pt x="76200" y="-913"/>
                    <a:pt x="45720" y="40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84">
              <a:extLst>
                <a:ext uri="{FF2B5EF4-FFF2-40B4-BE49-F238E27FC236}">
                  <a16:creationId xmlns:a16="http://schemas.microsoft.com/office/drawing/2014/main" id="{37C3AB82-2126-465A-AE7E-1D8ADE3E00D1}"/>
                </a:ext>
              </a:extLst>
            </p:cNvPr>
            <p:cNvSpPr/>
            <p:nvPr/>
          </p:nvSpPr>
          <p:spPr>
            <a:xfrm>
              <a:off x="5910223" y="4268961"/>
              <a:ext cx="85725" cy="85725"/>
            </a:xfrm>
            <a:custGeom>
              <a:avLst/>
              <a:gdLst>
                <a:gd name="connsiteX0" fmla="*/ 42902 w 85725"/>
                <a:gd name="connsiteY0" fmla="*/ 144 h 85725"/>
                <a:gd name="connsiteX1" fmla="*/ 40 w 85725"/>
                <a:gd name="connsiteY1" fmla="*/ 45864 h 85725"/>
                <a:gd name="connsiteX2" fmla="*/ 47665 w 85725"/>
                <a:gd name="connsiteY2" fmla="*/ 93489 h 85725"/>
                <a:gd name="connsiteX3" fmla="*/ 94337 w 85725"/>
                <a:gd name="connsiteY3" fmla="*/ 44911 h 85725"/>
                <a:gd name="connsiteX4" fmla="*/ 42902 w 85725"/>
                <a:gd name="connsiteY4" fmla="*/ 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42902" y="144"/>
                  </a:moveTo>
                  <a:cubicBezTo>
                    <a:pt x="15280" y="2049"/>
                    <a:pt x="-913" y="18241"/>
                    <a:pt x="40" y="45864"/>
                  </a:cubicBezTo>
                  <a:cubicBezTo>
                    <a:pt x="40" y="76344"/>
                    <a:pt x="19090" y="93489"/>
                    <a:pt x="47665" y="93489"/>
                  </a:cubicBezTo>
                  <a:cubicBezTo>
                    <a:pt x="77192" y="93489"/>
                    <a:pt x="91480" y="72534"/>
                    <a:pt x="94337" y="44911"/>
                  </a:cubicBezTo>
                  <a:cubicBezTo>
                    <a:pt x="89575" y="15384"/>
                    <a:pt x="73382" y="-1761"/>
                    <a:pt x="42902" y="144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85">
              <a:extLst>
                <a:ext uri="{FF2B5EF4-FFF2-40B4-BE49-F238E27FC236}">
                  <a16:creationId xmlns:a16="http://schemas.microsoft.com/office/drawing/2014/main" id="{53A78264-F338-454B-AF4B-72C57DBE465A}"/>
                </a:ext>
              </a:extLst>
            </p:cNvPr>
            <p:cNvSpPr/>
            <p:nvPr/>
          </p:nvSpPr>
          <p:spPr>
            <a:xfrm>
              <a:off x="5910223" y="4792948"/>
              <a:ext cx="85725" cy="85725"/>
            </a:xfrm>
            <a:custGeom>
              <a:avLst/>
              <a:gdLst>
                <a:gd name="connsiteX0" fmla="*/ 45760 w 85725"/>
                <a:gd name="connsiteY0" fmla="*/ 31 h 85725"/>
                <a:gd name="connsiteX1" fmla="*/ 40 w 85725"/>
                <a:gd name="connsiteY1" fmla="*/ 48609 h 85725"/>
                <a:gd name="connsiteX2" fmla="*/ 44807 w 85725"/>
                <a:gd name="connsiteY2" fmla="*/ 93376 h 85725"/>
                <a:gd name="connsiteX3" fmla="*/ 94337 w 85725"/>
                <a:gd name="connsiteY3" fmla="*/ 46704 h 85725"/>
                <a:gd name="connsiteX4" fmla="*/ 45760 w 85725"/>
                <a:gd name="connsiteY4" fmla="*/ 3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45760" y="31"/>
                  </a:moveTo>
                  <a:cubicBezTo>
                    <a:pt x="15280" y="983"/>
                    <a:pt x="-913" y="18129"/>
                    <a:pt x="40" y="48609"/>
                  </a:cubicBezTo>
                  <a:cubicBezTo>
                    <a:pt x="992" y="77184"/>
                    <a:pt x="18137" y="92424"/>
                    <a:pt x="44807" y="93376"/>
                  </a:cubicBezTo>
                  <a:cubicBezTo>
                    <a:pt x="74335" y="94329"/>
                    <a:pt x="90527" y="76231"/>
                    <a:pt x="94337" y="46704"/>
                  </a:cubicBezTo>
                  <a:cubicBezTo>
                    <a:pt x="88622" y="20034"/>
                    <a:pt x="77192" y="-921"/>
                    <a:pt x="45760" y="31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86">
              <a:extLst>
                <a:ext uri="{FF2B5EF4-FFF2-40B4-BE49-F238E27FC236}">
                  <a16:creationId xmlns:a16="http://schemas.microsoft.com/office/drawing/2014/main" id="{0C9849AF-4632-4C14-8656-D4950F1DA50B}"/>
                </a:ext>
              </a:extLst>
            </p:cNvPr>
            <p:cNvSpPr/>
            <p:nvPr/>
          </p:nvSpPr>
          <p:spPr>
            <a:xfrm>
              <a:off x="6068378" y="4320395"/>
              <a:ext cx="85725" cy="85725"/>
            </a:xfrm>
            <a:custGeom>
              <a:avLst/>
              <a:gdLst>
                <a:gd name="connsiteX0" fmla="*/ 44767 w 85725"/>
                <a:gd name="connsiteY0" fmla="*/ 86822 h 85725"/>
                <a:gd name="connsiteX1" fmla="*/ 90488 w 85725"/>
                <a:gd name="connsiteY1" fmla="*/ 42054 h 85725"/>
                <a:gd name="connsiteX2" fmla="*/ 41910 w 85725"/>
                <a:gd name="connsiteY2" fmla="*/ 144 h 85725"/>
                <a:gd name="connsiteX3" fmla="*/ 0 w 85725"/>
                <a:gd name="connsiteY3" fmla="*/ 43007 h 85725"/>
                <a:gd name="connsiteX4" fmla="*/ 44767 w 85725"/>
                <a:gd name="connsiteY4" fmla="*/ 8682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44767" y="86822"/>
                  </a:moveTo>
                  <a:cubicBezTo>
                    <a:pt x="74295" y="86822"/>
                    <a:pt x="86677" y="67772"/>
                    <a:pt x="90488" y="42054"/>
                  </a:cubicBezTo>
                  <a:cubicBezTo>
                    <a:pt x="84772" y="15384"/>
                    <a:pt x="70485" y="-1761"/>
                    <a:pt x="41910" y="144"/>
                  </a:cubicBezTo>
                  <a:cubicBezTo>
                    <a:pt x="15240" y="1097"/>
                    <a:pt x="0" y="19194"/>
                    <a:pt x="0" y="43007"/>
                  </a:cubicBezTo>
                  <a:cubicBezTo>
                    <a:pt x="0" y="68724"/>
                    <a:pt x="16192" y="86822"/>
                    <a:pt x="44767" y="86822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87">
              <a:extLst>
                <a:ext uri="{FF2B5EF4-FFF2-40B4-BE49-F238E27FC236}">
                  <a16:creationId xmlns:a16="http://schemas.microsoft.com/office/drawing/2014/main" id="{F377B8A9-6F76-4FC1-843E-74F4B6580BD4}"/>
                </a:ext>
              </a:extLst>
            </p:cNvPr>
            <p:cNvSpPr/>
            <p:nvPr/>
          </p:nvSpPr>
          <p:spPr>
            <a:xfrm>
              <a:off x="6068378" y="4643437"/>
              <a:ext cx="85725" cy="85725"/>
            </a:xfrm>
            <a:custGeom>
              <a:avLst/>
              <a:gdLst>
                <a:gd name="connsiteX0" fmla="*/ 45720 w 85725"/>
                <a:gd name="connsiteY0" fmla="*/ 0 h 85725"/>
                <a:gd name="connsiteX1" fmla="*/ 0 w 85725"/>
                <a:gd name="connsiteY1" fmla="*/ 45720 h 85725"/>
                <a:gd name="connsiteX2" fmla="*/ 40957 w 85725"/>
                <a:gd name="connsiteY2" fmla="*/ 88582 h 85725"/>
                <a:gd name="connsiteX3" fmla="*/ 88582 w 85725"/>
                <a:gd name="connsiteY3" fmla="*/ 46672 h 85725"/>
                <a:gd name="connsiteX4" fmla="*/ 45720 w 85725"/>
                <a:gd name="connsiteY4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45720" y="0"/>
                  </a:moveTo>
                  <a:cubicBezTo>
                    <a:pt x="18097" y="2857"/>
                    <a:pt x="0" y="18097"/>
                    <a:pt x="0" y="45720"/>
                  </a:cubicBezTo>
                  <a:cubicBezTo>
                    <a:pt x="0" y="70485"/>
                    <a:pt x="14288" y="87630"/>
                    <a:pt x="40957" y="88582"/>
                  </a:cubicBezTo>
                  <a:cubicBezTo>
                    <a:pt x="69532" y="90488"/>
                    <a:pt x="86677" y="74295"/>
                    <a:pt x="88582" y="46672"/>
                  </a:cubicBezTo>
                  <a:cubicBezTo>
                    <a:pt x="90488" y="19050"/>
                    <a:pt x="72390" y="3810"/>
                    <a:pt x="45720" y="0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88">
              <a:extLst>
                <a:ext uri="{FF2B5EF4-FFF2-40B4-BE49-F238E27FC236}">
                  <a16:creationId xmlns:a16="http://schemas.microsoft.com/office/drawing/2014/main" id="{B3EE048C-EE0A-4C29-8084-649787F8589F}"/>
                </a:ext>
              </a:extLst>
            </p:cNvPr>
            <p:cNvSpPr/>
            <p:nvPr/>
          </p:nvSpPr>
          <p:spPr>
            <a:xfrm>
              <a:off x="6052007" y="3938587"/>
              <a:ext cx="85725" cy="85725"/>
            </a:xfrm>
            <a:custGeom>
              <a:avLst/>
              <a:gdLst>
                <a:gd name="connsiteX0" fmla="*/ 178 w 85725"/>
                <a:gd name="connsiteY0" fmla="*/ 40957 h 85725"/>
                <a:gd name="connsiteX1" fmla="*/ 41136 w 85725"/>
                <a:gd name="connsiteY1" fmla="*/ 87630 h 85725"/>
                <a:gd name="connsiteX2" fmla="*/ 85903 w 85725"/>
                <a:gd name="connsiteY2" fmla="*/ 48578 h 85725"/>
                <a:gd name="connsiteX3" fmla="*/ 43993 w 85725"/>
                <a:gd name="connsiteY3" fmla="*/ 0 h 85725"/>
                <a:gd name="connsiteX4" fmla="*/ 178 w 85725"/>
                <a:gd name="connsiteY4" fmla="*/ 4095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178" y="40957"/>
                  </a:moveTo>
                  <a:cubicBezTo>
                    <a:pt x="-1727" y="69532"/>
                    <a:pt x="11608" y="86678"/>
                    <a:pt x="41136" y="87630"/>
                  </a:cubicBezTo>
                  <a:cubicBezTo>
                    <a:pt x="67806" y="88582"/>
                    <a:pt x="83998" y="73343"/>
                    <a:pt x="85903" y="48578"/>
                  </a:cubicBezTo>
                  <a:cubicBezTo>
                    <a:pt x="88761" y="20955"/>
                    <a:pt x="70663" y="5715"/>
                    <a:pt x="43993" y="0"/>
                  </a:cubicBezTo>
                  <a:cubicBezTo>
                    <a:pt x="20181" y="2857"/>
                    <a:pt x="2083" y="14288"/>
                    <a:pt x="178" y="40957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89">
              <a:extLst>
                <a:ext uri="{FF2B5EF4-FFF2-40B4-BE49-F238E27FC236}">
                  <a16:creationId xmlns:a16="http://schemas.microsoft.com/office/drawing/2014/main" id="{9E78F3FD-8463-490D-9BDC-E5BB4880AF9C}"/>
                </a:ext>
              </a:extLst>
            </p:cNvPr>
            <p:cNvSpPr/>
            <p:nvPr/>
          </p:nvSpPr>
          <p:spPr>
            <a:xfrm>
              <a:off x="6159817" y="4228147"/>
              <a:ext cx="76200" cy="76200"/>
            </a:xfrm>
            <a:custGeom>
              <a:avLst/>
              <a:gdLst>
                <a:gd name="connsiteX0" fmla="*/ 38100 w 76200"/>
                <a:gd name="connsiteY0" fmla="*/ 0 h 76200"/>
                <a:gd name="connsiteX1" fmla="*/ 0 w 76200"/>
                <a:gd name="connsiteY1" fmla="*/ 39053 h 76200"/>
                <a:gd name="connsiteX2" fmla="*/ 35242 w 76200"/>
                <a:gd name="connsiteY2" fmla="*/ 76200 h 76200"/>
                <a:gd name="connsiteX3" fmla="*/ 76200 w 76200"/>
                <a:gd name="connsiteY3" fmla="*/ 40005 h 76200"/>
                <a:gd name="connsiteX4" fmla="*/ 38100 w 76200"/>
                <a:gd name="connsiteY4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38100" y="0"/>
                  </a:moveTo>
                  <a:cubicBezTo>
                    <a:pt x="15240" y="2858"/>
                    <a:pt x="0" y="14288"/>
                    <a:pt x="0" y="39053"/>
                  </a:cubicBezTo>
                  <a:cubicBezTo>
                    <a:pt x="0" y="61913"/>
                    <a:pt x="14288" y="75247"/>
                    <a:pt x="35242" y="76200"/>
                  </a:cubicBezTo>
                  <a:cubicBezTo>
                    <a:pt x="59055" y="78105"/>
                    <a:pt x="75248" y="63818"/>
                    <a:pt x="76200" y="40005"/>
                  </a:cubicBezTo>
                  <a:cubicBezTo>
                    <a:pt x="76200" y="16193"/>
                    <a:pt x="60960" y="3810"/>
                    <a:pt x="38100" y="0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90">
              <a:extLst>
                <a:ext uri="{FF2B5EF4-FFF2-40B4-BE49-F238E27FC236}">
                  <a16:creationId xmlns:a16="http://schemas.microsoft.com/office/drawing/2014/main" id="{CA895851-24C5-40FB-9FED-A33AF23CFB95}"/>
                </a:ext>
              </a:extLst>
            </p:cNvPr>
            <p:cNvSpPr/>
            <p:nvPr/>
          </p:nvSpPr>
          <p:spPr>
            <a:xfrm>
              <a:off x="6009162" y="4228737"/>
              <a:ext cx="66675" cy="76200"/>
            </a:xfrm>
            <a:custGeom>
              <a:avLst/>
              <a:gdLst>
                <a:gd name="connsiteX0" fmla="*/ 42070 w 66675"/>
                <a:gd name="connsiteY0" fmla="*/ 362 h 76200"/>
                <a:gd name="connsiteX1" fmla="*/ 160 w 66675"/>
                <a:gd name="connsiteY1" fmla="*/ 34652 h 76200"/>
                <a:gd name="connsiteX2" fmla="*/ 38260 w 66675"/>
                <a:gd name="connsiteY2" fmla="*/ 76562 h 76200"/>
                <a:gd name="connsiteX3" fmla="*/ 75408 w 66675"/>
                <a:gd name="connsiteY3" fmla="*/ 38462 h 76200"/>
                <a:gd name="connsiteX4" fmla="*/ 42070 w 66675"/>
                <a:gd name="connsiteY4" fmla="*/ 36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76200">
                  <a:moveTo>
                    <a:pt x="42070" y="362"/>
                  </a:moveTo>
                  <a:cubicBezTo>
                    <a:pt x="18258" y="-2495"/>
                    <a:pt x="2065" y="11792"/>
                    <a:pt x="160" y="34652"/>
                  </a:cubicBezTo>
                  <a:cubicBezTo>
                    <a:pt x="-1745" y="58465"/>
                    <a:pt x="13495" y="71800"/>
                    <a:pt x="38260" y="76562"/>
                  </a:cubicBezTo>
                  <a:cubicBezTo>
                    <a:pt x="58263" y="72752"/>
                    <a:pt x="75408" y="63227"/>
                    <a:pt x="75408" y="38462"/>
                  </a:cubicBezTo>
                  <a:cubicBezTo>
                    <a:pt x="75408" y="16555"/>
                    <a:pt x="63025" y="2267"/>
                    <a:pt x="42070" y="362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91">
              <a:extLst>
                <a:ext uri="{FF2B5EF4-FFF2-40B4-BE49-F238E27FC236}">
                  <a16:creationId xmlns:a16="http://schemas.microsoft.com/office/drawing/2014/main" id="{E8A770AC-A0B8-4C62-872A-96CA770CD035}"/>
                </a:ext>
              </a:extLst>
            </p:cNvPr>
            <p:cNvSpPr/>
            <p:nvPr/>
          </p:nvSpPr>
          <p:spPr>
            <a:xfrm>
              <a:off x="6008370" y="3860482"/>
              <a:ext cx="66675" cy="76200"/>
            </a:xfrm>
            <a:custGeom>
              <a:avLst/>
              <a:gdLst>
                <a:gd name="connsiteX0" fmla="*/ 40005 w 66675"/>
                <a:gd name="connsiteY0" fmla="*/ 0 h 76200"/>
                <a:gd name="connsiteX1" fmla="*/ 0 w 66675"/>
                <a:gd name="connsiteY1" fmla="*/ 37148 h 76200"/>
                <a:gd name="connsiteX2" fmla="*/ 38100 w 66675"/>
                <a:gd name="connsiteY2" fmla="*/ 76200 h 76200"/>
                <a:gd name="connsiteX3" fmla="*/ 75247 w 66675"/>
                <a:gd name="connsiteY3" fmla="*/ 40958 h 76200"/>
                <a:gd name="connsiteX4" fmla="*/ 40005 w 66675"/>
                <a:gd name="connsiteY4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76200">
                  <a:moveTo>
                    <a:pt x="40005" y="0"/>
                  </a:moveTo>
                  <a:cubicBezTo>
                    <a:pt x="15240" y="953"/>
                    <a:pt x="0" y="13335"/>
                    <a:pt x="0" y="37148"/>
                  </a:cubicBezTo>
                  <a:cubicBezTo>
                    <a:pt x="0" y="60960"/>
                    <a:pt x="14288" y="76200"/>
                    <a:pt x="38100" y="76200"/>
                  </a:cubicBezTo>
                  <a:cubicBezTo>
                    <a:pt x="59055" y="76200"/>
                    <a:pt x="73342" y="62865"/>
                    <a:pt x="75247" y="40958"/>
                  </a:cubicBezTo>
                  <a:cubicBezTo>
                    <a:pt x="77152" y="17145"/>
                    <a:pt x="63817" y="3810"/>
                    <a:pt x="40005" y="0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92">
              <a:extLst>
                <a:ext uri="{FF2B5EF4-FFF2-40B4-BE49-F238E27FC236}">
                  <a16:creationId xmlns:a16="http://schemas.microsoft.com/office/drawing/2014/main" id="{BA7ED22D-78B5-4339-9ACB-B49CAAA86237}"/>
                </a:ext>
              </a:extLst>
            </p:cNvPr>
            <p:cNvSpPr/>
            <p:nvPr/>
          </p:nvSpPr>
          <p:spPr>
            <a:xfrm>
              <a:off x="6159817" y="3860437"/>
              <a:ext cx="76200" cy="76200"/>
            </a:xfrm>
            <a:custGeom>
              <a:avLst/>
              <a:gdLst>
                <a:gd name="connsiteX0" fmla="*/ 0 w 76200"/>
                <a:gd name="connsiteY0" fmla="*/ 38145 h 76200"/>
                <a:gd name="connsiteX1" fmla="*/ 38100 w 76200"/>
                <a:gd name="connsiteY1" fmla="*/ 76245 h 76200"/>
                <a:gd name="connsiteX2" fmla="*/ 76200 w 76200"/>
                <a:gd name="connsiteY2" fmla="*/ 36240 h 76200"/>
                <a:gd name="connsiteX3" fmla="*/ 34290 w 76200"/>
                <a:gd name="connsiteY3" fmla="*/ 45 h 76200"/>
                <a:gd name="connsiteX4" fmla="*/ 0 w 76200"/>
                <a:gd name="connsiteY4" fmla="*/ 3814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0" y="38145"/>
                  </a:moveTo>
                  <a:cubicBezTo>
                    <a:pt x="0" y="62910"/>
                    <a:pt x="14288" y="77197"/>
                    <a:pt x="38100" y="76245"/>
                  </a:cubicBezTo>
                  <a:cubicBezTo>
                    <a:pt x="61913" y="76245"/>
                    <a:pt x="74295" y="60053"/>
                    <a:pt x="76200" y="36240"/>
                  </a:cubicBezTo>
                  <a:cubicBezTo>
                    <a:pt x="71438" y="13380"/>
                    <a:pt x="59055" y="-907"/>
                    <a:pt x="34290" y="45"/>
                  </a:cubicBezTo>
                  <a:cubicBezTo>
                    <a:pt x="12383" y="2903"/>
                    <a:pt x="0" y="16237"/>
                    <a:pt x="0" y="38145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93">
              <a:extLst>
                <a:ext uri="{FF2B5EF4-FFF2-40B4-BE49-F238E27FC236}">
                  <a16:creationId xmlns:a16="http://schemas.microsoft.com/office/drawing/2014/main" id="{C0EBD68F-B9A9-4A33-AFFC-EC2FC23861C9}"/>
                </a:ext>
              </a:extLst>
            </p:cNvPr>
            <p:cNvSpPr/>
            <p:nvPr/>
          </p:nvSpPr>
          <p:spPr>
            <a:xfrm>
              <a:off x="6012138" y="4894849"/>
              <a:ext cx="66675" cy="66675"/>
            </a:xfrm>
            <a:custGeom>
              <a:avLst/>
              <a:gdLst>
                <a:gd name="connsiteX0" fmla="*/ 36237 w 66675"/>
                <a:gd name="connsiteY0" fmla="*/ 48 h 66675"/>
                <a:gd name="connsiteX1" fmla="*/ 42 w 66675"/>
                <a:gd name="connsiteY1" fmla="*/ 34338 h 66675"/>
                <a:gd name="connsiteX2" fmla="*/ 38142 w 66675"/>
                <a:gd name="connsiteY2" fmla="*/ 71485 h 66675"/>
                <a:gd name="connsiteX3" fmla="*/ 70527 w 66675"/>
                <a:gd name="connsiteY3" fmla="*/ 34338 h 66675"/>
                <a:gd name="connsiteX4" fmla="*/ 36237 w 66675"/>
                <a:gd name="connsiteY4" fmla="*/ 4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6237" y="48"/>
                  </a:moveTo>
                  <a:cubicBezTo>
                    <a:pt x="14330" y="-905"/>
                    <a:pt x="42" y="12431"/>
                    <a:pt x="42" y="34338"/>
                  </a:cubicBezTo>
                  <a:cubicBezTo>
                    <a:pt x="-910" y="56245"/>
                    <a:pt x="14330" y="67675"/>
                    <a:pt x="38142" y="71485"/>
                  </a:cubicBezTo>
                  <a:cubicBezTo>
                    <a:pt x="56240" y="66723"/>
                    <a:pt x="71480" y="56245"/>
                    <a:pt x="70527" y="34338"/>
                  </a:cubicBezTo>
                  <a:cubicBezTo>
                    <a:pt x="68622" y="14335"/>
                    <a:pt x="55287" y="1000"/>
                    <a:pt x="36237" y="48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94">
              <a:extLst>
                <a:ext uri="{FF2B5EF4-FFF2-40B4-BE49-F238E27FC236}">
                  <a16:creationId xmlns:a16="http://schemas.microsoft.com/office/drawing/2014/main" id="{CB6C0BCB-DEA1-407F-86E2-B5A5AD73C8E5}"/>
                </a:ext>
              </a:extLst>
            </p:cNvPr>
            <p:cNvSpPr/>
            <p:nvPr/>
          </p:nvSpPr>
          <p:spPr>
            <a:xfrm>
              <a:off x="5945457" y="3526103"/>
              <a:ext cx="66675" cy="66675"/>
            </a:xfrm>
            <a:custGeom>
              <a:avLst/>
              <a:gdLst>
                <a:gd name="connsiteX0" fmla="*/ 35290 w 66675"/>
                <a:gd name="connsiteY0" fmla="*/ 69584 h 66675"/>
                <a:gd name="connsiteX1" fmla="*/ 70533 w 66675"/>
                <a:gd name="connsiteY1" fmla="*/ 33389 h 66675"/>
                <a:gd name="connsiteX2" fmla="*/ 32433 w 66675"/>
                <a:gd name="connsiteY2" fmla="*/ 51 h 66675"/>
                <a:gd name="connsiteX3" fmla="*/ 48 w 66675"/>
                <a:gd name="connsiteY3" fmla="*/ 33389 h 66675"/>
                <a:gd name="connsiteX4" fmla="*/ 35290 w 66675"/>
                <a:gd name="connsiteY4" fmla="*/ 695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5290" y="69584"/>
                  </a:moveTo>
                  <a:cubicBezTo>
                    <a:pt x="58150" y="69584"/>
                    <a:pt x="68628" y="55296"/>
                    <a:pt x="70533" y="33389"/>
                  </a:cubicBezTo>
                  <a:cubicBezTo>
                    <a:pt x="66723" y="11481"/>
                    <a:pt x="55293" y="-901"/>
                    <a:pt x="32433" y="51"/>
                  </a:cubicBezTo>
                  <a:cubicBezTo>
                    <a:pt x="12430" y="1003"/>
                    <a:pt x="-905" y="14339"/>
                    <a:pt x="48" y="33389"/>
                  </a:cubicBezTo>
                  <a:cubicBezTo>
                    <a:pt x="48" y="55296"/>
                    <a:pt x="11478" y="70536"/>
                    <a:pt x="35290" y="69584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95">
              <a:extLst>
                <a:ext uri="{FF2B5EF4-FFF2-40B4-BE49-F238E27FC236}">
                  <a16:creationId xmlns:a16="http://schemas.microsoft.com/office/drawing/2014/main" id="{E3E0C76D-9BF0-44B8-8593-CCE6DE8AEC7F}"/>
                </a:ext>
              </a:extLst>
            </p:cNvPr>
            <p:cNvSpPr/>
            <p:nvPr/>
          </p:nvSpPr>
          <p:spPr>
            <a:xfrm>
              <a:off x="6007557" y="4407664"/>
              <a:ext cx="180975" cy="133350"/>
            </a:xfrm>
            <a:custGeom>
              <a:avLst/>
              <a:gdLst>
                <a:gd name="connsiteX0" fmla="*/ 114161 w 180975"/>
                <a:gd name="connsiteY0" fmla="*/ 26223 h 133350"/>
                <a:gd name="connsiteX1" fmla="*/ 75108 w 180975"/>
                <a:gd name="connsiteY1" fmla="*/ 44320 h 133350"/>
                <a:gd name="connsiteX2" fmla="*/ 42723 w 180975"/>
                <a:gd name="connsiteY2" fmla="*/ 505 h 133350"/>
                <a:gd name="connsiteX3" fmla="*/ 4623 w 180975"/>
                <a:gd name="connsiteY3" fmla="*/ 22413 h 133350"/>
                <a:gd name="connsiteX4" fmla="*/ 12243 w 180975"/>
                <a:gd name="connsiteY4" fmla="*/ 65275 h 133350"/>
                <a:gd name="connsiteX5" fmla="*/ 65583 w 180975"/>
                <a:gd name="connsiteY5" fmla="*/ 62418 h 133350"/>
                <a:gd name="connsiteX6" fmla="*/ 94158 w 180975"/>
                <a:gd name="connsiteY6" fmla="*/ 121473 h 133350"/>
                <a:gd name="connsiteX7" fmla="*/ 170358 w 180975"/>
                <a:gd name="connsiteY7" fmla="*/ 118616 h 133350"/>
                <a:gd name="connsiteX8" fmla="*/ 183693 w 180975"/>
                <a:gd name="connsiteY8" fmla="*/ 57655 h 133350"/>
                <a:gd name="connsiteX9" fmla="*/ 114161 w 180975"/>
                <a:gd name="connsiteY9" fmla="*/ 26223 h 133350"/>
                <a:gd name="connsiteX10" fmla="*/ 114161 w 180975"/>
                <a:gd name="connsiteY10" fmla="*/ 26223 h 133350"/>
                <a:gd name="connsiteX11" fmla="*/ 119876 w 180975"/>
                <a:gd name="connsiteY11" fmla="*/ 29080 h 133350"/>
                <a:gd name="connsiteX12" fmla="*/ 114161 w 180975"/>
                <a:gd name="connsiteY12" fmla="*/ 2622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133350">
                  <a:moveTo>
                    <a:pt x="114161" y="26223"/>
                  </a:moveTo>
                  <a:cubicBezTo>
                    <a:pt x="97016" y="24318"/>
                    <a:pt x="92253" y="48130"/>
                    <a:pt x="75108" y="44320"/>
                  </a:cubicBezTo>
                  <a:cubicBezTo>
                    <a:pt x="78918" y="18603"/>
                    <a:pt x="65583" y="5268"/>
                    <a:pt x="42723" y="505"/>
                  </a:cubicBezTo>
                  <a:cubicBezTo>
                    <a:pt x="25578" y="-2352"/>
                    <a:pt x="12243" y="7173"/>
                    <a:pt x="4623" y="22413"/>
                  </a:cubicBezTo>
                  <a:cubicBezTo>
                    <a:pt x="-3949" y="38605"/>
                    <a:pt x="-139" y="54798"/>
                    <a:pt x="12243" y="65275"/>
                  </a:cubicBezTo>
                  <a:cubicBezTo>
                    <a:pt x="29388" y="79563"/>
                    <a:pt x="49391" y="82420"/>
                    <a:pt x="65583" y="62418"/>
                  </a:cubicBezTo>
                  <a:cubicBezTo>
                    <a:pt x="82728" y="78610"/>
                    <a:pt x="72251" y="107185"/>
                    <a:pt x="94158" y="121473"/>
                  </a:cubicBezTo>
                  <a:cubicBezTo>
                    <a:pt x="120828" y="140523"/>
                    <a:pt x="146546" y="139570"/>
                    <a:pt x="170358" y="118616"/>
                  </a:cubicBezTo>
                  <a:cubicBezTo>
                    <a:pt x="188456" y="102423"/>
                    <a:pt x="195123" y="81468"/>
                    <a:pt x="183693" y="57655"/>
                  </a:cubicBezTo>
                  <a:cubicBezTo>
                    <a:pt x="170358" y="28128"/>
                    <a:pt x="146546" y="17650"/>
                    <a:pt x="114161" y="26223"/>
                  </a:cubicBezTo>
                  <a:close/>
                  <a:moveTo>
                    <a:pt x="114161" y="26223"/>
                  </a:moveTo>
                  <a:cubicBezTo>
                    <a:pt x="116066" y="27175"/>
                    <a:pt x="117971" y="28128"/>
                    <a:pt x="119876" y="29080"/>
                  </a:cubicBezTo>
                  <a:cubicBezTo>
                    <a:pt x="117971" y="29080"/>
                    <a:pt x="116066" y="28128"/>
                    <a:pt x="114161" y="26223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96">
              <a:extLst>
                <a:ext uri="{FF2B5EF4-FFF2-40B4-BE49-F238E27FC236}">
                  <a16:creationId xmlns:a16="http://schemas.microsoft.com/office/drawing/2014/main" id="{D964DFF0-E7BA-4129-9E1B-9E30B38A700D}"/>
                </a:ext>
              </a:extLst>
            </p:cNvPr>
            <p:cNvSpPr/>
            <p:nvPr/>
          </p:nvSpPr>
          <p:spPr>
            <a:xfrm>
              <a:off x="6132130" y="3673737"/>
              <a:ext cx="47625" cy="47625"/>
            </a:xfrm>
            <a:custGeom>
              <a:avLst/>
              <a:gdLst>
                <a:gd name="connsiteX0" fmla="*/ 65 w 47625"/>
                <a:gd name="connsiteY0" fmla="*/ 27678 h 47625"/>
                <a:gd name="connsiteX1" fmla="*/ 27688 w 47625"/>
                <a:gd name="connsiteY1" fmla="*/ 53395 h 47625"/>
                <a:gd name="connsiteX2" fmla="*/ 54358 w 47625"/>
                <a:gd name="connsiteY2" fmla="*/ 25773 h 47625"/>
                <a:gd name="connsiteX3" fmla="*/ 25783 w 47625"/>
                <a:gd name="connsiteY3" fmla="*/ 55 h 47625"/>
                <a:gd name="connsiteX4" fmla="*/ 65 w 47625"/>
                <a:gd name="connsiteY4" fmla="*/ 2767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65" y="27678"/>
                  </a:moveTo>
                  <a:cubicBezTo>
                    <a:pt x="1018" y="43870"/>
                    <a:pt x="10543" y="54348"/>
                    <a:pt x="27688" y="53395"/>
                  </a:cubicBezTo>
                  <a:cubicBezTo>
                    <a:pt x="43880" y="52443"/>
                    <a:pt x="51500" y="41013"/>
                    <a:pt x="54358" y="25773"/>
                  </a:cubicBezTo>
                  <a:cubicBezTo>
                    <a:pt x="50548" y="10533"/>
                    <a:pt x="41975" y="-897"/>
                    <a:pt x="25783" y="55"/>
                  </a:cubicBezTo>
                  <a:cubicBezTo>
                    <a:pt x="8638" y="55"/>
                    <a:pt x="-887" y="10533"/>
                    <a:pt x="65" y="27678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97">
              <a:extLst>
                <a:ext uri="{FF2B5EF4-FFF2-40B4-BE49-F238E27FC236}">
                  <a16:creationId xmlns:a16="http://schemas.microsoft.com/office/drawing/2014/main" id="{44BB6AEB-0853-450E-A9DD-7E70BDE3934A}"/>
                </a:ext>
              </a:extLst>
            </p:cNvPr>
            <p:cNvSpPr/>
            <p:nvPr/>
          </p:nvSpPr>
          <p:spPr>
            <a:xfrm>
              <a:off x="6058793" y="3626107"/>
              <a:ext cx="47625" cy="47625"/>
            </a:xfrm>
            <a:custGeom>
              <a:avLst/>
              <a:gdLst>
                <a:gd name="connsiteX0" fmla="*/ 60 w 47625"/>
                <a:gd name="connsiteY0" fmla="*/ 24825 h 47625"/>
                <a:gd name="connsiteX1" fmla="*/ 25777 w 47625"/>
                <a:gd name="connsiteY1" fmla="*/ 52448 h 47625"/>
                <a:gd name="connsiteX2" fmla="*/ 53400 w 47625"/>
                <a:gd name="connsiteY2" fmla="*/ 24825 h 47625"/>
                <a:gd name="connsiteX3" fmla="*/ 27682 w 47625"/>
                <a:gd name="connsiteY3" fmla="*/ 60 h 47625"/>
                <a:gd name="connsiteX4" fmla="*/ 60 w 47625"/>
                <a:gd name="connsiteY4" fmla="*/ 248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60" y="24825"/>
                  </a:moveTo>
                  <a:cubicBezTo>
                    <a:pt x="-893" y="41017"/>
                    <a:pt x="9585" y="51495"/>
                    <a:pt x="25777" y="52448"/>
                  </a:cubicBezTo>
                  <a:cubicBezTo>
                    <a:pt x="41970" y="53400"/>
                    <a:pt x="51495" y="42923"/>
                    <a:pt x="53400" y="24825"/>
                  </a:cubicBezTo>
                  <a:cubicBezTo>
                    <a:pt x="51495" y="11490"/>
                    <a:pt x="44827" y="60"/>
                    <a:pt x="27682" y="60"/>
                  </a:cubicBezTo>
                  <a:cubicBezTo>
                    <a:pt x="11490" y="-893"/>
                    <a:pt x="1012" y="9585"/>
                    <a:pt x="60" y="24825"/>
                  </a:cubicBezTo>
                  <a:close/>
                </a:path>
              </a:pathLst>
            </a:custGeom>
            <a:solidFill>
              <a:srgbClr val="534F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4" name="Graphic 207">
            <a:extLst>
              <a:ext uri="{FF2B5EF4-FFF2-40B4-BE49-F238E27FC236}">
                <a16:creationId xmlns:a16="http://schemas.microsoft.com/office/drawing/2014/main" id="{D8A98A55-0227-4DCD-AEB8-64549EFA1365}"/>
              </a:ext>
            </a:extLst>
          </p:cNvPr>
          <p:cNvGrpSpPr/>
          <p:nvPr/>
        </p:nvGrpSpPr>
        <p:grpSpPr>
          <a:xfrm>
            <a:off x="2965458" y="2763760"/>
            <a:ext cx="414093" cy="725939"/>
            <a:chOff x="5324475" y="2076450"/>
            <a:chExt cx="1543050" cy="2705100"/>
          </a:xfrm>
        </p:grpSpPr>
        <p:sp>
          <p:nvSpPr>
            <p:cNvPr id="194" name="Freeform: Shape 37">
              <a:extLst>
                <a:ext uri="{FF2B5EF4-FFF2-40B4-BE49-F238E27FC236}">
                  <a16:creationId xmlns:a16="http://schemas.microsoft.com/office/drawing/2014/main" id="{15D0857A-802E-428B-A754-B0CAF54C28C5}"/>
                </a:ext>
              </a:extLst>
            </p:cNvPr>
            <p:cNvSpPr/>
            <p:nvPr/>
          </p:nvSpPr>
          <p:spPr>
            <a:xfrm>
              <a:off x="5325153" y="2354448"/>
              <a:ext cx="1533525" cy="2419350"/>
            </a:xfrm>
            <a:custGeom>
              <a:avLst/>
              <a:gdLst>
                <a:gd name="connsiteX0" fmla="*/ 102192 w 1533525"/>
                <a:gd name="connsiteY0" fmla="*/ 2111824 h 2419350"/>
                <a:gd name="connsiteX1" fmla="*/ 14562 w 1533525"/>
                <a:gd name="connsiteY1" fmla="*/ 1887987 h 2419350"/>
                <a:gd name="connsiteX2" fmla="*/ 120290 w 1533525"/>
                <a:gd name="connsiteY2" fmla="*/ 1329822 h 2419350"/>
                <a:gd name="connsiteX3" fmla="*/ 302217 w 1533525"/>
                <a:gd name="connsiteY3" fmla="*/ 981207 h 2419350"/>
                <a:gd name="connsiteX4" fmla="*/ 443187 w 1533525"/>
                <a:gd name="connsiteY4" fmla="*/ 598302 h 2419350"/>
                <a:gd name="connsiteX5" fmla="*/ 600350 w 1533525"/>
                <a:gd name="connsiteY5" fmla="*/ 154437 h 2419350"/>
                <a:gd name="connsiteX6" fmla="*/ 731795 w 1533525"/>
                <a:gd name="connsiteY6" fmla="*/ 9657 h 2419350"/>
                <a:gd name="connsiteX7" fmla="*/ 770847 w 1533525"/>
                <a:gd name="connsiteY7" fmla="*/ 7752 h 2419350"/>
                <a:gd name="connsiteX8" fmla="*/ 854668 w 1533525"/>
                <a:gd name="connsiteY8" fmla="*/ 29659 h 2419350"/>
                <a:gd name="connsiteX9" fmla="*/ 892768 w 1533525"/>
                <a:gd name="connsiteY9" fmla="*/ 57282 h 2419350"/>
                <a:gd name="connsiteX10" fmla="*/ 997543 w 1533525"/>
                <a:gd name="connsiteY10" fmla="*/ 315409 h 2419350"/>
                <a:gd name="connsiteX11" fmla="*/ 1264243 w 1533525"/>
                <a:gd name="connsiteY11" fmla="*/ 1042167 h 2419350"/>
                <a:gd name="connsiteX12" fmla="*/ 1404260 w 1533525"/>
                <a:gd name="connsiteY12" fmla="*/ 1300294 h 2419350"/>
                <a:gd name="connsiteX13" fmla="*/ 1531895 w 1533525"/>
                <a:gd name="connsiteY13" fmla="*/ 1865127 h 2419350"/>
                <a:gd name="connsiteX14" fmla="*/ 1529038 w 1533525"/>
                <a:gd name="connsiteY14" fmla="*/ 1903227 h 2419350"/>
                <a:gd name="connsiteX15" fmla="*/ 1420452 w 1533525"/>
                <a:gd name="connsiteY15" fmla="*/ 2150877 h 2419350"/>
                <a:gd name="connsiteX16" fmla="*/ 835618 w 1533525"/>
                <a:gd name="connsiteY16" fmla="*/ 2423292 h 2419350"/>
                <a:gd name="connsiteX17" fmla="*/ 389847 w 1533525"/>
                <a:gd name="connsiteY17" fmla="*/ 2353759 h 2419350"/>
                <a:gd name="connsiteX18" fmla="*/ 143150 w 1533525"/>
                <a:gd name="connsiteY18" fmla="*/ 2179452 h 2419350"/>
                <a:gd name="connsiteX19" fmla="*/ 102192 w 1533525"/>
                <a:gd name="connsiteY19" fmla="*/ 2111824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3525" h="2419350">
                  <a:moveTo>
                    <a:pt x="102192" y="2111824"/>
                  </a:moveTo>
                  <a:cubicBezTo>
                    <a:pt x="65997" y="2039434"/>
                    <a:pt x="29802" y="1968949"/>
                    <a:pt x="14562" y="1887987"/>
                  </a:cubicBezTo>
                  <a:cubicBezTo>
                    <a:pt x="-23538" y="1687009"/>
                    <a:pt x="13610" y="1502224"/>
                    <a:pt x="120290" y="1329822"/>
                  </a:cubicBezTo>
                  <a:cubicBezTo>
                    <a:pt x="188870" y="1218379"/>
                    <a:pt x="259355" y="1106937"/>
                    <a:pt x="302217" y="981207"/>
                  </a:cubicBezTo>
                  <a:cubicBezTo>
                    <a:pt x="356510" y="856429"/>
                    <a:pt x="396515" y="725937"/>
                    <a:pt x="443187" y="598302"/>
                  </a:cubicBezTo>
                  <a:cubicBezTo>
                    <a:pt x="497480" y="450664"/>
                    <a:pt x="550820" y="303027"/>
                    <a:pt x="600350" y="154437"/>
                  </a:cubicBezTo>
                  <a:cubicBezTo>
                    <a:pt x="623210" y="84904"/>
                    <a:pt x="661310" y="33469"/>
                    <a:pt x="731795" y="9657"/>
                  </a:cubicBezTo>
                  <a:cubicBezTo>
                    <a:pt x="744177" y="-821"/>
                    <a:pt x="757512" y="-4631"/>
                    <a:pt x="770847" y="7752"/>
                  </a:cubicBezTo>
                  <a:cubicBezTo>
                    <a:pt x="800375" y="8704"/>
                    <a:pt x="827997" y="16324"/>
                    <a:pt x="854668" y="29659"/>
                  </a:cubicBezTo>
                  <a:cubicBezTo>
                    <a:pt x="868955" y="36327"/>
                    <a:pt x="889910" y="34422"/>
                    <a:pt x="892768" y="57282"/>
                  </a:cubicBezTo>
                  <a:cubicBezTo>
                    <a:pt x="946107" y="136339"/>
                    <a:pt x="965157" y="228732"/>
                    <a:pt x="997543" y="315409"/>
                  </a:cubicBezTo>
                  <a:cubicBezTo>
                    <a:pt x="1088030" y="557344"/>
                    <a:pt x="1164230" y="804042"/>
                    <a:pt x="1264243" y="1042167"/>
                  </a:cubicBezTo>
                  <a:cubicBezTo>
                    <a:pt x="1302343" y="1132654"/>
                    <a:pt x="1350920" y="1218379"/>
                    <a:pt x="1404260" y="1300294"/>
                  </a:cubicBezTo>
                  <a:cubicBezTo>
                    <a:pt x="1518560" y="1472697"/>
                    <a:pt x="1563327" y="1660339"/>
                    <a:pt x="1531895" y="1865127"/>
                  </a:cubicBezTo>
                  <a:cubicBezTo>
                    <a:pt x="1529990" y="1877509"/>
                    <a:pt x="1529990" y="1890844"/>
                    <a:pt x="1529038" y="1903227"/>
                  </a:cubicBezTo>
                  <a:cubicBezTo>
                    <a:pt x="1528085" y="2001334"/>
                    <a:pt x="1478555" y="2080392"/>
                    <a:pt x="1420452" y="2150877"/>
                  </a:cubicBezTo>
                  <a:cubicBezTo>
                    <a:pt x="1269957" y="2333757"/>
                    <a:pt x="1067075" y="2411862"/>
                    <a:pt x="835618" y="2423292"/>
                  </a:cubicBezTo>
                  <a:cubicBezTo>
                    <a:pt x="682265" y="2431864"/>
                    <a:pt x="532722" y="2417577"/>
                    <a:pt x="389847" y="2353759"/>
                  </a:cubicBezTo>
                  <a:cubicBezTo>
                    <a:pt x="295550" y="2311849"/>
                    <a:pt x="212682" y="2255652"/>
                    <a:pt x="143150" y="2179452"/>
                  </a:cubicBezTo>
                  <a:cubicBezTo>
                    <a:pt x="125052" y="2160402"/>
                    <a:pt x="104097" y="2141352"/>
                    <a:pt x="102192" y="2111824"/>
                  </a:cubicBezTo>
                  <a:close/>
                </a:path>
              </a:pathLst>
            </a:custGeom>
            <a:solidFill>
              <a:srgbClr val="DED6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38">
              <a:extLst>
                <a:ext uri="{FF2B5EF4-FFF2-40B4-BE49-F238E27FC236}">
                  <a16:creationId xmlns:a16="http://schemas.microsoft.com/office/drawing/2014/main" id="{5374BC44-7C17-452B-B829-8E014EDAA822}"/>
                </a:ext>
              </a:extLst>
            </p:cNvPr>
            <p:cNvSpPr/>
            <p:nvPr/>
          </p:nvSpPr>
          <p:spPr>
            <a:xfrm>
              <a:off x="6056948" y="2076114"/>
              <a:ext cx="266700" cy="285750"/>
            </a:xfrm>
            <a:custGeom>
              <a:avLst/>
              <a:gdLst>
                <a:gd name="connsiteX0" fmla="*/ 39052 w 266700"/>
                <a:gd name="connsiteY0" fmla="*/ 286086 h 285750"/>
                <a:gd name="connsiteX1" fmla="*/ 0 w 266700"/>
                <a:gd name="connsiteY1" fmla="*/ 287991 h 285750"/>
                <a:gd name="connsiteX2" fmla="*/ 100013 w 266700"/>
                <a:gd name="connsiteY2" fmla="*/ 80346 h 285750"/>
                <a:gd name="connsiteX3" fmla="*/ 251460 w 266700"/>
                <a:gd name="connsiteY3" fmla="*/ 336 h 285750"/>
                <a:gd name="connsiteX4" fmla="*/ 275273 w 266700"/>
                <a:gd name="connsiteY4" fmla="*/ 15576 h 285750"/>
                <a:gd name="connsiteX5" fmla="*/ 257175 w 266700"/>
                <a:gd name="connsiteY5" fmla="*/ 37483 h 285750"/>
                <a:gd name="connsiteX6" fmla="*/ 66675 w 266700"/>
                <a:gd name="connsiteY6" fmla="*/ 209886 h 285750"/>
                <a:gd name="connsiteX7" fmla="*/ 39052 w 266700"/>
                <a:gd name="connsiteY7" fmla="*/ 286086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700" h="285750">
                  <a:moveTo>
                    <a:pt x="39052" y="286086"/>
                  </a:moveTo>
                  <a:cubicBezTo>
                    <a:pt x="25717" y="287038"/>
                    <a:pt x="13335" y="287991"/>
                    <a:pt x="0" y="287991"/>
                  </a:cubicBezTo>
                  <a:cubicBezTo>
                    <a:pt x="18098" y="211791"/>
                    <a:pt x="47625" y="140353"/>
                    <a:pt x="100013" y="80346"/>
                  </a:cubicBezTo>
                  <a:cubicBezTo>
                    <a:pt x="140017" y="34626"/>
                    <a:pt x="189548" y="6051"/>
                    <a:pt x="251460" y="336"/>
                  </a:cubicBezTo>
                  <a:cubicBezTo>
                    <a:pt x="262890" y="-617"/>
                    <a:pt x="274320" y="-617"/>
                    <a:pt x="275273" y="15576"/>
                  </a:cubicBezTo>
                  <a:cubicBezTo>
                    <a:pt x="276225" y="28911"/>
                    <a:pt x="270510" y="35578"/>
                    <a:pt x="257175" y="37483"/>
                  </a:cubicBezTo>
                  <a:cubicBezTo>
                    <a:pt x="153352" y="49866"/>
                    <a:pt x="104775" y="124161"/>
                    <a:pt x="66675" y="209886"/>
                  </a:cubicBezTo>
                  <a:cubicBezTo>
                    <a:pt x="54292" y="234651"/>
                    <a:pt x="47625" y="260368"/>
                    <a:pt x="39052" y="286086"/>
                  </a:cubicBezTo>
                  <a:close/>
                </a:path>
              </a:pathLst>
            </a:custGeom>
            <a:solidFill>
              <a:srgbClr val="58B9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39">
              <a:extLst>
                <a:ext uri="{FF2B5EF4-FFF2-40B4-BE49-F238E27FC236}">
                  <a16:creationId xmlns:a16="http://schemas.microsoft.com/office/drawing/2014/main" id="{4273ADC8-A62F-4793-9F7C-FCEBD34C642E}"/>
                </a:ext>
              </a:extLst>
            </p:cNvPr>
            <p:cNvSpPr/>
            <p:nvPr/>
          </p:nvSpPr>
          <p:spPr>
            <a:xfrm>
              <a:off x="5408295" y="2486025"/>
              <a:ext cx="1381125" cy="2152650"/>
            </a:xfrm>
            <a:custGeom>
              <a:avLst/>
              <a:gdLst>
                <a:gd name="connsiteX0" fmla="*/ 952 w 1381125"/>
                <a:gd name="connsiteY0" fmla="*/ 1487805 h 2152650"/>
                <a:gd name="connsiteX1" fmla="*/ 80010 w 1381125"/>
                <a:gd name="connsiteY1" fmla="*/ 1226820 h 2152650"/>
                <a:gd name="connsiteX2" fmla="*/ 394335 w 1381125"/>
                <a:gd name="connsiteY2" fmla="*/ 525780 h 2152650"/>
                <a:gd name="connsiteX3" fmla="*/ 540068 w 1381125"/>
                <a:gd name="connsiteY3" fmla="*/ 118110 h 2152650"/>
                <a:gd name="connsiteX4" fmla="*/ 687705 w 1381125"/>
                <a:gd name="connsiteY4" fmla="*/ 0 h 2152650"/>
                <a:gd name="connsiteX5" fmla="*/ 837248 w 1381125"/>
                <a:gd name="connsiteY5" fmla="*/ 117157 h 2152650"/>
                <a:gd name="connsiteX6" fmla="*/ 1085850 w 1381125"/>
                <a:gd name="connsiteY6" fmla="*/ 816293 h 2152650"/>
                <a:gd name="connsiteX7" fmla="*/ 1281113 w 1381125"/>
                <a:gd name="connsiteY7" fmla="*/ 1201103 h 2152650"/>
                <a:gd name="connsiteX8" fmla="*/ 1340168 w 1381125"/>
                <a:gd name="connsiteY8" fmla="*/ 1776413 h 2152650"/>
                <a:gd name="connsiteX9" fmla="*/ 902018 w 1381125"/>
                <a:gd name="connsiteY9" fmla="*/ 2133600 h 2152650"/>
                <a:gd name="connsiteX10" fmla="*/ 770573 w 1381125"/>
                <a:gd name="connsiteY10" fmla="*/ 2152650 h 2152650"/>
                <a:gd name="connsiteX11" fmla="*/ 600075 w 1381125"/>
                <a:gd name="connsiteY11" fmla="*/ 2152650 h 2152650"/>
                <a:gd name="connsiteX12" fmla="*/ 3810 w 1381125"/>
                <a:gd name="connsiteY12" fmla="*/ 1666875 h 2152650"/>
                <a:gd name="connsiteX13" fmla="*/ 0 w 1381125"/>
                <a:gd name="connsiteY13" fmla="*/ 1619250 h 2152650"/>
                <a:gd name="connsiteX14" fmla="*/ 952 w 1381125"/>
                <a:gd name="connsiteY14" fmla="*/ 1487805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1125" h="2152650">
                  <a:moveTo>
                    <a:pt x="952" y="1487805"/>
                  </a:moveTo>
                  <a:cubicBezTo>
                    <a:pt x="3810" y="1393508"/>
                    <a:pt x="29527" y="1303020"/>
                    <a:pt x="80010" y="1226820"/>
                  </a:cubicBezTo>
                  <a:cubicBezTo>
                    <a:pt x="223837" y="1009650"/>
                    <a:pt x="310515" y="768668"/>
                    <a:pt x="394335" y="525780"/>
                  </a:cubicBezTo>
                  <a:cubicBezTo>
                    <a:pt x="441960" y="389573"/>
                    <a:pt x="491490" y="254317"/>
                    <a:pt x="540068" y="118110"/>
                  </a:cubicBezTo>
                  <a:cubicBezTo>
                    <a:pt x="569595" y="36195"/>
                    <a:pt x="614363" y="0"/>
                    <a:pt x="687705" y="0"/>
                  </a:cubicBezTo>
                  <a:cubicBezTo>
                    <a:pt x="758190" y="0"/>
                    <a:pt x="809625" y="40005"/>
                    <a:pt x="837248" y="117157"/>
                  </a:cubicBezTo>
                  <a:cubicBezTo>
                    <a:pt x="920115" y="349567"/>
                    <a:pt x="1002983" y="582930"/>
                    <a:pt x="1085850" y="816293"/>
                  </a:cubicBezTo>
                  <a:cubicBezTo>
                    <a:pt x="1134428" y="953453"/>
                    <a:pt x="1207770" y="1077278"/>
                    <a:pt x="1281113" y="1201103"/>
                  </a:cubicBezTo>
                  <a:cubicBezTo>
                    <a:pt x="1388745" y="1382078"/>
                    <a:pt x="1416368" y="1576388"/>
                    <a:pt x="1340168" y="1776413"/>
                  </a:cubicBezTo>
                  <a:cubicBezTo>
                    <a:pt x="1263968" y="1977390"/>
                    <a:pt x="1102995" y="2082165"/>
                    <a:pt x="902018" y="2133600"/>
                  </a:cubicBezTo>
                  <a:cubicBezTo>
                    <a:pt x="859155" y="2144078"/>
                    <a:pt x="816293" y="2156460"/>
                    <a:pt x="770573" y="2152650"/>
                  </a:cubicBezTo>
                  <a:cubicBezTo>
                    <a:pt x="713423" y="2145983"/>
                    <a:pt x="657225" y="2145983"/>
                    <a:pt x="600075" y="2152650"/>
                  </a:cubicBezTo>
                  <a:cubicBezTo>
                    <a:pt x="337185" y="2138363"/>
                    <a:pt x="55245" y="1978343"/>
                    <a:pt x="3810" y="1666875"/>
                  </a:cubicBezTo>
                  <a:cubicBezTo>
                    <a:pt x="952" y="1651635"/>
                    <a:pt x="952" y="1635443"/>
                    <a:pt x="0" y="1619250"/>
                  </a:cubicBezTo>
                  <a:cubicBezTo>
                    <a:pt x="7620" y="1576388"/>
                    <a:pt x="6667" y="1531620"/>
                    <a:pt x="952" y="1487805"/>
                  </a:cubicBezTo>
                  <a:close/>
                </a:path>
              </a:pathLst>
            </a:custGeom>
            <a:solidFill>
              <a:srgbClr val="FBF6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40">
              <a:extLst>
                <a:ext uri="{FF2B5EF4-FFF2-40B4-BE49-F238E27FC236}">
                  <a16:creationId xmlns:a16="http://schemas.microsoft.com/office/drawing/2014/main" id="{E666B140-F963-4E94-BB1A-918E9D82B695}"/>
                </a:ext>
              </a:extLst>
            </p:cNvPr>
            <p:cNvSpPr/>
            <p:nvPr/>
          </p:nvSpPr>
          <p:spPr>
            <a:xfrm>
              <a:off x="5806763" y="3679442"/>
              <a:ext cx="581025" cy="581025"/>
            </a:xfrm>
            <a:custGeom>
              <a:avLst/>
              <a:gdLst>
                <a:gd name="connsiteX0" fmla="*/ 1582 w 581025"/>
                <a:gd name="connsiteY0" fmla="*/ 250573 h 581025"/>
                <a:gd name="connsiteX1" fmla="*/ 296857 w 581025"/>
                <a:gd name="connsiteY1" fmla="*/ 1018 h 581025"/>
                <a:gd name="connsiteX2" fmla="*/ 484500 w 581025"/>
                <a:gd name="connsiteY2" fmla="*/ 61025 h 581025"/>
                <a:gd name="connsiteX3" fmla="*/ 573082 w 581025"/>
                <a:gd name="connsiteY3" fmla="*/ 316295 h 581025"/>
                <a:gd name="connsiteX4" fmla="*/ 329242 w 581025"/>
                <a:gd name="connsiteY4" fmla="*/ 576328 h 581025"/>
                <a:gd name="connsiteX5" fmla="*/ 21585 w 581025"/>
                <a:gd name="connsiteY5" fmla="*/ 371540 h 581025"/>
                <a:gd name="connsiteX6" fmla="*/ 1582 w 581025"/>
                <a:gd name="connsiteY6" fmla="*/ 250573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581025">
                  <a:moveTo>
                    <a:pt x="1582" y="250573"/>
                  </a:moveTo>
                  <a:cubicBezTo>
                    <a:pt x="-13658" y="60073"/>
                    <a:pt x="159697" y="-9460"/>
                    <a:pt x="296857" y="1018"/>
                  </a:cubicBezTo>
                  <a:cubicBezTo>
                    <a:pt x="363532" y="5780"/>
                    <a:pt x="429255" y="20068"/>
                    <a:pt x="484500" y="61025"/>
                  </a:cubicBezTo>
                  <a:cubicBezTo>
                    <a:pt x="572130" y="124843"/>
                    <a:pt x="599752" y="211520"/>
                    <a:pt x="573082" y="316295"/>
                  </a:cubicBezTo>
                  <a:cubicBezTo>
                    <a:pt x="539745" y="447740"/>
                    <a:pt x="463545" y="540133"/>
                    <a:pt x="329242" y="576328"/>
                  </a:cubicBezTo>
                  <a:cubicBezTo>
                    <a:pt x="217800" y="605855"/>
                    <a:pt x="73020" y="507748"/>
                    <a:pt x="21585" y="371540"/>
                  </a:cubicBezTo>
                  <a:cubicBezTo>
                    <a:pt x="6345" y="330583"/>
                    <a:pt x="-4133" y="289625"/>
                    <a:pt x="1582" y="250573"/>
                  </a:cubicBezTo>
                  <a:close/>
                </a:path>
              </a:pathLst>
            </a:custGeom>
            <a:solidFill>
              <a:srgbClr val="FBF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41">
              <a:extLst>
                <a:ext uri="{FF2B5EF4-FFF2-40B4-BE49-F238E27FC236}">
                  <a16:creationId xmlns:a16="http://schemas.microsoft.com/office/drawing/2014/main" id="{E9A62C46-E55D-4C3B-872E-12ABCB15A447}"/>
                </a:ext>
              </a:extLst>
            </p:cNvPr>
            <p:cNvSpPr/>
            <p:nvPr/>
          </p:nvSpPr>
          <p:spPr>
            <a:xfrm>
              <a:off x="6118881" y="3877980"/>
              <a:ext cx="66675" cy="171450"/>
            </a:xfrm>
            <a:custGeom>
              <a:avLst/>
              <a:gdLst>
                <a:gd name="connsiteX0" fmla="*/ 67607 w 66675"/>
                <a:gd name="connsiteY0" fmla="*/ 160620 h 171450"/>
                <a:gd name="connsiteX1" fmla="*/ 28554 w 66675"/>
                <a:gd name="connsiteY1" fmla="*/ 151095 h 171450"/>
                <a:gd name="connsiteX2" fmla="*/ 932 w 66675"/>
                <a:gd name="connsiteY2" fmla="*/ 28222 h 171450"/>
                <a:gd name="connsiteX3" fmla="*/ 20934 w 66675"/>
                <a:gd name="connsiteY3" fmla="*/ 600 h 171450"/>
                <a:gd name="connsiteX4" fmla="*/ 51414 w 66675"/>
                <a:gd name="connsiteY4" fmla="*/ 17745 h 171450"/>
                <a:gd name="connsiteX5" fmla="*/ 70464 w 66675"/>
                <a:gd name="connsiteY5" fmla="*/ 75847 h 171450"/>
                <a:gd name="connsiteX6" fmla="*/ 67607 w 66675"/>
                <a:gd name="connsiteY6" fmla="*/ 16062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71450">
                  <a:moveTo>
                    <a:pt x="67607" y="160620"/>
                  </a:moveTo>
                  <a:cubicBezTo>
                    <a:pt x="48557" y="184432"/>
                    <a:pt x="37127" y="164430"/>
                    <a:pt x="28554" y="151095"/>
                  </a:cubicBezTo>
                  <a:cubicBezTo>
                    <a:pt x="4742" y="113947"/>
                    <a:pt x="-2878" y="72037"/>
                    <a:pt x="932" y="28222"/>
                  </a:cubicBezTo>
                  <a:cubicBezTo>
                    <a:pt x="1884" y="15840"/>
                    <a:pt x="2837" y="3457"/>
                    <a:pt x="20934" y="600"/>
                  </a:cubicBezTo>
                  <a:cubicBezTo>
                    <a:pt x="37127" y="-2258"/>
                    <a:pt x="44747" y="5362"/>
                    <a:pt x="51414" y="17745"/>
                  </a:cubicBezTo>
                  <a:cubicBezTo>
                    <a:pt x="60939" y="35842"/>
                    <a:pt x="71417" y="53940"/>
                    <a:pt x="70464" y="75847"/>
                  </a:cubicBezTo>
                  <a:cubicBezTo>
                    <a:pt x="66654" y="104422"/>
                    <a:pt x="71417" y="132997"/>
                    <a:pt x="67607" y="160620"/>
                  </a:cubicBezTo>
                  <a:close/>
                </a:path>
              </a:pathLst>
            </a:custGeom>
            <a:solidFill>
              <a:srgbClr val="4E4D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42">
              <a:extLst>
                <a:ext uri="{FF2B5EF4-FFF2-40B4-BE49-F238E27FC236}">
                  <a16:creationId xmlns:a16="http://schemas.microsoft.com/office/drawing/2014/main" id="{63F64E05-70D8-4161-8612-998162D0961B}"/>
                </a:ext>
              </a:extLst>
            </p:cNvPr>
            <p:cNvSpPr/>
            <p:nvPr/>
          </p:nvSpPr>
          <p:spPr>
            <a:xfrm>
              <a:off x="5961698" y="3878580"/>
              <a:ext cx="66675" cy="152400"/>
            </a:xfrm>
            <a:custGeom>
              <a:avLst/>
              <a:gdLst>
                <a:gd name="connsiteX0" fmla="*/ 0 w 66675"/>
                <a:gd name="connsiteY0" fmla="*/ 95250 h 152400"/>
                <a:gd name="connsiteX1" fmla="*/ 56198 w 66675"/>
                <a:gd name="connsiteY1" fmla="*/ 0 h 152400"/>
                <a:gd name="connsiteX2" fmla="*/ 74295 w 66675"/>
                <a:gd name="connsiteY2" fmla="*/ 75248 h 152400"/>
                <a:gd name="connsiteX3" fmla="*/ 27623 w 66675"/>
                <a:gd name="connsiteY3" fmla="*/ 160973 h 152400"/>
                <a:gd name="connsiteX4" fmla="*/ 0 w 66675"/>
                <a:gd name="connsiteY4" fmla="*/ 9525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0" y="95250"/>
                  </a:moveTo>
                  <a:cubicBezTo>
                    <a:pt x="7620" y="57150"/>
                    <a:pt x="18098" y="20955"/>
                    <a:pt x="56198" y="0"/>
                  </a:cubicBezTo>
                  <a:cubicBezTo>
                    <a:pt x="90488" y="18098"/>
                    <a:pt x="64770" y="51435"/>
                    <a:pt x="74295" y="75248"/>
                  </a:cubicBezTo>
                  <a:cubicBezTo>
                    <a:pt x="68580" y="108585"/>
                    <a:pt x="57150" y="140017"/>
                    <a:pt x="27623" y="160973"/>
                  </a:cubicBezTo>
                  <a:cubicBezTo>
                    <a:pt x="-16193" y="152400"/>
                    <a:pt x="14288" y="115253"/>
                    <a:pt x="0" y="95250"/>
                  </a:cubicBezTo>
                  <a:close/>
                </a:path>
              </a:pathLst>
            </a:custGeom>
            <a:solidFill>
              <a:srgbClr val="4E4D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43">
              <a:extLst>
                <a:ext uri="{FF2B5EF4-FFF2-40B4-BE49-F238E27FC236}">
                  <a16:creationId xmlns:a16="http://schemas.microsoft.com/office/drawing/2014/main" id="{C0B02DBC-4D97-4BA0-9163-BC008FBA17B8}"/>
                </a:ext>
              </a:extLst>
            </p:cNvPr>
            <p:cNvSpPr/>
            <p:nvPr/>
          </p:nvSpPr>
          <p:spPr>
            <a:xfrm>
              <a:off x="6017895" y="3878580"/>
              <a:ext cx="19050" cy="66675"/>
            </a:xfrm>
            <a:custGeom>
              <a:avLst/>
              <a:gdLst>
                <a:gd name="connsiteX0" fmla="*/ 18097 w 19050"/>
                <a:gd name="connsiteY0" fmla="*/ 75248 h 66675"/>
                <a:gd name="connsiteX1" fmla="*/ 0 w 19050"/>
                <a:gd name="connsiteY1" fmla="*/ 0 h 66675"/>
                <a:gd name="connsiteX2" fmla="*/ 18097 w 19050"/>
                <a:gd name="connsiteY2" fmla="*/ 7524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66675">
                  <a:moveTo>
                    <a:pt x="18097" y="75248"/>
                  </a:moveTo>
                  <a:cubicBezTo>
                    <a:pt x="0" y="53340"/>
                    <a:pt x="18097" y="21908"/>
                    <a:pt x="0" y="0"/>
                  </a:cubicBezTo>
                  <a:cubicBezTo>
                    <a:pt x="46672" y="15240"/>
                    <a:pt x="20955" y="47625"/>
                    <a:pt x="18097" y="75248"/>
                  </a:cubicBezTo>
                  <a:close/>
                </a:path>
              </a:pathLst>
            </a:custGeom>
            <a:solidFill>
              <a:srgbClr val="3738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44">
              <a:extLst>
                <a:ext uri="{FF2B5EF4-FFF2-40B4-BE49-F238E27FC236}">
                  <a16:creationId xmlns:a16="http://schemas.microsoft.com/office/drawing/2014/main" id="{2017E659-3F2C-4002-B225-58C071F1A2F7}"/>
                </a:ext>
              </a:extLst>
            </p:cNvPr>
            <p:cNvSpPr/>
            <p:nvPr/>
          </p:nvSpPr>
          <p:spPr>
            <a:xfrm>
              <a:off x="6178139" y="3953828"/>
              <a:ext cx="9525" cy="76200"/>
            </a:xfrm>
            <a:custGeom>
              <a:avLst/>
              <a:gdLst>
                <a:gd name="connsiteX0" fmla="*/ 8348 w 9525"/>
                <a:gd name="connsiteY0" fmla="*/ 84772 h 76200"/>
                <a:gd name="connsiteX1" fmla="*/ 10253 w 9525"/>
                <a:gd name="connsiteY1" fmla="*/ 0 h 76200"/>
                <a:gd name="connsiteX2" fmla="*/ 8348 w 9525"/>
                <a:gd name="connsiteY2" fmla="*/ 847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76200">
                  <a:moveTo>
                    <a:pt x="8348" y="84772"/>
                  </a:moveTo>
                  <a:cubicBezTo>
                    <a:pt x="-1177" y="56197"/>
                    <a:pt x="-4987" y="27622"/>
                    <a:pt x="10253" y="0"/>
                  </a:cubicBezTo>
                  <a:cubicBezTo>
                    <a:pt x="19778" y="28575"/>
                    <a:pt x="22636" y="57150"/>
                    <a:pt x="8348" y="84772"/>
                  </a:cubicBezTo>
                  <a:close/>
                </a:path>
              </a:pathLst>
            </a:custGeom>
            <a:solidFill>
              <a:srgbClr val="3939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45">
              <a:extLst>
                <a:ext uri="{FF2B5EF4-FFF2-40B4-BE49-F238E27FC236}">
                  <a16:creationId xmlns:a16="http://schemas.microsoft.com/office/drawing/2014/main" id="{80A92927-AC0D-49E2-9320-CFB8CC01E187}"/>
                </a:ext>
              </a:extLst>
            </p:cNvPr>
            <p:cNvSpPr/>
            <p:nvPr/>
          </p:nvSpPr>
          <p:spPr>
            <a:xfrm>
              <a:off x="5955795" y="3973830"/>
              <a:ext cx="28575" cy="66675"/>
            </a:xfrm>
            <a:custGeom>
              <a:avLst/>
              <a:gdLst>
                <a:gd name="connsiteX0" fmla="*/ 5903 w 28575"/>
                <a:gd name="connsiteY0" fmla="*/ 0 h 66675"/>
                <a:gd name="connsiteX1" fmla="*/ 32573 w 28575"/>
                <a:gd name="connsiteY1" fmla="*/ 65723 h 66675"/>
                <a:gd name="connsiteX2" fmla="*/ 1140 w 28575"/>
                <a:gd name="connsiteY2" fmla="*/ 51435 h 66675"/>
                <a:gd name="connsiteX3" fmla="*/ 5903 w 2857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66675">
                  <a:moveTo>
                    <a:pt x="5903" y="0"/>
                  </a:moveTo>
                  <a:cubicBezTo>
                    <a:pt x="21143" y="19050"/>
                    <a:pt x="5903" y="51435"/>
                    <a:pt x="32573" y="65723"/>
                  </a:cubicBezTo>
                  <a:cubicBezTo>
                    <a:pt x="11618" y="82867"/>
                    <a:pt x="4950" y="68580"/>
                    <a:pt x="1140" y="51435"/>
                  </a:cubicBezTo>
                  <a:cubicBezTo>
                    <a:pt x="-1717" y="33338"/>
                    <a:pt x="1140" y="16192"/>
                    <a:pt x="5903" y="0"/>
                  </a:cubicBezTo>
                  <a:close/>
                </a:path>
              </a:pathLst>
            </a:custGeom>
            <a:solidFill>
              <a:srgbClr val="3F3F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5" name="그룹 244">
            <a:extLst>
              <a:ext uri="{FF2B5EF4-FFF2-40B4-BE49-F238E27FC236}">
                <a16:creationId xmlns:a16="http://schemas.microsoft.com/office/drawing/2014/main" id="{FE30C282-76CF-46BA-9038-B56697E28E58}"/>
              </a:ext>
            </a:extLst>
          </p:cNvPr>
          <p:cNvGrpSpPr/>
          <p:nvPr/>
        </p:nvGrpSpPr>
        <p:grpSpPr>
          <a:xfrm>
            <a:off x="2769608" y="3868565"/>
            <a:ext cx="754983" cy="356205"/>
            <a:chOff x="5316478" y="5416622"/>
            <a:chExt cx="1369577" cy="646173"/>
          </a:xfrm>
        </p:grpSpPr>
        <p:sp>
          <p:nvSpPr>
            <p:cNvPr id="155" name="Freeform: Shape 99">
              <a:extLst>
                <a:ext uri="{FF2B5EF4-FFF2-40B4-BE49-F238E27FC236}">
                  <a16:creationId xmlns:a16="http://schemas.microsoft.com/office/drawing/2014/main" id="{E2A8BC81-C4FE-4208-A222-BEB10E987F1E}"/>
                </a:ext>
              </a:extLst>
            </p:cNvPr>
            <p:cNvSpPr/>
            <p:nvPr/>
          </p:nvSpPr>
          <p:spPr>
            <a:xfrm>
              <a:off x="5316478" y="5416622"/>
              <a:ext cx="1369577" cy="646173"/>
            </a:xfrm>
            <a:custGeom>
              <a:avLst/>
              <a:gdLst>
                <a:gd name="connsiteX0" fmla="*/ 0 w 1522173"/>
                <a:gd name="connsiteY0" fmla="*/ 0 h 718168"/>
                <a:gd name="connsiteX1" fmla="*/ 762231 w 1522173"/>
                <a:gd name="connsiteY1" fmla="*/ 720172 h 718168"/>
                <a:gd name="connsiteX2" fmla="*/ 1524463 w 1522173"/>
                <a:gd name="connsiteY2" fmla="*/ 0 h 718168"/>
                <a:gd name="connsiteX3" fmla="*/ 0 w 1522173"/>
                <a:gd name="connsiteY3" fmla="*/ 0 h 71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2173" h="718168">
                  <a:moveTo>
                    <a:pt x="0" y="0"/>
                  </a:moveTo>
                  <a:cubicBezTo>
                    <a:pt x="22604" y="401431"/>
                    <a:pt x="355079" y="720172"/>
                    <a:pt x="762231" y="720172"/>
                  </a:cubicBezTo>
                  <a:cubicBezTo>
                    <a:pt x="1169384" y="720172"/>
                    <a:pt x="1501859" y="401431"/>
                    <a:pt x="15244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7B877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00">
              <a:extLst>
                <a:ext uri="{FF2B5EF4-FFF2-40B4-BE49-F238E27FC236}">
                  <a16:creationId xmlns:a16="http://schemas.microsoft.com/office/drawing/2014/main" id="{8CC02A29-8102-45E1-92C1-E4E5930B7D5B}"/>
                </a:ext>
              </a:extLst>
            </p:cNvPr>
            <p:cNvSpPr/>
            <p:nvPr/>
          </p:nvSpPr>
          <p:spPr>
            <a:xfrm>
              <a:off x="5387788" y="5416622"/>
              <a:ext cx="1227985" cy="571515"/>
            </a:xfrm>
            <a:custGeom>
              <a:avLst/>
              <a:gdLst>
                <a:gd name="connsiteX0" fmla="*/ 0 w 1364806"/>
                <a:gd name="connsiteY0" fmla="*/ 0 h 635193"/>
                <a:gd name="connsiteX1" fmla="*/ 682975 w 1364806"/>
                <a:gd name="connsiteY1" fmla="*/ 636338 h 635193"/>
                <a:gd name="connsiteX2" fmla="*/ 1365951 w 1364806"/>
                <a:gd name="connsiteY2" fmla="*/ 0 h 635193"/>
                <a:gd name="connsiteX3" fmla="*/ 0 w 1364806"/>
                <a:gd name="connsiteY3" fmla="*/ 0 h 63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4806" h="635193">
                  <a:moveTo>
                    <a:pt x="0" y="0"/>
                  </a:moveTo>
                  <a:cubicBezTo>
                    <a:pt x="24893" y="355651"/>
                    <a:pt x="321030" y="636338"/>
                    <a:pt x="682975" y="636338"/>
                  </a:cubicBezTo>
                  <a:cubicBezTo>
                    <a:pt x="1044921" y="636338"/>
                    <a:pt x="1341058" y="355651"/>
                    <a:pt x="13659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6D3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02">
              <a:extLst>
                <a:ext uri="{FF2B5EF4-FFF2-40B4-BE49-F238E27FC236}">
                  <a16:creationId xmlns:a16="http://schemas.microsoft.com/office/drawing/2014/main" id="{C1BCB84D-7E3C-4786-B8A7-392620E19D31}"/>
                </a:ext>
              </a:extLst>
            </p:cNvPr>
            <p:cNvSpPr/>
            <p:nvPr/>
          </p:nvSpPr>
          <p:spPr>
            <a:xfrm>
              <a:off x="5411215" y="5416622"/>
              <a:ext cx="1179072" cy="545772"/>
            </a:xfrm>
            <a:custGeom>
              <a:avLst/>
              <a:gdLst>
                <a:gd name="connsiteX0" fmla="*/ 655794 w 1310442"/>
                <a:gd name="connsiteY0" fmla="*/ 609156 h 606580"/>
                <a:gd name="connsiteX1" fmla="*/ 1311873 w 1310442"/>
                <a:gd name="connsiteY1" fmla="*/ 0 h 606580"/>
                <a:gd name="connsiteX2" fmla="*/ 0 w 1310442"/>
                <a:gd name="connsiteY2" fmla="*/ 0 h 606580"/>
                <a:gd name="connsiteX3" fmla="*/ 655794 w 1310442"/>
                <a:gd name="connsiteY3" fmla="*/ 609156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442" h="606580">
                  <a:moveTo>
                    <a:pt x="655794" y="609156"/>
                  </a:moveTo>
                  <a:cubicBezTo>
                    <a:pt x="1002575" y="609156"/>
                    <a:pt x="1286695" y="340773"/>
                    <a:pt x="1311873" y="0"/>
                  </a:cubicBezTo>
                  <a:cubicBezTo>
                    <a:pt x="874678" y="0"/>
                    <a:pt x="437196" y="0"/>
                    <a:pt x="0" y="0"/>
                  </a:cubicBezTo>
                  <a:cubicBezTo>
                    <a:pt x="24893" y="340773"/>
                    <a:pt x="309013" y="609156"/>
                    <a:pt x="655794" y="609156"/>
                  </a:cubicBezTo>
                  <a:close/>
                </a:path>
              </a:pathLst>
            </a:custGeom>
            <a:solidFill>
              <a:srgbClr val="EB6061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03">
              <a:extLst>
                <a:ext uri="{FF2B5EF4-FFF2-40B4-BE49-F238E27FC236}">
                  <a16:creationId xmlns:a16="http://schemas.microsoft.com/office/drawing/2014/main" id="{BA38D58F-512C-4662-B06E-9E1BBFEB6EB5}"/>
                </a:ext>
              </a:extLst>
            </p:cNvPr>
            <p:cNvSpPr/>
            <p:nvPr/>
          </p:nvSpPr>
          <p:spPr>
            <a:xfrm>
              <a:off x="5803038" y="5416858"/>
              <a:ext cx="787764" cy="545772"/>
            </a:xfrm>
            <a:custGeom>
              <a:avLst/>
              <a:gdLst>
                <a:gd name="connsiteX0" fmla="*/ 545922 w 875536"/>
                <a:gd name="connsiteY0" fmla="*/ 286 h 606580"/>
                <a:gd name="connsiteX1" fmla="*/ 0 w 875536"/>
                <a:gd name="connsiteY1" fmla="*/ 571388 h 606580"/>
                <a:gd name="connsiteX2" fmla="*/ 220601 w 875536"/>
                <a:gd name="connsiteY2" fmla="*/ 609156 h 606580"/>
                <a:gd name="connsiteX3" fmla="*/ 876681 w 875536"/>
                <a:gd name="connsiteY3" fmla="*/ 0 h 606580"/>
                <a:gd name="connsiteX4" fmla="*/ 545922 w 875536"/>
                <a:gd name="connsiteY4" fmla="*/ 286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536" h="606580">
                  <a:moveTo>
                    <a:pt x="545922" y="286"/>
                  </a:moveTo>
                  <a:cubicBezTo>
                    <a:pt x="511588" y="291559"/>
                    <a:pt x="286981" y="524464"/>
                    <a:pt x="0" y="571388"/>
                  </a:cubicBezTo>
                  <a:cubicBezTo>
                    <a:pt x="68956" y="595994"/>
                    <a:pt x="143061" y="609156"/>
                    <a:pt x="220601" y="609156"/>
                  </a:cubicBezTo>
                  <a:cubicBezTo>
                    <a:pt x="567382" y="609156"/>
                    <a:pt x="851502" y="340773"/>
                    <a:pt x="876681" y="0"/>
                  </a:cubicBezTo>
                  <a:cubicBezTo>
                    <a:pt x="766237" y="286"/>
                    <a:pt x="656080" y="286"/>
                    <a:pt x="545922" y="286"/>
                  </a:cubicBezTo>
                  <a:close/>
                </a:path>
              </a:pathLst>
            </a:custGeom>
            <a:solidFill>
              <a:srgbClr val="D35D5F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04">
              <a:extLst>
                <a:ext uri="{FF2B5EF4-FFF2-40B4-BE49-F238E27FC236}">
                  <a16:creationId xmlns:a16="http://schemas.microsoft.com/office/drawing/2014/main" id="{3F35E6E9-9E9E-4FA5-996D-78175CD851A5}"/>
                </a:ext>
              </a:extLst>
            </p:cNvPr>
            <p:cNvSpPr/>
            <p:nvPr/>
          </p:nvSpPr>
          <p:spPr>
            <a:xfrm>
              <a:off x="5715108" y="5470742"/>
              <a:ext cx="20595" cy="46339"/>
            </a:xfrm>
            <a:custGeom>
              <a:avLst/>
              <a:gdLst>
                <a:gd name="connsiteX0" fmla="*/ 23049 w 22889"/>
                <a:gd name="connsiteY0" fmla="*/ 25755 h 51502"/>
                <a:gd name="connsiteX1" fmla="*/ 11317 w 22889"/>
                <a:gd name="connsiteY1" fmla="*/ 52650 h 51502"/>
                <a:gd name="connsiteX2" fmla="*/ 159 w 22889"/>
                <a:gd name="connsiteY2" fmla="*/ 26041 h 51502"/>
                <a:gd name="connsiteX3" fmla="*/ 10745 w 22889"/>
                <a:gd name="connsiteY3" fmla="*/ 4 h 51502"/>
                <a:gd name="connsiteX4" fmla="*/ 23049 w 22889"/>
                <a:gd name="connsiteY4" fmla="*/ 25755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89" h="51502">
                  <a:moveTo>
                    <a:pt x="23049" y="25755"/>
                  </a:moveTo>
                  <a:cubicBezTo>
                    <a:pt x="20187" y="36341"/>
                    <a:pt x="23049" y="52650"/>
                    <a:pt x="11317" y="52650"/>
                  </a:cubicBezTo>
                  <a:cubicBezTo>
                    <a:pt x="-1272" y="52650"/>
                    <a:pt x="-127" y="36341"/>
                    <a:pt x="159" y="26041"/>
                  </a:cubicBezTo>
                  <a:cubicBezTo>
                    <a:pt x="159" y="16026"/>
                    <a:pt x="-700" y="4"/>
                    <a:pt x="10745" y="4"/>
                  </a:cubicBezTo>
                  <a:cubicBezTo>
                    <a:pt x="23621" y="-283"/>
                    <a:pt x="19615" y="16599"/>
                    <a:pt x="23049" y="25755"/>
                  </a:cubicBezTo>
                  <a:close/>
                </a:path>
              </a:pathLst>
            </a:custGeom>
            <a:solidFill>
              <a:srgbClr val="4E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05">
              <a:extLst>
                <a:ext uri="{FF2B5EF4-FFF2-40B4-BE49-F238E27FC236}">
                  <a16:creationId xmlns:a16="http://schemas.microsoft.com/office/drawing/2014/main" id="{19061BC4-5C4C-4A7B-8C12-F6ABA3F73011}"/>
                </a:ext>
              </a:extLst>
            </p:cNvPr>
            <p:cNvSpPr/>
            <p:nvPr/>
          </p:nvSpPr>
          <p:spPr>
            <a:xfrm>
              <a:off x="6273713" y="5469202"/>
              <a:ext cx="18021" cy="46339"/>
            </a:xfrm>
            <a:custGeom>
              <a:avLst/>
              <a:gdLst>
                <a:gd name="connsiteX0" fmla="*/ 22233 w 20028"/>
                <a:gd name="connsiteY0" fmla="*/ 32046 h 51502"/>
                <a:gd name="connsiteX1" fmla="*/ 11647 w 20028"/>
                <a:gd name="connsiteY1" fmla="*/ 54077 h 51502"/>
                <a:gd name="connsiteX2" fmla="*/ 202 w 20028"/>
                <a:gd name="connsiteY2" fmla="*/ 28612 h 51502"/>
                <a:gd name="connsiteX3" fmla="*/ 3921 w 20028"/>
                <a:gd name="connsiteY3" fmla="*/ 7725 h 51502"/>
                <a:gd name="connsiteX4" fmla="*/ 11360 w 20028"/>
                <a:gd name="connsiteY4" fmla="*/ 0 h 51502"/>
                <a:gd name="connsiteX5" fmla="*/ 19086 w 20028"/>
                <a:gd name="connsiteY5" fmla="*/ 7153 h 51502"/>
                <a:gd name="connsiteX6" fmla="*/ 22233 w 20028"/>
                <a:gd name="connsiteY6" fmla="*/ 32046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8" h="51502">
                  <a:moveTo>
                    <a:pt x="22233" y="32046"/>
                  </a:moveTo>
                  <a:cubicBezTo>
                    <a:pt x="21089" y="38340"/>
                    <a:pt x="23091" y="54077"/>
                    <a:pt x="11647" y="54077"/>
                  </a:cubicBezTo>
                  <a:cubicBezTo>
                    <a:pt x="-85" y="54363"/>
                    <a:pt x="1346" y="38627"/>
                    <a:pt x="202" y="28612"/>
                  </a:cubicBezTo>
                  <a:cubicBezTo>
                    <a:pt x="-657" y="21459"/>
                    <a:pt x="1346" y="14306"/>
                    <a:pt x="3921" y="7725"/>
                  </a:cubicBezTo>
                  <a:cubicBezTo>
                    <a:pt x="5352" y="4292"/>
                    <a:pt x="6783" y="286"/>
                    <a:pt x="11360" y="0"/>
                  </a:cubicBezTo>
                  <a:cubicBezTo>
                    <a:pt x="15938" y="0"/>
                    <a:pt x="17655" y="3720"/>
                    <a:pt x="19086" y="7153"/>
                  </a:cubicBezTo>
                  <a:cubicBezTo>
                    <a:pt x="21947" y="14020"/>
                    <a:pt x="22805" y="21173"/>
                    <a:pt x="22233" y="32046"/>
                  </a:cubicBezTo>
                  <a:close/>
                </a:path>
              </a:pathLst>
            </a:custGeom>
            <a:solidFill>
              <a:srgbClr val="4E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06">
              <a:extLst>
                <a:ext uri="{FF2B5EF4-FFF2-40B4-BE49-F238E27FC236}">
                  <a16:creationId xmlns:a16="http://schemas.microsoft.com/office/drawing/2014/main" id="{0035C951-AA63-4BA4-A262-6D5B455AC3E7}"/>
                </a:ext>
              </a:extLst>
            </p:cNvPr>
            <p:cNvSpPr/>
            <p:nvPr/>
          </p:nvSpPr>
          <p:spPr>
            <a:xfrm>
              <a:off x="6013174" y="5485409"/>
              <a:ext cx="20595" cy="48913"/>
            </a:xfrm>
            <a:custGeom>
              <a:avLst/>
              <a:gdLst>
                <a:gd name="connsiteX0" fmla="*/ 23390 w 22889"/>
                <a:gd name="connsiteY0" fmla="*/ 27481 h 54363"/>
                <a:gd name="connsiteX1" fmla="*/ 20815 w 22889"/>
                <a:gd name="connsiteY1" fmla="*/ 40928 h 54363"/>
                <a:gd name="connsiteX2" fmla="*/ 11087 w 22889"/>
                <a:gd name="connsiteY2" fmla="*/ 54376 h 54363"/>
                <a:gd name="connsiteX3" fmla="*/ 1931 w 22889"/>
                <a:gd name="connsiteY3" fmla="*/ 41787 h 54363"/>
                <a:gd name="connsiteX4" fmla="*/ 3361 w 22889"/>
                <a:gd name="connsiteY4" fmla="*/ 8310 h 54363"/>
                <a:gd name="connsiteX5" fmla="*/ 11659 w 22889"/>
                <a:gd name="connsiteY5" fmla="*/ 13 h 54363"/>
                <a:gd name="connsiteX6" fmla="*/ 19670 w 22889"/>
                <a:gd name="connsiteY6" fmla="*/ 8883 h 54363"/>
                <a:gd name="connsiteX7" fmla="*/ 23390 w 22889"/>
                <a:gd name="connsiteY7" fmla="*/ 27481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9" h="54363">
                  <a:moveTo>
                    <a:pt x="23390" y="27481"/>
                  </a:moveTo>
                  <a:cubicBezTo>
                    <a:pt x="22532" y="32631"/>
                    <a:pt x="21959" y="36923"/>
                    <a:pt x="20815" y="40928"/>
                  </a:cubicBezTo>
                  <a:cubicBezTo>
                    <a:pt x="19384" y="46937"/>
                    <a:pt x="18812" y="54662"/>
                    <a:pt x="11087" y="54376"/>
                  </a:cubicBezTo>
                  <a:cubicBezTo>
                    <a:pt x="4506" y="54376"/>
                    <a:pt x="3361" y="46937"/>
                    <a:pt x="1931" y="41787"/>
                  </a:cubicBezTo>
                  <a:cubicBezTo>
                    <a:pt x="-1217" y="30628"/>
                    <a:pt x="-358" y="19469"/>
                    <a:pt x="3361" y="8310"/>
                  </a:cubicBezTo>
                  <a:cubicBezTo>
                    <a:pt x="4506" y="4305"/>
                    <a:pt x="6222" y="-273"/>
                    <a:pt x="11659" y="13"/>
                  </a:cubicBezTo>
                  <a:cubicBezTo>
                    <a:pt x="16809" y="299"/>
                    <a:pt x="18526" y="4877"/>
                    <a:pt x="19670" y="8883"/>
                  </a:cubicBezTo>
                  <a:cubicBezTo>
                    <a:pt x="21387" y="15177"/>
                    <a:pt x="22245" y="21758"/>
                    <a:pt x="23390" y="27481"/>
                  </a:cubicBezTo>
                  <a:close/>
                </a:path>
              </a:pathLst>
            </a:custGeom>
            <a:solidFill>
              <a:srgbClr val="4E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07">
              <a:extLst>
                <a:ext uri="{FF2B5EF4-FFF2-40B4-BE49-F238E27FC236}">
                  <a16:creationId xmlns:a16="http://schemas.microsoft.com/office/drawing/2014/main" id="{A0B305DC-ECDF-4D07-9C12-D3989EC0F620}"/>
                </a:ext>
              </a:extLst>
            </p:cNvPr>
            <p:cNvSpPr/>
            <p:nvPr/>
          </p:nvSpPr>
          <p:spPr>
            <a:xfrm>
              <a:off x="5861171" y="5598422"/>
              <a:ext cx="20595" cy="48913"/>
            </a:xfrm>
            <a:custGeom>
              <a:avLst/>
              <a:gdLst>
                <a:gd name="connsiteX0" fmla="*/ 22943 w 22889"/>
                <a:gd name="connsiteY0" fmla="*/ 29486 h 54363"/>
                <a:gd name="connsiteX1" fmla="*/ 21226 w 22889"/>
                <a:gd name="connsiteY1" fmla="*/ 40073 h 54363"/>
                <a:gd name="connsiteX2" fmla="*/ 10926 w 22889"/>
                <a:gd name="connsiteY2" fmla="*/ 54665 h 54363"/>
                <a:gd name="connsiteX3" fmla="*/ 1198 w 22889"/>
                <a:gd name="connsiteY3" fmla="*/ 38928 h 54363"/>
                <a:gd name="connsiteX4" fmla="*/ 3773 w 22889"/>
                <a:gd name="connsiteY4" fmla="*/ 6882 h 54363"/>
                <a:gd name="connsiteX5" fmla="*/ 11784 w 22889"/>
                <a:gd name="connsiteY5" fmla="*/ 16 h 54363"/>
                <a:gd name="connsiteX6" fmla="*/ 18651 w 22889"/>
                <a:gd name="connsiteY6" fmla="*/ 6596 h 54363"/>
                <a:gd name="connsiteX7" fmla="*/ 22943 w 22889"/>
                <a:gd name="connsiteY7" fmla="*/ 29486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9" h="54363">
                  <a:moveTo>
                    <a:pt x="22943" y="29486"/>
                  </a:moveTo>
                  <a:cubicBezTo>
                    <a:pt x="22657" y="31775"/>
                    <a:pt x="22371" y="36067"/>
                    <a:pt x="21226" y="40073"/>
                  </a:cubicBezTo>
                  <a:cubicBezTo>
                    <a:pt x="19509" y="46081"/>
                    <a:pt x="19223" y="55237"/>
                    <a:pt x="10926" y="54665"/>
                  </a:cubicBezTo>
                  <a:cubicBezTo>
                    <a:pt x="3200" y="54093"/>
                    <a:pt x="2342" y="45223"/>
                    <a:pt x="1198" y="38928"/>
                  </a:cubicBezTo>
                  <a:cubicBezTo>
                    <a:pt x="-805" y="28056"/>
                    <a:pt x="-519" y="17183"/>
                    <a:pt x="3773" y="6882"/>
                  </a:cubicBezTo>
                  <a:cubicBezTo>
                    <a:pt x="5203" y="3449"/>
                    <a:pt x="6920" y="-271"/>
                    <a:pt x="11784" y="16"/>
                  </a:cubicBezTo>
                  <a:cubicBezTo>
                    <a:pt x="15504" y="302"/>
                    <a:pt x="17220" y="3449"/>
                    <a:pt x="18651" y="6596"/>
                  </a:cubicBezTo>
                  <a:cubicBezTo>
                    <a:pt x="21226" y="13463"/>
                    <a:pt x="22657" y="20330"/>
                    <a:pt x="22943" y="29486"/>
                  </a:cubicBezTo>
                  <a:close/>
                </a:path>
              </a:pathLst>
            </a:custGeom>
            <a:solidFill>
              <a:srgbClr val="4D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08">
              <a:extLst>
                <a:ext uri="{FF2B5EF4-FFF2-40B4-BE49-F238E27FC236}">
                  <a16:creationId xmlns:a16="http://schemas.microsoft.com/office/drawing/2014/main" id="{A44E75C4-797E-4775-842B-51A6C2FBF3DE}"/>
                </a:ext>
              </a:extLst>
            </p:cNvPr>
            <p:cNvSpPr/>
            <p:nvPr/>
          </p:nvSpPr>
          <p:spPr>
            <a:xfrm>
              <a:off x="6064563" y="5695733"/>
              <a:ext cx="20595" cy="48913"/>
            </a:xfrm>
            <a:custGeom>
              <a:avLst/>
              <a:gdLst>
                <a:gd name="connsiteX0" fmla="*/ 23213 w 22889"/>
                <a:gd name="connsiteY0" fmla="*/ 26625 h 54363"/>
                <a:gd name="connsiteX1" fmla="*/ 21211 w 22889"/>
                <a:gd name="connsiteY1" fmla="*/ 38928 h 54363"/>
                <a:gd name="connsiteX2" fmla="*/ 10624 w 22889"/>
                <a:gd name="connsiteY2" fmla="*/ 54951 h 54363"/>
                <a:gd name="connsiteX3" fmla="*/ 1182 w 22889"/>
                <a:gd name="connsiteY3" fmla="*/ 38928 h 54363"/>
                <a:gd name="connsiteX4" fmla="*/ 4043 w 22889"/>
                <a:gd name="connsiteY4" fmla="*/ 6882 h 54363"/>
                <a:gd name="connsiteX5" fmla="*/ 12055 w 22889"/>
                <a:gd name="connsiteY5" fmla="*/ 16 h 54363"/>
                <a:gd name="connsiteX6" fmla="*/ 18635 w 22889"/>
                <a:gd name="connsiteY6" fmla="*/ 6882 h 54363"/>
                <a:gd name="connsiteX7" fmla="*/ 23213 w 22889"/>
                <a:gd name="connsiteY7" fmla="*/ 26625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9" h="54363">
                  <a:moveTo>
                    <a:pt x="23213" y="26625"/>
                  </a:moveTo>
                  <a:cubicBezTo>
                    <a:pt x="22355" y="31489"/>
                    <a:pt x="22069" y="35209"/>
                    <a:pt x="21211" y="38928"/>
                  </a:cubicBezTo>
                  <a:cubicBezTo>
                    <a:pt x="19494" y="45509"/>
                    <a:pt x="19494" y="55237"/>
                    <a:pt x="10624" y="54951"/>
                  </a:cubicBezTo>
                  <a:cubicBezTo>
                    <a:pt x="3185" y="54665"/>
                    <a:pt x="2326" y="45509"/>
                    <a:pt x="1182" y="38928"/>
                  </a:cubicBezTo>
                  <a:cubicBezTo>
                    <a:pt x="-821" y="28056"/>
                    <a:pt x="-535" y="17183"/>
                    <a:pt x="4043" y="6882"/>
                  </a:cubicBezTo>
                  <a:cubicBezTo>
                    <a:pt x="5474" y="3449"/>
                    <a:pt x="7477" y="-271"/>
                    <a:pt x="12055" y="16"/>
                  </a:cubicBezTo>
                  <a:cubicBezTo>
                    <a:pt x="15774" y="302"/>
                    <a:pt x="17777" y="3735"/>
                    <a:pt x="18635" y="6882"/>
                  </a:cubicBezTo>
                  <a:cubicBezTo>
                    <a:pt x="20638" y="13749"/>
                    <a:pt x="21783" y="20616"/>
                    <a:pt x="23213" y="26625"/>
                  </a:cubicBezTo>
                  <a:close/>
                </a:path>
              </a:pathLst>
            </a:custGeom>
            <a:solidFill>
              <a:srgbClr val="4F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09">
              <a:extLst>
                <a:ext uri="{FF2B5EF4-FFF2-40B4-BE49-F238E27FC236}">
                  <a16:creationId xmlns:a16="http://schemas.microsoft.com/office/drawing/2014/main" id="{2A47A7DC-AE2C-4CF3-A900-311B3112BE1D}"/>
                </a:ext>
              </a:extLst>
            </p:cNvPr>
            <p:cNvSpPr/>
            <p:nvPr/>
          </p:nvSpPr>
          <p:spPr>
            <a:xfrm>
              <a:off x="5537963" y="5511661"/>
              <a:ext cx="18021" cy="46339"/>
            </a:xfrm>
            <a:custGeom>
              <a:avLst/>
              <a:gdLst>
                <a:gd name="connsiteX0" fmla="*/ 22220 w 20028"/>
                <a:gd name="connsiteY0" fmla="*/ 30636 h 51502"/>
                <a:gd name="connsiteX1" fmla="*/ 12206 w 20028"/>
                <a:gd name="connsiteY1" fmla="*/ 53240 h 51502"/>
                <a:gd name="connsiteX2" fmla="*/ 189 w 20028"/>
                <a:gd name="connsiteY2" fmla="*/ 26916 h 51502"/>
                <a:gd name="connsiteX3" fmla="*/ 1047 w 20028"/>
                <a:gd name="connsiteY3" fmla="*/ 18619 h 51502"/>
                <a:gd name="connsiteX4" fmla="*/ 12206 w 20028"/>
                <a:gd name="connsiteY4" fmla="*/ 21 h 51502"/>
                <a:gd name="connsiteX5" fmla="*/ 22220 w 20028"/>
                <a:gd name="connsiteY5" fmla="*/ 19763 h 51502"/>
                <a:gd name="connsiteX6" fmla="*/ 22220 w 20028"/>
                <a:gd name="connsiteY6" fmla="*/ 30636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8" h="51502">
                  <a:moveTo>
                    <a:pt x="22220" y="30636"/>
                  </a:moveTo>
                  <a:cubicBezTo>
                    <a:pt x="21648" y="36931"/>
                    <a:pt x="23079" y="52953"/>
                    <a:pt x="12206" y="53240"/>
                  </a:cubicBezTo>
                  <a:cubicBezTo>
                    <a:pt x="-956" y="53526"/>
                    <a:pt x="2478" y="36644"/>
                    <a:pt x="189" y="26916"/>
                  </a:cubicBezTo>
                  <a:cubicBezTo>
                    <a:pt x="-384" y="24341"/>
                    <a:pt x="475" y="21194"/>
                    <a:pt x="1047" y="18619"/>
                  </a:cubicBezTo>
                  <a:cubicBezTo>
                    <a:pt x="2764" y="10893"/>
                    <a:pt x="2478" y="-552"/>
                    <a:pt x="12206" y="21"/>
                  </a:cubicBezTo>
                  <a:cubicBezTo>
                    <a:pt x="21076" y="593"/>
                    <a:pt x="21362" y="11752"/>
                    <a:pt x="22220" y="19763"/>
                  </a:cubicBezTo>
                  <a:cubicBezTo>
                    <a:pt x="22506" y="21766"/>
                    <a:pt x="22220" y="24341"/>
                    <a:pt x="22220" y="30636"/>
                  </a:cubicBezTo>
                  <a:close/>
                </a:path>
              </a:pathLst>
            </a:custGeom>
            <a:solidFill>
              <a:srgbClr val="4C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10">
              <a:extLst>
                <a:ext uri="{FF2B5EF4-FFF2-40B4-BE49-F238E27FC236}">
                  <a16:creationId xmlns:a16="http://schemas.microsoft.com/office/drawing/2014/main" id="{4756071D-AC00-456A-8DBC-45AD19446A10}"/>
                </a:ext>
              </a:extLst>
            </p:cNvPr>
            <p:cNvSpPr/>
            <p:nvPr/>
          </p:nvSpPr>
          <p:spPr>
            <a:xfrm>
              <a:off x="5662749" y="5670767"/>
              <a:ext cx="18021" cy="48913"/>
            </a:xfrm>
            <a:custGeom>
              <a:avLst/>
              <a:gdLst>
                <a:gd name="connsiteX0" fmla="*/ 21442 w 20028"/>
                <a:gd name="connsiteY0" fmla="*/ 25760 h 54363"/>
                <a:gd name="connsiteX1" fmla="*/ 20870 w 20028"/>
                <a:gd name="connsiteY1" fmla="*/ 36633 h 54363"/>
                <a:gd name="connsiteX2" fmla="*/ 10570 w 20028"/>
                <a:gd name="connsiteY2" fmla="*/ 54372 h 54363"/>
                <a:gd name="connsiteX3" fmla="*/ 842 w 20028"/>
                <a:gd name="connsiteY3" fmla="*/ 37491 h 54363"/>
                <a:gd name="connsiteX4" fmla="*/ 1986 w 20028"/>
                <a:gd name="connsiteY4" fmla="*/ 10596 h 54363"/>
                <a:gd name="connsiteX5" fmla="*/ 10284 w 20028"/>
                <a:gd name="connsiteY5" fmla="*/ 9 h 54363"/>
                <a:gd name="connsiteX6" fmla="*/ 19726 w 20028"/>
                <a:gd name="connsiteY6" fmla="*/ 11168 h 54363"/>
                <a:gd name="connsiteX7" fmla="*/ 21442 w 20028"/>
                <a:gd name="connsiteY7" fmla="*/ 25760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28" h="54363">
                  <a:moveTo>
                    <a:pt x="21442" y="25760"/>
                  </a:moveTo>
                  <a:cubicBezTo>
                    <a:pt x="21156" y="30910"/>
                    <a:pt x="21156" y="33772"/>
                    <a:pt x="20870" y="36633"/>
                  </a:cubicBezTo>
                  <a:cubicBezTo>
                    <a:pt x="19726" y="44072"/>
                    <a:pt x="19726" y="54372"/>
                    <a:pt x="10570" y="54372"/>
                  </a:cubicBezTo>
                  <a:cubicBezTo>
                    <a:pt x="2558" y="54372"/>
                    <a:pt x="1700" y="44358"/>
                    <a:pt x="842" y="37491"/>
                  </a:cubicBezTo>
                  <a:cubicBezTo>
                    <a:pt x="-303" y="28621"/>
                    <a:pt x="-589" y="19465"/>
                    <a:pt x="1986" y="10596"/>
                  </a:cubicBezTo>
                  <a:cubicBezTo>
                    <a:pt x="3417" y="6018"/>
                    <a:pt x="4847" y="295"/>
                    <a:pt x="10284" y="9"/>
                  </a:cubicBezTo>
                  <a:cubicBezTo>
                    <a:pt x="16578" y="-277"/>
                    <a:pt x="18295" y="6304"/>
                    <a:pt x="19726" y="11168"/>
                  </a:cubicBezTo>
                  <a:cubicBezTo>
                    <a:pt x="21156" y="16318"/>
                    <a:pt x="21156" y="22041"/>
                    <a:pt x="21442" y="25760"/>
                  </a:cubicBezTo>
                  <a:close/>
                </a:path>
              </a:pathLst>
            </a:custGeom>
            <a:solidFill>
              <a:srgbClr val="4C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11">
              <a:extLst>
                <a:ext uri="{FF2B5EF4-FFF2-40B4-BE49-F238E27FC236}">
                  <a16:creationId xmlns:a16="http://schemas.microsoft.com/office/drawing/2014/main" id="{F8AE885D-4DA7-40BE-A1DC-E59A7A55AD69}"/>
                </a:ext>
              </a:extLst>
            </p:cNvPr>
            <p:cNvSpPr/>
            <p:nvPr/>
          </p:nvSpPr>
          <p:spPr>
            <a:xfrm>
              <a:off x="6481931" y="5588123"/>
              <a:ext cx="18021" cy="48913"/>
            </a:xfrm>
            <a:custGeom>
              <a:avLst/>
              <a:gdLst>
                <a:gd name="connsiteX0" fmla="*/ 22574 w 20028"/>
                <a:gd name="connsiteY0" fmla="*/ 26626 h 54363"/>
                <a:gd name="connsiteX1" fmla="*/ 19141 w 20028"/>
                <a:gd name="connsiteY1" fmla="*/ 47513 h 54363"/>
                <a:gd name="connsiteX2" fmla="*/ 11416 w 20028"/>
                <a:gd name="connsiteY2" fmla="*/ 54666 h 54363"/>
                <a:gd name="connsiteX3" fmla="*/ 3690 w 20028"/>
                <a:gd name="connsiteY3" fmla="*/ 47227 h 54363"/>
                <a:gd name="connsiteX4" fmla="*/ 4263 w 20028"/>
                <a:gd name="connsiteY4" fmla="*/ 6884 h 54363"/>
                <a:gd name="connsiteX5" fmla="*/ 10843 w 20028"/>
                <a:gd name="connsiteY5" fmla="*/ 17 h 54363"/>
                <a:gd name="connsiteX6" fmla="*/ 18855 w 20028"/>
                <a:gd name="connsiteY6" fmla="*/ 6884 h 54363"/>
                <a:gd name="connsiteX7" fmla="*/ 22574 w 20028"/>
                <a:gd name="connsiteY7" fmla="*/ 26626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28" h="54363">
                  <a:moveTo>
                    <a:pt x="22574" y="26626"/>
                  </a:moveTo>
                  <a:cubicBezTo>
                    <a:pt x="23147" y="33779"/>
                    <a:pt x="21144" y="40932"/>
                    <a:pt x="19141" y="47513"/>
                  </a:cubicBezTo>
                  <a:cubicBezTo>
                    <a:pt x="17996" y="50947"/>
                    <a:pt x="15994" y="54952"/>
                    <a:pt x="11416" y="54666"/>
                  </a:cubicBezTo>
                  <a:cubicBezTo>
                    <a:pt x="6838" y="54666"/>
                    <a:pt x="5121" y="50660"/>
                    <a:pt x="3690" y="47227"/>
                  </a:cubicBezTo>
                  <a:cubicBezTo>
                    <a:pt x="-1460" y="33779"/>
                    <a:pt x="-1174" y="20045"/>
                    <a:pt x="4263" y="6884"/>
                  </a:cubicBezTo>
                  <a:cubicBezTo>
                    <a:pt x="5407" y="3736"/>
                    <a:pt x="6838" y="303"/>
                    <a:pt x="10843" y="17"/>
                  </a:cubicBezTo>
                  <a:cubicBezTo>
                    <a:pt x="15421" y="-269"/>
                    <a:pt x="17424" y="3164"/>
                    <a:pt x="18855" y="6884"/>
                  </a:cubicBezTo>
                  <a:cubicBezTo>
                    <a:pt x="21144" y="13464"/>
                    <a:pt x="23147" y="19759"/>
                    <a:pt x="22574" y="26626"/>
                  </a:cubicBezTo>
                  <a:close/>
                </a:path>
              </a:pathLst>
            </a:custGeom>
            <a:solidFill>
              <a:srgbClr val="4E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12">
              <a:extLst>
                <a:ext uri="{FF2B5EF4-FFF2-40B4-BE49-F238E27FC236}">
                  <a16:creationId xmlns:a16="http://schemas.microsoft.com/office/drawing/2014/main" id="{F3CE963D-7803-4D99-B5F0-F4DF2028D1A9}"/>
                </a:ext>
              </a:extLst>
            </p:cNvPr>
            <p:cNvSpPr/>
            <p:nvPr/>
          </p:nvSpPr>
          <p:spPr>
            <a:xfrm>
              <a:off x="6327441" y="5777110"/>
              <a:ext cx="18021" cy="46339"/>
            </a:xfrm>
            <a:custGeom>
              <a:avLst/>
              <a:gdLst>
                <a:gd name="connsiteX0" fmla="*/ 0 w 20028"/>
                <a:gd name="connsiteY0" fmla="*/ 25453 h 51502"/>
                <a:gd name="connsiteX1" fmla="*/ 10300 w 20028"/>
                <a:gd name="connsiteY1" fmla="*/ 274 h 51502"/>
                <a:gd name="connsiteX2" fmla="*/ 22031 w 20028"/>
                <a:gd name="connsiteY2" fmla="*/ 28887 h 51502"/>
                <a:gd name="connsiteX3" fmla="*/ 10586 w 20028"/>
                <a:gd name="connsiteY3" fmla="*/ 54065 h 51502"/>
                <a:gd name="connsiteX4" fmla="*/ 0 w 20028"/>
                <a:gd name="connsiteY4" fmla="*/ 25453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8" h="51502">
                  <a:moveTo>
                    <a:pt x="0" y="25453"/>
                  </a:moveTo>
                  <a:cubicBezTo>
                    <a:pt x="1144" y="17442"/>
                    <a:pt x="-1717" y="5138"/>
                    <a:pt x="10300" y="274"/>
                  </a:cubicBezTo>
                  <a:cubicBezTo>
                    <a:pt x="16595" y="-2301"/>
                    <a:pt x="24034" y="13722"/>
                    <a:pt x="22031" y="28887"/>
                  </a:cubicBezTo>
                  <a:cubicBezTo>
                    <a:pt x="20887" y="38042"/>
                    <a:pt x="23176" y="50346"/>
                    <a:pt x="10586" y="54065"/>
                  </a:cubicBezTo>
                  <a:cubicBezTo>
                    <a:pt x="5150" y="55782"/>
                    <a:pt x="0" y="42907"/>
                    <a:pt x="0" y="25453"/>
                  </a:cubicBezTo>
                  <a:close/>
                </a:path>
              </a:pathLst>
            </a:custGeom>
            <a:solidFill>
              <a:srgbClr val="4E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13">
              <a:extLst>
                <a:ext uri="{FF2B5EF4-FFF2-40B4-BE49-F238E27FC236}">
                  <a16:creationId xmlns:a16="http://schemas.microsoft.com/office/drawing/2014/main" id="{3E731248-B556-42ED-8854-FBC36F25EF03}"/>
                </a:ext>
              </a:extLst>
            </p:cNvPr>
            <p:cNvSpPr/>
            <p:nvPr/>
          </p:nvSpPr>
          <p:spPr>
            <a:xfrm>
              <a:off x="6501728" y="5469681"/>
              <a:ext cx="18021" cy="48913"/>
            </a:xfrm>
            <a:custGeom>
              <a:avLst/>
              <a:gdLst>
                <a:gd name="connsiteX0" fmla="*/ 0 w 20028"/>
                <a:gd name="connsiteY0" fmla="*/ 27220 h 54363"/>
                <a:gd name="connsiteX1" fmla="*/ 2861 w 20028"/>
                <a:gd name="connsiteY1" fmla="*/ 10625 h 54363"/>
                <a:gd name="connsiteX2" fmla="*/ 12017 w 20028"/>
                <a:gd name="connsiteY2" fmla="*/ 38 h 54363"/>
                <a:gd name="connsiteX3" fmla="*/ 20029 w 20028"/>
                <a:gd name="connsiteY3" fmla="*/ 10625 h 54363"/>
                <a:gd name="connsiteX4" fmla="*/ 19170 w 20028"/>
                <a:gd name="connsiteY4" fmla="*/ 46676 h 54363"/>
                <a:gd name="connsiteX5" fmla="*/ 10873 w 20028"/>
                <a:gd name="connsiteY5" fmla="*/ 54974 h 54363"/>
                <a:gd name="connsiteX6" fmla="*/ 3434 w 20028"/>
                <a:gd name="connsiteY6" fmla="*/ 46962 h 54363"/>
                <a:gd name="connsiteX7" fmla="*/ 0 w 20028"/>
                <a:gd name="connsiteY7" fmla="*/ 27220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28" h="54363">
                  <a:moveTo>
                    <a:pt x="0" y="27220"/>
                  </a:moveTo>
                  <a:cubicBezTo>
                    <a:pt x="858" y="21783"/>
                    <a:pt x="1717" y="16061"/>
                    <a:pt x="2861" y="10625"/>
                  </a:cubicBezTo>
                  <a:cubicBezTo>
                    <a:pt x="4006" y="5474"/>
                    <a:pt x="5722" y="-534"/>
                    <a:pt x="12017" y="38"/>
                  </a:cubicBezTo>
                  <a:cubicBezTo>
                    <a:pt x="17454" y="324"/>
                    <a:pt x="18884" y="6047"/>
                    <a:pt x="20029" y="10625"/>
                  </a:cubicBezTo>
                  <a:cubicBezTo>
                    <a:pt x="23176" y="22642"/>
                    <a:pt x="23748" y="34945"/>
                    <a:pt x="19170" y="46676"/>
                  </a:cubicBezTo>
                  <a:cubicBezTo>
                    <a:pt x="17740" y="50682"/>
                    <a:pt x="16023" y="55546"/>
                    <a:pt x="10873" y="54974"/>
                  </a:cubicBezTo>
                  <a:cubicBezTo>
                    <a:pt x="6867" y="54687"/>
                    <a:pt x="4864" y="50682"/>
                    <a:pt x="3434" y="46962"/>
                  </a:cubicBezTo>
                  <a:cubicBezTo>
                    <a:pt x="1717" y="40667"/>
                    <a:pt x="0" y="34087"/>
                    <a:pt x="0" y="27220"/>
                  </a:cubicBezTo>
                  <a:close/>
                </a:path>
              </a:pathLst>
            </a:custGeom>
            <a:solidFill>
              <a:srgbClr val="4C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14">
              <a:extLst>
                <a:ext uri="{FF2B5EF4-FFF2-40B4-BE49-F238E27FC236}">
                  <a16:creationId xmlns:a16="http://schemas.microsoft.com/office/drawing/2014/main" id="{F0DCA0AE-CDBF-41F4-9AF0-A4F71C357B96}"/>
                </a:ext>
              </a:extLst>
            </p:cNvPr>
            <p:cNvSpPr/>
            <p:nvPr/>
          </p:nvSpPr>
          <p:spPr>
            <a:xfrm>
              <a:off x="6253386" y="5631605"/>
              <a:ext cx="18021" cy="46339"/>
            </a:xfrm>
            <a:custGeom>
              <a:avLst/>
              <a:gdLst>
                <a:gd name="connsiteX0" fmla="*/ 22506 w 20028"/>
                <a:gd name="connsiteY0" fmla="*/ 30374 h 51502"/>
                <a:gd name="connsiteX1" fmla="*/ 12492 w 20028"/>
                <a:gd name="connsiteY1" fmla="*/ 53263 h 51502"/>
                <a:gd name="connsiteX2" fmla="*/ 189 w 20028"/>
                <a:gd name="connsiteY2" fmla="*/ 26654 h 51502"/>
                <a:gd name="connsiteX3" fmla="*/ 1047 w 20028"/>
                <a:gd name="connsiteY3" fmla="*/ 18356 h 51502"/>
                <a:gd name="connsiteX4" fmla="*/ 12206 w 20028"/>
                <a:gd name="connsiteY4" fmla="*/ 45 h 51502"/>
                <a:gd name="connsiteX5" fmla="*/ 22220 w 20028"/>
                <a:gd name="connsiteY5" fmla="*/ 19787 h 51502"/>
                <a:gd name="connsiteX6" fmla="*/ 22506 w 20028"/>
                <a:gd name="connsiteY6" fmla="*/ 30374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8" h="51502">
                  <a:moveTo>
                    <a:pt x="22506" y="30374"/>
                  </a:moveTo>
                  <a:cubicBezTo>
                    <a:pt x="21934" y="36954"/>
                    <a:pt x="23365" y="52977"/>
                    <a:pt x="12492" y="53263"/>
                  </a:cubicBezTo>
                  <a:cubicBezTo>
                    <a:pt x="-384" y="53550"/>
                    <a:pt x="2764" y="36668"/>
                    <a:pt x="189" y="26654"/>
                  </a:cubicBezTo>
                  <a:cubicBezTo>
                    <a:pt x="-384" y="24079"/>
                    <a:pt x="475" y="20932"/>
                    <a:pt x="1047" y="18356"/>
                  </a:cubicBezTo>
                  <a:cubicBezTo>
                    <a:pt x="3050" y="10917"/>
                    <a:pt x="2192" y="-814"/>
                    <a:pt x="12206" y="45"/>
                  </a:cubicBezTo>
                  <a:cubicBezTo>
                    <a:pt x="20790" y="617"/>
                    <a:pt x="21362" y="11776"/>
                    <a:pt x="22220" y="19787"/>
                  </a:cubicBezTo>
                  <a:cubicBezTo>
                    <a:pt x="22506" y="21790"/>
                    <a:pt x="22506" y="24365"/>
                    <a:pt x="22506" y="30374"/>
                  </a:cubicBezTo>
                  <a:close/>
                </a:path>
              </a:pathLst>
            </a:custGeom>
            <a:solidFill>
              <a:srgbClr val="4D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15">
              <a:extLst>
                <a:ext uri="{FF2B5EF4-FFF2-40B4-BE49-F238E27FC236}">
                  <a16:creationId xmlns:a16="http://schemas.microsoft.com/office/drawing/2014/main" id="{4F734950-2D18-4DF8-AC51-9A064B358721}"/>
                </a:ext>
              </a:extLst>
            </p:cNvPr>
            <p:cNvSpPr/>
            <p:nvPr/>
          </p:nvSpPr>
          <p:spPr>
            <a:xfrm>
              <a:off x="6075089" y="5850466"/>
              <a:ext cx="18021" cy="46339"/>
            </a:xfrm>
            <a:custGeom>
              <a:avLst/>
              <a:gdLst>
                <a:gd name="connsiteX0" fmla="*/ 69 w 20028"/>
                <a:gd name="connsiteY0" fmla="*/ 23466 h 51502"/>
                <a:gd name="connsiteX1" fmla="*/ 10369 w 20028"/>
                <a:gd name="connsiteY1" fmla="*/ 4 h 51502"/>
                <a:gd name="connsiteX2" fmla="*/ 21814 w 20028"/>
                <a:gd name="connsiteY2" fmla="*/ 25755 h 51502"/>
                <a:gd name="connsiteX3" fmla="*/ 18667 w 20028"/>
                <a:gd name="connsiteY3" fmla="*/ 45211 h 51502"/>
                <a:gd name="connsiteX4" fmla="*/ 10083 w 20028"/>
                <a:gd name="connsiteY4" fmla="*/ 53795 h 51502"/>
                <a:gd name="connsiteX5" fmla="*/ 2358 w 20028"/>
                <a:gd name="connsiteY5" fmla="*/ 44639 h 51502"/>
                <a:gd name="connsiteX6" fmla="*/ 69 w 20028"/>
                <a:gd name="connsiteY6" fmla="*/ 23466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8" h="51502">
                  <a:moveTo>
                    <a:pt x="69" y="23466"/>
                  </a:moveTo>
                  <a:cubicBezTo>
                    <a:pt x="641" y="16027"/>
                    <a:pt x="-1075" y="290"/>
                    <a:pt x="10369" y="4"/>
                  </a:cubicBezTo>
                  <a:cubicBezTo>
                    <a:pt x="22959" y="-282"/>
                    <a:pt x="20098" y="16027"/>
                    <a:pt x="21814" y="25755"/>
                  </a:cubicBezTo>
                  <a:cubicBezTo>
                    <a:pt x="22959" y="32049"/>
                    <a:pt x="20384" y="38916"/>
                    <a:pt x="18667" y="45211"/>
                  </a:cubicBezTo>
                  <a:cubicBezTo>
                    <a:pt x="17523" y="49217"/>
                    <a:pt x="14947" y="53795"/>
                    <a:pt x="10083" y="53795"/>
                  </a:cubicBezTo>
                  <a:cubicBezTo>
                    <a:pt x="5219" y="53509"/>
                    <a:pt x="3789" y="48645"/>
                    <a:pt x="2358" y="44639"/>
                  </a:cubicBezTo>
                  <a:cubicBezTo>
                    <a:pt x="355" y="38630"/>
                    <a:pt x="-217" y="32622"/>
                    <a:pt x="69" y="23466"/>
                  </a:cubicBezTo>
                  <a:close/>
                </a:path>
              </a:pathLst>
            </a:custGeom>
            <a:solidFill>
              <a:srgbClr val="4C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16">
              <a:extLst>
                <a:ext uri="{FF2B5EF4-FFF2-40B4-BE49-F238E27FC236}">
                  <a16:creationId xmlns:a16="http://schemas.microsoft.com/office/drawing/2014/main" id="{CA1AAA1F-85C9-4578-B73D-C65A3520B816}"/>
                </a:ext>
              </a:extLst>
            </p:cNvPr>
            <p:cNvSpPr/>
            <p:nvPr/>
          </p:nvSpPr>
          <p:spPr>
            <a:xfrm>
              <a:off x="5714959" y="5825742"/>
              <a:ext cx="20595" cy="48913"/>
            </a:xfrm>
            <a:custGeom>
              <a:avLst/>
              <a:gdLst>
                <a:gd name="connsiteX0" fmla="*/ 23213 w 22889"/>
                <a:gd name="connsiteY0" fmla="*/ 26625 h 54363"/>
                <a:gd name="connsiteX1" fmla="*/ 21211 w 22889"/>
                <a:gd name="connsiteY1" fmla="*/ 38928 h 54363"/>
                <a:gd name="connsiteX2" fmla="*/ 10624 w 22889"/>
                <a:gd name="connsiteY2" fmla="*/ 54951 h 54363"/>
                <a:gd name="connsiteX3" fmla="*/ 1182 w 22889"/>
                <a:gd name="connsiteY3" fmla="*/ 38928 h 54363"/>
                <a:gd name="connsiteX4" fmla="*/ 4043 w 22889"/>
                <a:gd name="connsiteY4" fmla="*/ 6882 h 54363"/>
                <a:gd name="connsiteX5" fmla="*/ 12055 w 22889"/>
                <a:gd name="connsiteY5" fmla="*/ 16 h 54363"/>
                <a:gd name="connsiteX6" fmla="*/ 18635 w 22889"/>
                <a:gd name="connsiteY6" fmla="*/ 6882 h 54363"/>
                <a:gd name="connsiteX7" fmla="*/ 23213 w 22889"/>
                <a:gd name="connsiteY7" fmla="*/ 26625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9" h="54363">
                  <a:moveTo>
                    <a:pt x="23213" y="26625"/>
                  </a:moveTo>
                  <a:cubicBezTo>
                    <a:pt x="22355" y="31489"/>
                    <a:pt x="22069" y="35209"/>
                    <a:pt x="21211" y="38928"/>
                  </a:cubicBezTo>
                  <a:cubicBezTo>
                    <a:pt x="19494" y="45509"/>
                    <a:pt x="19494" y="55237"/>
                    <a:pt x="10624" y="54951"/>
                  </a:cubicBezTo>
                  <a:cubicBezTo>
                    <a:pt x="3185" y="54665"/>
                    <a:pt x="2326" y="45509"/>
                    <a:pt x="1182" y="38928"/>
                  </a:cubicBezTo>
                  <a:cubicBezTo>
                    <a:pt x="-821" y="28056"/>
                    <a:pt x="-535" y="17183"/>
                    <a:pt x="4043" y="6882"/>
                  </a:cubicBezTo>
                  <a:cubicBezTo>
                    <a:pt x="5474" y="3449"/>
                    <a:pt x="7477" y="-271"/>
                    <a:pt x="12055" y="16"/>
                  </a:cubicBezTo>
                  <a:cubicBezTo>
                    <a:pt x="15774" y="302"/>
                    <a:pt x="17777" y="3735"/>
                    <a:pt x="18635" y="6882"/>
                  </a:cubicBezTo>
                  <a:cubicBezTo>
                    <a:pt x="20352" y="13749"/>
                    <a:pt x="21783" y="20616"/>
                    <a:pt x="23213" y="26625"/>
                  </a:cubicBezTo>
                  <a:close/>
                </a:path>
              </a:pathLst>
            </a:custGeom>
            <a:solidFill>
              <a:srgbClr val="4F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17">
              <a:extLst>
                <a:ext uri="{FF2B5EF4-FFF2-40B4-BE49-F238E27FC236}">
                  <a16:creationId xmlns:a16="http://schemas.microsoft.com/office/drawing/2014/main" id="{DD1A96A6-C4F9-4AD1-BE7B-9FB7D4C4AAF9}"/>
                </a:ext>
              </a:extLst>
            </p:cNvPr>
            <p:cNvSpPr/>
            <p:nvPr/>
          </p:nvSpPr>
          <p:spPr>
            <a:xfrm>
              <a:off x="5861049" y="5769078"/>
              <a:ext cx="18021" cy="46339"/>
            </a:xfrm>
            <a:custGeom>
              <a:avLst/>
              <a:gdLst>
                <a:gd name="connsiteX0" fmla="*/ 22506 w 20028"/>
                <a:gd name="connsiteY0" fmla="*/ 30374 h 51502"/>
                <a:gd name="connsiteX1" fmla="*/ 12492 w 20028"/>
                <a:gd name="connsiteY1" fmla="*/ 53263 h 51502"/>
                <a:gd name="connsiteX2" fmla="*/ 189 w 20028"/>
                <a:gd name="connsiteY2" fmla="*/ 26654 h 51502"/>
                <a:gd name="connsiteX3" fmla="*/ 1047 w 20028"/>
                <a:gd name="connsiteY3" fmla="*/ 18356 h 51502"/>
                <a:gd name="connsiteX4" fmla="*/ 12206 w 20028"/>
                <a:gd name="connsiteY4" fmla="*/ 45 h 51502"/>
                <a:gd name="connsiteX5" fmla="*/ 22220 w 20028"/>
                <a:gd name="connsiteY5" fmla="*/ 19787 h 51502"/>
                <a:gd name="connsiteX6" fmla="*/ 22506 w 20028"/>
                <a:gd name="connsiteY6" fmla="*/ 30374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8" h="51502">
                  <a:moveTo>
                    <a:pt x="22506" y="30374"/>
                  </a:moveTo>
                  <a:cubicBezTo>
                    <a:pt x="21934" y="36954"/>
                    <a:pt x="23365" y="52977"/>
                    <a:pt x="12492" y="53263"/>
                  </a:cubicBezTo>
                  <a:cubicBezTo>
                    <a:pt x="-384" y="53550"/>
                    <a:pt x="2764" y="36668"/>
                    <a:pt x="189" y="26654"/>
                  </a:cubicBezTo>
                  <a:cubicBezTo>
                    <a:pt x="-384" y="24079"/>
                    <a:pt x="475" y="20932"/>
                    <a:pt x="1047" y="18356"/>
                  </a:cubicBezTo>
                  <a:cubicBezTo>
                    <a:pt x="3050" y="10917"/>
                    <a:pt x="2192" y="-814"/>
                    <a:pt x="12206" y="45"/>
                  </a:cubicBezTo>
                  <a:cubicBezTo>
                    <a:pt x="20790" y="617"/>
                    <a:pt x="21362" y="11776"/>
                    <a:pt x="22220" y="19787"/>
                  </a:cubicBezTo>
                  <a:cubicBezTo>
                    <a:pt x="22792" y="22076"/>
                    <a:pt x="22506" y="24365"/>
                    <a:pt x="22506" y="30374"/>
                  </a:cubicBezTo>
                  <a:close/>
                </a:path>
              </a:pathLst>
            </a:custGeom>
            <a:solidFill>
              <a:srgbClr val="4D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65">
              <a:extLst>
                <a:ext uri="{FF2B5EF4-FFF2-40B4-BE49-F238E27FC236}">
                  <a16:creationId xmlns:a16="http://schemas.microsoft.com/office/drawing/2014/main" id="{236B1A08-48B7-43EA-A037-40A9BD94049F}"/>
                </a:ext>
              </a:extLst>
            </p:cNvPr>
            <p:cNvSpPr/>
            <p:nvPr/>
          </p:nvSpPr>
          <p:spPr>
            <a:xfrm>
              <a:off x="5487915" y="5944281"/>
              <a:ext cx="7961" cy="21228"/>
            </a:xfrm>
            <a:custGeom>
              <a:avLst/>
              <a:gdLst>
                <a:gd name="connsiteX0" fmla="*/ 4287 w 18855"/>
                <a:gd name="connsiteY0" fmla="*/ 0 h 50281"/>
                <a:gd name="connsiteX1" fmla="*/ 21886 w 18855"/>
                <a:gd name="connsiteY1" fmla="*/ 49652 h 50281"/>
                <a:gd name="connsiteX2" fmla="*/ 1145 w 18855"/>
                <a:gd name="connsiteY2" fmla="*/ 38968 h 50281"/>
                <a:gd name="connsiteX3" fmla="*/ 4287 w 18855"/>
                <a:gd name="connsiteY3" fmla="*/ 0 h 5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5" h="50281">
                  <a:moveTo>
                    <a:pt x="4287" y="0"/>
                  </a:moveTo>
                  <a:cubicBezTo>
                    <a:pt x="16229" y="14456"/>
                    <a:pt x="1145" y="38339"/>
                    <a:pt x="21886" y="49652"/>
                  </a:cubicBezTo>
                  <a:cubicBezTo>
                    <a:pt x="8058" y="59709"/>
                    <a:pt x="4287" y="49652"/>
                    <a:pt x="1145" y="38968"/>
                  </a:cubicBezTo>
                  <a:cubicBezTo>
                    <a:pt x="-1369" y="25769"/>
                    <a:pt x="516" y="12570"/>
                    <a:pt x="4287" y="0"/>
                  </a:cubicBezTo>
                  <a:close/>
                </a:path>
              </a:pathLst>
            </a:custGeom>
            <a:solidFill>
              <a:srgbClr val="434248"/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5" name="Group 126">
            <a:extLst>
              <a:ext uri="{FF2B5EF4-FFF2-40B4-BE49-F238E27FC236}">
                <a16:creationId xmlns:a16="http://schemas.microsoft.com/office/drawing/2014/main" id="{0CE2CA8F-46C2-455F-BB6B-B3B786FC82E7}"/>
              </a:ext>
            </a:extLst>
          </p:cNvPr>
          <p:cNvGrpSpPr/>
          <p:nvPr/>
        </p:nvGrpSpPr>
        <p:grpSpPr>
          <a:xfrm>
            <a:off x="2959257" y="1158908"/>
            <a:ext cx="448434" cy="545973"/>
            <a:chOff x="4818669" y="3159645"/>
            <a:chExt cx="721116" cy="877967"/>
          </a:xfrm>
        </p:grpSpPr>
        <p:sp>
          <p:nvSpPr>
            <p:cNvPr id="181" name="Freeform: Shape 60">
              <a:extLst>
                <a:ext uri="{FF2B5EF4-FFF2-40B4-BE49-F238E27FC236}">
                  <a16:creationId xmlns:a16="http://schemas.microsoft.com/office/drawing/2014/main" id="{72313B64-4F9C-4EC9-93A2-0EBC8EB42A01}"/>
                </a:ext>
              </a:extLst>
            </p:cNvPr>
            <p:cNvSpPr/>
            <p:nvPr/>
          </p:nvSpPr>
          <p:spPr>
            <a:xfrm>
              <a:off x="4818669" y="3320763"/>
              <a:ext cx="721116" cy="716849"/>
            </a:xfrm>
            <a:custGeom>
              <a:avLst/>
              <a:gdLst>
                <a:gd name="connsiteX0" fmla="*/ 1041225 w 1062187"/>
                <a:gd name="connsiteY0" fmla="*/ 305109 h 1055901"/>
                <a:gd name="connsiteX1" fmla="*/ 862728 w 1062187"/>
                <a:gd name="connsiteY1" fmla="*/ 914766 h 1055901"/>
                <a:gd name="connsiteX2" fmla="*/ 469278 w 1062187"/>
                <a:gd name="connsiteY2" fmla="*/ 1054296 h 1055901"/>
                <a:gd name="connsiteX3" fmla="*/ 288895 w 1062187"/>
                <a:gd name="connsiteY3" fmla="*/ 983903 h 1055901"/>
                <a:gd name="connsiteX4" fmla="*/ 7950 w 1062187"/>
                <a:gd name="connsiteY4" fmla="*/ 353504 h 1055901"/>
                <a:gd name="connsiteX5" fmla="*/ 301465 w 1062187"/>
                <a:gd name="connsiteY5" fmla="*/ 32963 h 1055901"/>
                <a:gd name="connsiteX6" fmla="*/ 402656 w 1062187"/>
                <a:gd name="connsiteY6" fmla="*/ 7822 h 1055901"/>
                <a:gd name="connsiteX7" fmla="*/ 596238 w 1062187"/>
                <a:gd name="connsiteY7" fmla="*/ 7822 h 1055901"/>
                <a:gd name="connsiteX8" fmla="*/ 860213 w 1062187"/>
                <a:gd name="connsiteY8" fmla="*/ 97071 h 1055901"/>
                <a:gd name="connsiteX9" fmla="*/ 1041225 w 1062187"/>
                <a:gd name="connsiteY9" fmla="*/ 305109 h 105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2187" h="1055901">
                  <a:moveTo>
                    <a:pt x="1041225" y="305109"/>
                  </a:moveTo>
                  <a:cubicBezTo>
                    <a:pt x="1131103" y="611195"/>
                    <a:pt x="923693" y="846887"/>
                    <a:pt x="862728" y="914766"/>
                  </a:cubicBezTo>
                  <a:cubicBezTo>
                    <a:pt x="752109" y="1018471"/>
                    <a:pt x="624521" y="1076923"/>
                    <a:pt x="469278" y="1054296"/>
                  </a:cubicBezTo>
                  <a:cubicBezTo>
                    <a:pt x="403913" y="1044869"/>
                    <a:pt x="344204" y="1019100"/>
                    <a:pt x="288895" y="983903"/>
                  </a:cubicBezTo>
                  <a:cubicBezTo>
                    <a:pt x="87142" y="854429"/>
                    <a:pt x="-32904" y="585426"/>
                    <a:pt x="7950" y="353504"/>
                  </a:cubicBezTo>
                  <a:cubicBezTo>
                    <a:pt x="37490" y="184434"/>
                    <a:pt x="141195" y="82615"/>
                    <a:pt x="301465" y="32963"/>
                  </a:cubicBezTo>
                  <a:cubicBezTo>
                    <a:pt x="315293" y="28563"/>
                    <a:pt x="381915" y="10336"/>
                    <a:pt x="402656" y="7822"/>
                  </a:cubicBezTo>
                  <a:cubicBezTo>
                    <a:pt x="477449" y="-4120"/>
                    <a:pt x="545957" y="-977"/>
                    <a:pt x="596238" y="7822"/>
                  </a:cubicBezTo>
                  <a:cubicBezTo>
                    <a:pt x="623893" y="12222"/>
                    <a:pt x="803647" y="63131"/>
                    <a:pt x="860213" y="97071"/>
                  </a:cubicBezTo>
                  <a:cubicBezTo>
                    <a:pt x="943177" y="147352"/>
                    <a:pt x="1004771" y="215231"/>
                    <a:pt x="1041225" y="305109"/>
                  </a:cubicBezTo>
                  <a:close/>
                </a:path>
              </a:pathLst>
            </a:custGeom>
            <a:solidFill>
              <a:srgbClr val="EB6061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61">
              <a:extLst>
                <a:ext uri="{FF2B5EF4-FFF2-40B4-BE49-F238E27FC236}">
                  <a16:creationId xmlns:a16="http://schemas.microsoft.com/office/drawing/2014/main" id="{C3B3B721-361E-4265-84FB-0D37D6788812}"/>
                </a:ext>
              </a:extLst>
            </p:cNvPr>
            <p:cNvSpPr/>
            <p:nvPr/>
          </p:nvSpPr>
          <p:spPr>
            <a:xfrm>
              <a:off x="4839820" y="3339429"/>
              <a:ext cx="682713" cy="678446"/>
            </a:xfrm>
            <a:custGeom>
              <a:avLst/>
              <a:gdLst>
                <a:gd name="connsiteX0" fmla="*/ 986815 w 1005620"/>
                <a:gd name="connsiteY0" fmla="*/ 289556 h 999335"/>
                <a:gd name="connsiteX1" fmla="*/ 817745 w 1005620"/>
                <a:gd name="connsiteY1" fmla="*/ 867159 h 999335"/>
                <a:gd name="connsiteX2" fmla="*/ 445037 w 1005620"/>
                <a:gd name="connsiteY2" fmla="*/ 999776 h 999335"/>
                <a:gd name="connsiteX3" fmla="*/ 274081 w 1005620"/>
                <a:gd name="connsiteY3" fmla="*/ 933153 h 999335"/>
                <a:gd name="connsiteX4" fmla="*/ 7591 w 1005620"/>
                <a:gd name="connsiteY4" fmla="*/ 334809 h 999335"/>
                <a:gd name="connsiteX5" fmla="*/ 286023 w 1005620"/>
                <a:gd name="connsiteY5" fmla="*/ 31237 h 999335"/>
                <a:gd name="connsiteX6" fmla="*/ 381557 w 1005620"/>
                <a:gd name="connsiteY6" fmla="*/ 7353 h 999335"/>
                <a:gd name="connsiteX7" fmla="*/ 565083 w 1005620"/>
                <a:gd name="connsiteY7" fmla="*/ 7353 h 999335"/>
                <a:gd name="connsiteX8" fmla="*/ 815231 w 1005620"/>
                <a:gd name="connsiteY8" fmla="*/ 92203 h 999335"/>
                <a:gd name="connsiteX9" fmla="*/ 986815 w 1005620"/>
                <a:gd name="connsiteY9" fmla="*/ 289556 h 99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5620" h="999335">
                  <a:moveTo>
                    <a:pt x="986815" y="289556"/>
                  </a:moveTo>
                  <a:cubicBezTo>
                    <a:pt x="1071664" y="579300"/>
                    <a:pt x="875568" y="802422"/>
                    <a:pt x="817745" y="867159"/>
                  </a:cubicBezTo>
                  <a:cubicBezTo>
                    <a:pt x="712783" y="965836"/>
                    <a:pt x="592109" y="1021145"/>
                    <a:pt x="445037" y="999776"/>
                  </a:cubicBezTo>
                  <a:cubicBezTo>
                    <a:pt x="382814" y="990976"/>
                    <a:pt x="326876" y="966464"/>
                    <a:pt x="274081" y="933153"/>
                  </a:cubicBezTo>
                  <a:cubicBezTo>
                    <a:pt x="83013" y="809965"/>
                    <a:pt x="-31376" y="554788"/>
                    <a:pt x="7591" y="334809"/>
                  </a:cubicBezTo>
                  <a:cubicBezTo>
                    <a:pt x="35875" y="175166"/>
                    <a:pt x="133923" y="78375"/>
                    <a:pt x="286023" y="31237"/>
                  </a:cubicBezTo>
                  <a:cubicBezTo>
                    <a:pt x="299222" y="27466"/>
                    <a:pt x="362073" y="9867"/>
                    <a:pt x="381557" y="7353"/>
                  </a:cubicBezTo>
                  <a:cubicBezTo>
                    <a:pt x="452579" y="-3960"/>
                    <a:pt x="517316" y="-817"/>
                    <a:pt x="565083" y="7353"/>
                  </a:cubicBezTo>
                  <a:cubicBezTo>
                    <a:pt x="591480" y="11124"/>
                    <a:pt x="761179" y="59520"/>
                    <a:pt x="815231" y="92203"/>
                  </a:cubicBezTo>
                  <a:cubicBezTo>
                    <a:pt x="893795" y="139970"/>
                    <a:pt x="952247" y="204078"/>
                    <a:pt x="986815" y="289556"/>
                  </a:cubicBezTo>
                  <a:close/>
                </a:path>
              </a:pathLst>
            </a:custGeom>
            <a:solidFill>
              <a:srgbClr val="FBF6D5"/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62">
              <a:extLst>
                <a:ext uri="{FF2B5EF4-FFF2-40B4-BE49-F238E27FC236}">
                  <a16:creationId xmlns:a16="http://schemas.microsoft.com/office/drawing/2014/main" id="{560C2283-CC78-4441-9698-08AE2388622D}"/>
                </a:ext>
              </a:extLst>
            </p:cNvPr>
            <p:cNvSpPr/>
            <p:nvPr/>
          </p:nvSpPr>
          <p:spPr>
            <a:xfrm>
              <a:off x="5066429" y="3569526"/>
              <a:ext cx="230416" cy="226149"/>
            </a:xfrm>
            <a:custGeom>
              <a:avLst/>
              <a:gdLst>
                <a:gd name="connsiteX0" fmla="*/ 157757 w 339397"/>
                <a:gd name="connsiteY0" fmla="*/ 279 h 333111"/>
                <a:gd name="connsiteX1" fmla="*/ 277803 w 339397"/>
                <a:gd name="connsiteY1" fmla="*/ 27934 h 333111"/>
                <a:gd name="connsiteX2" fmla="*/ 335627 w 339397"/>
                <a:gd name="connsiteY2" fmla="*/ 188833 h 333111"/>
                <a:gd name="connsiteX3" fmla="*/ 159643 w 339397"/>
                <a:gd name="connsiteY3" fmla="*/ 334648 h 333111"/>
                <a:gd name="connsiteX4" fmla="*/ 55310 w 339397"/>
                <a:gd name="connsiteY4" fmla="*/ 278082 h 333111"/>
                <a:gd name="connsiteX5" fmla="*/ 2515 w 339397"/>
                <a:gd name="connsiteY5" fmla="*/ 107755 h 333111"/>
                <a:gd name="connsiteX6" fmla="*/ 130103 w 339397"/>
                <a:gd name="connsiteY6" fmla="*/ 279 h 333111"/>
                <a:gd name="connsiteX7" fmla="*/ 157757 w 339397"/>
                <a:gd name="connsiteY7" fmla="*/ 279 h 33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397" h="333111">
                  <a:moveTo>
                    <a:pt x="157757" y="279"/>
                  </a:moveTo>
                  <a:cubicBezTo>
                    <a:pt x="202382" y="-978"/>
                    <a:pt x="242607" y="4050"/>
                    <a:pt x="277803" y="27934"/>
                  </a:cubicBezTo>
                  <a:cubicBezTo>
                    <a:pt x="334370" y="65645"/>
                    <a:pt x="353853" y="122839"/>
                    <a:pt x="335627" y="188833"/>
                  </a:cubicBezTo>
                  <a:cubicBezTo>
                    <a:pt x="315514" y="263626"/>
                    <a:pt x="243235" y="343448"/>
                    <a:pt x="159643" y="334648"/>
                  </a:cubicBezTo>
                  <a:cubicBezTo>
                    <a:pt x="115647" y="329620"/>
                    <a:pt x="83593" y="308251"/>
                    <a:pt x="55310" y="278082"/>
                  </a:cubicBezTo>
                  <a:cubicBezTo>
                    <a:pt x="10057" y="230315"/>
                    <a:pt x="-6913" y="172492"/>
                    <a:pt x="2515" y="107755"/>
                  </a:cubicBezTo>
                  <a:cubicBezTo>
                    <a:pt x="11314" y="46161"/>
                    <a:pt x="64737" y="2793"/>
                    <a:pt x="130103" y="279"/>
                  </a:cubicBezTo>
                  <a:cubicBezTo>
                    <a:pt x="140159" y="-349"/>
                    <a:pt x="150844" y="279"/>
                    <a:pt x="157757" y="279"/>
                  </a:cubicBezTo>
                  <a:close/>
                </a:path>
              </a:pathLst>
            </a:custGeom>
            <a:solidFill>
              <a:srgbClr val="FBF1AB"/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63">
              <a:extLst>
                <a:ext uri="{FF2B5EF4-FFF2-40B4-BE49-F238E27FC236}">
                  <a16:creationId xmlns:a16="http://schemas.microsoft.com/office/drawing/2014/main" id="{17B1A489-5752-4621-91D7-8469AD702B20}"/>
                </a:ext>
              </a:extLst>
            </p:cNvPr>
            <p:cNvSpPr/>
            <p:nvPr/>
          </p:nvSpPr>
          <p:spPr>
            <a:xfrm>
              <a:off x="5193678" y="3633691"/>
              <a:ext cx="38403" cy="85339"/>
            </a:xfrm>
            <a:custGeom>
              <a:avLst/>
              <a:gdLst>
                <a:gd name="connsiteX0" fmla="*/ 58943 w 56566"/>
                <a:gd name="connsiteY0" fmla="*/ 92435 h 125702"/>
                <a:gd name="connsiteX1" fmla="*/ 54543 w 56566"/>
                <a:gd name="connsiteY1" fmla="*/ 115690 h 125702"/>
                <a:gd name="connsiteX2" fmla="*/ 25632 w 56566"/>
                <a:gd name="connsiteY2" fmla="*/ 121975 h 125702"/>
                <a:gd name="connsiteX3" fmla="*/ 2377 w 56566"/>
                <a:gd name="connsiteY3" fmla="*/ 15128 h 125702"/>
                <a:gd name="connsiteX4" fmla="*/ 16204 w 56566"/>
                <a:gd name="connsiteY4" fmla="*/ 44 h 125702"/>
                <a:gd name="connsiteX5" fmla="*/ 33803 w 56566"/>
                <a:gd name="connsiteY5" fmla="*/ 11357 h 125702"/>
                <a:gd name="connsiteX6" fmla="*/ 58943 w 56566"/>
                <a:gd name="connsiteY6" fmla="*/ 92435 h 12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66" h="125702">
                  <a:moveTo>
                    <a:pt x="58943" y="92435"/>
                  </a:moveTo>
                  <a:cubicBezTo>
                    <a:pt x="57686" y="99977"/>
                    <a:pt x="57058" y="108148"/>
                    <a:pt x="54543" y="115690"/>
                  </a:cubicBezTo>
                  <a:cubicBezTo>
                    <a:pt x="48887" y="133917"/>
                    <a:pt x="37574" y="137688"/>
                    <a:pt x="25632" y="121975"/>
                  </a:cubicBezTo>
                  <a:cubicBezTo>
                    <a:pt x="1748" y="89921"/>
                    <a:pt x="-3908" y="53467"/>
                    <a:pt x="2377" y="15128"/>
                  </a:cubicBezTo>
                  <a:cubicBezTo>
                    <a:pt x="3634" y="7586"/>
                    <a:pt x="7405" y="672"/>
                    <a:pt x="16204" y="44"/>
                  </a:cubicBezTo>
                  <a:cubicBezTo>
                    <a:pt x="24375" y="-585"/>
                    <a:pt x="29403" y="5700"/>
                    <a:pt x="33803" y="11357"/>
                  </a:cubicBezTo>
                  <a:cubicBezTo>
                    <a:pt x="50772" y="35869"/>
                    <a:pt x="55801" y="63523"/>
                    <a:pt x="58943" y="92435"/>
                  </a:cubicBezTo>
                  <a:close/>
                </a:path>
              </a:pathLst>
            </a:custGeom>
            <a:solidFill>
              <a:srgbClr val="4D4C4E"/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64">
              <a:extLst>
                <a:ext uri="{FF2B5EF4-FFF2-40B4-BE49-F238E27FC236}">
                  <a16:creationId xmlns:a16="http://schemas.microsoft.com/office/drawing/2014/main" id="{12729C1F-6C70-4751-91EF-34E39DABD332}"/>
                </a:ext>
              </a:extLst>
            </p:cNvPr>
            <p:cNvSpPr/>
            <p:nvPr/>
          </p:nvSpPr>
          <p:spPr>
            <a:xfrm>
              <a:off x="5114646" y="3635052"/>
              <a:ext cx="38403" cy="81072"/>
            </a:xfrm>
            <a:custGeom>
              <a:avLst/>
              <a:gdLst>
                <a:gd name="connsiteX0" fmla="*/ 0 w 56566"/>
                <a:gd name="connsiteY0" fmla="*/ 74090 h 119417"/>
                <a:gd name="connsiteX1" fmla="*/ 27655 w 56566"/>
                <a:gd name="connsiteY1" fmla="*/ 12495 h 119417"/>
                <a:gd name="connsiteX2" fmla="*/ 50910 w 56566"/>
                <a:gd name="connsiteY2" fmla="*/ 1182 h 119417"/>
                <a:gd name="connsiteX3" fmla="*/ 60966 w 56566"/>
                <a:gd name="connsiteY3" fmla="*/ 22552 h 119417"/>
                <a:gd name="connsiteX4" fmla="*/ 17598 w 56566"/>
                <a:gd name="connsiteY4" fmla="*/ 124371 h 119417"/>
                <a:gd name="connsiteX5" fmla="*/ 0 w 56566"/>
                <a:gd name="connsiteY5" fmla="*/ 101116 h 119417"/>
                <a:gd name="connsiteX6" fmla="*/ 0 w 56566"/>
                <a:gd name="connsiteY6" fmla="*/ 74090 h 11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66" h="119417">
                  <a:moveTo>
                    <a:pt x="0" y="74090"/>
                  </a:moveTo>
                  <a:cubicBezTo>
                    <a:pt x="2514" y="50835"/>
                    <a:pt x="13199" y="30722"/>
                    <a:pt x="27655" y="12495"/>
                  </a:cubicBezTo>
                  <a:cubicBezTo>
                    <a:pt x="33311" y="5582"/>
                    <a:pt x="40225" y="-3217"/>
                    <a:pt x="50910" y="1182"/>
                  </a:cubicBezTo>
                  <a:cubicBezTo>
                    <a:pt x="59080" y="4325"/>
                    <a:pt x="61594" y="13752"/>
                    <a:pt x="60966" y="22552"/>
                  </a:cubicBezTo>
                  <a:cubicBezTo>
                    <a:pt x="59080" y="61519"/>
                    <a:pt x="51538" y="98602"/>
                    <a:pt x="17598" y="124371"/>
                  </a:cubicBezTo>
                  <a:cubicBezTo>
                    <a:pt x="2514" y="123114"/>
                    <a:pt x="1257" y="111801"/>
                    <a:pt x="0" y="101116"/>
                  </a:cubicBezTo>
                  <a:cubicBezTo>
                    <a:pt x="0" y="91688"/>
                    <a:pt x="5028" y="82889"/>
                    <a:pt x="0" y="74090"/>
                  </a:cubicBezTo>
                  <a:close/>
                </a:path>
              </a:pathLst>
            </a:custGeom>
            <a:solidFill>
              <a:srgbClr val="4E4D4E"/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66">
              <a:extLst>
                <a:ext uri="{FF2B5EF4-FFF2-40B4-BE49-F238E27FC236}">
                  <a16:creationId xmlns:a16="http://schemas.microsoft.com/office/drawing/2014/main" id="{29929DC3-67CE-4049-93D9-CA119CB1B781}"/>
                </a:ext>
              </a:extLst>
            </p:cNvPr>
            <p:cNvSpPr/>
            <p:nvPr/>
          </p:nvSpPr>
          <p:spPr>
            <a:xfrm>
              <a:off x="5191025" y="3159645"/>
              <a:ext cx="179212" cy="170678"/>
            </a:xfrm>
            <a:custGeom>
              <a:avLst/>
              <a:gdLst>
                <a:gd name="connsiteX0" fmla="*/ 0 w 263975"/>
                <a:gd name="connsiteY0" fmla="*/ 240116 h 251405"/>
                <a:gd name="connsiteX1" fmla="*/ 66622 w 263975"/>
                <a:gd name="connsiteY1" fmla="*/ 110014 h 251405"/>
                <a:gd name="connsiteX2" fmla="*/ 233178 w 263975"/>
                <a:gd name="connsiteY2" fmla="*/ 3167 h 251405"/>
                <a:gd name="connsiteX3" fmla="*/ 263975 w 263975"/>
                <a:gd name="connsiteY3" fmla="*/ 15737 h 251405"/>
                <a:gd name="connsiteX4" fmla="*/ 238835 w 263975"/>
                <a:gd name="connsiteY4" fmla="*/ 40878 h 251405"/>
                <a:gd name="connsiteX5" fmla="*/ 96791 w 263975"/>
                <a:gd name="connsiteY5" fmla="*/ 134526 h 251405"/>
                <a:gd name="connsiteX6" fmla="*/ 44624 w 263975"/>
                <a:gd name="connsiteY6" fmla="*/ 240745 h 251405"/>
                <a:gd name="connsiteX7" fmla="*/ 0 w 263975"/>
                <a:gd name="connsiteY7" fmla="*/ 240116 h 25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975" h="251405">
                  <a:moveTo>
                    <a:pt x="0" y="240116"/>
                  </a:moveTo>
                  <a:cubicBezTo>
                    <a:pt x="20112" y="195492"/>
                    <a:pt x="37082" y="149610"/>
                    <a:pt x="66622" y="110014"/>
                  </a:cubicBezTo>
                  <a:cubicBezTo>
                    <a:pt x="108733" y="53448"/>
                    <a:pt x="160899" y="12595"/>
                    <a:pt x="233178" y="3167"/>
                  </a:cubicBezTo>
                  <a:cubicBezTo>
                    <a:pt x="243863" y="1910"/>
                    <a:pt x="260833" y="-8146"/>
                    <a:pt x="263975" y="15737"/>
                  </a:cubicBezTo>
                  <a:cubicBezTo>
                    <a:pt x="267118" y="37107"/>
                    <a:pt x="255176" y="38364"/>
                    <a:pt x="238835" y="40878"/>
                  </a:cubicBezTo>
                  <a:cubicBezTo>
                    <a:pt x="177241" y="49677"/>
                    <a:pt x="131359" y="84245"/>
                    <a:pt x="96791" y="134526"/>
                  </a:cubicBezTo>
                  <a:cubicBezTo>
                    <a:pt x="74165" y="167209"/>
                    <a:pt x="54681" y="201777"/>
                    <a:pt x="44624" y="240745"/>
                  </a:cubicBezTo>
                  <a:cubicBezTo>
                    <a:pt x="29540" y="250801"/>
                    <a:pt x="15084" y="264628"/>
                    <a:pt x="0" y="240116"/>
                  </a:cubicBezTo>
                  <a:close/>
                </a:path>
              </a:pathLst>
            </a:custGeom>
            <a:solidFill>
              <a:srgbClr val="59B97A"/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77" name="Graphic 46">
            <a:extLst>
              <a:ext uri="{FF2B5EF4-FFF2-40B4-BE49-F238E27FC236}">
                <a16:creationId xmlns:a16="http://schemas.microsoft.com/office/drawing/2014/main" id="{6C5BC256-38EA-45B6-AE31-D5AC1279A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4549" y="2174844"/>
            <a:ext cx="532531" cy="271992"/>
          </a:xfrm>
          <a:prstGeom prst="rect">
            <a:avLst/>
          </a:prstGeom>
        </p:spPr>
      </p:pic>
      <p:grpSp>
        <p:nvGrpSpPr>
          <p:cNvPr id="246" name="그룹 245">
            <a:extLst>
              <a:ext uri="{FF2B5EF4-FFF2-40B4-BE49-F238E27FC236}">
                <a16:creationId xmlns:a16="http://schemas.microsoft.com/office/drawing/2014/main" id="{CBCAC1C0-0A6D-4F24-A225-570FA49E2B22}"/>
              </a:ext>
            </a:extLst>
          </p:cNvPr>
          <p:cNvGrpSpPr/>
          <p:nvPr/>
        </p:nvGrpSpPr>
        <p:grpSpPr>
          <a:xfrm>
            <a:off x="7715558" y="1158956"/>
            <a:ext cx="1883882" cy="1546615"/>
            <a:chOff x="7718793" y="3466380"/>
            <a:chExt cx="1526605" cy="1253300"/>
          </a:xfrm>
        </p:grpSpPr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FFEE28B7-7B40-474E-B3D0-7F0889C6053D}"/>
                </a:ext>
              </a:extLst>
            </p:cNvPr>
            <p:cNvSpPr/>
            <p:nvPr/>
          </p:nvSpPr>
          <p:spPr>
            <a:xfrm flipH="1">
              <a:off x="7718793" y="3466380"/>
              <a:ext cx="1526605" cy="1253300"/>
            </a:xfrm>
            <a:custGeom>
              <a:avLst/>
              <a:gdLst>
                <a:gd name="connsiteX0" fmla="*/ 676560 w 1526605"/>
                <a:gd name="connsiteY0" fmla="*/ 1065521 h 1253300"/>
                <a:gd name="connsiteX1" fmla="*/ 625450 w 1526605"/>
                <a:gd name="connsiteY1" fmla="*/ 1071957 h 1253300"/>
                <a:gd name="connsiteX2" fmla="*/ 553721 w 1526605"/>
                <a:gd name="connsiteY2" fmla="*/ 1101449 h 1253300"/>
                <a:gd name="connsiteX3" fmla="*/ 440004 w 1526605"/>
                <a:gd name="connsiteY3" fmla="*/ 1133190 h 1253300"/>
                <a:gd name="connsiteX4" fmla="*/ 349530 w 1526605"/>
                <a:gd name="connsiteY4" fmla="*/ 1134189 h 1253300"/>
                <a:gd name="connsiteX5" fmla="*/ 298795 w 1526605"/>
                <a:gd name="connsiteY5" fmla="*/ 1129191 h 1253300"/>
                <a:gd name="connsiteX6" fmla="*/ 375772 w 1526605"/>
                <a:gd name="connsiteY6" fmla="*/ 1178676 h 1253300"/>
                <a:gd name="connsiteX7" fmla="*/ 427507 w 1526605"/>
                <a:gd name="connsiteY7" fmla="*/ 1198421 h 1253300"/>
                <a:gd name="connsiteX8" fmla="*/ 548222 w 1526605"/>
                <a:gd name="connsiteY8" fmla="*/ 1183175 h 1253300"/>
                <a:gd name="connsiteX9" fmla="*/ 610455 w 1526605"/>
                <a:gd name="connsiteY9" fmla="*/ 1140937 h 1253300"/>
                <a:gd name="connsiteX10" fmla="*/ 671687 w 1526605"/>
                <a:gd name="connsiteY10" fmla="*/ 1106697 h 1253300"/>
                <a:gd name="connsiteX11" fmla="*/ 721860 w 1526605"/>
                <a:gd name="connsiteY11" fmla="*/ 1101480 h 1253300"/>
                <a:gd name="connsiteX12" fmla="*/ 731215 w 1526605"/>
                <a:gd name="connsiteY12" fmla="*/ 1103110 h 1253300"/>
                <a:gd name="connsiteX13" fmla="*/ 724207 w 1526605"/>
                <a:gd name="connsiteY13" fmla="*/ 1106556 h 1253300"/>
                <a:gd name="connsiteX14" fmla="*/ 684719 w 1526605"/>
                <a:gd name="connsiteY14" fmla="*/ 1130612 h 1253300"/>
                <a:gd name="connsiteX15" fmla="*/ 553257 w 1526605"/>
                <a:gd name="connsiteY15" fmla="*/ 1223585 h 1253300"/>
                <a:gd name="connsiteX16" fmla="*/ 552507 w 1526605"/>
                <a:gd name="connsiteY16" fmla="*/ 1227334 h 1253300"/>
                <a:gd name="connsiteX17" fmla="*/ 574501 w 1526605"/>
                <a:gd name="connsiteY17" fmla="*/ 1252327 h 1253300"/>
                <a:gd name="connsiteX18" fmla="*/ 578250 w 1526605"/>
                <a:gd name="connsiteY18" fmla="*/ 1251577 h 1253300"/>
                <a:gd name="connsiteX19" fmla="*/ 590996 w 1526605"/>
                <a:gd name="connsiteY19" fmla="*/ 1238830 h 1253300"/>
                <a:gd name="connsiteX20" fmla="*/ 690217 w 1526605"/>
                <a:gd name="connsiteY20" fmla="*/ 1153855 h 1253300"/>
                <a:gd name="connsiteX21" fmla="*/ 747450 w 1526605"/>
                <a:gd name="connsiteY21" fmla="*/ 1120615 h 1253300"/>
                <a:gd name="connsiteX22" fmla="*/ 772666 w 1526605"/>
                <a:gd name="connsiteY22" fmla="*/ 1113317 h 1253300"/>
                <a:gd name="connsiteX23" fmla="*/ 779155 w 1526605"/>
                <a:gd name="connsiteY23" fmla="*/ 1115195 h 1253300"/>
                <a:gd name="connsiteX24" fmla="*/ 836389 w 1526605"/>
                <a:gd name="connsiteY24" fmla="*/ 1148435 h 1253300"/>
                <a:gd name="connsiteX25" fmla="*/ 935609 w 1526605"/>
                <a:gd name="connsiteY25" fmla="*/ 1233410 h 1253300"/>
                <a:gd name="connsiteX26" fmla="*/ 948356 w 1526605"/>
                <a:gd name="connsiteY26" fmla="*/ 1246157 h 1253300"/>
                <a:gd name="connsiteX27" fmla="*/ 952105 w 1526605"/>
                <a:gd name="connsiteY27" fmla="*/ 1246907 h 1253300"/>
                <a:gd name="connsiteX28" fmla="*/ 974098 w 1526605"/>
                <a:gd name="connsiteY28" fmla="*/ 1221914 h 1253300"/>
                <a:gd name="connsiteX29" fmla="*/ 973349 w 1526605"/>
                <a:gd name="connsiteY29" fmla="*/ 1218165 h 1253300"/>
                <a:gd name="connsiteX30" fmla="*/ 841887 w 1526605"/>
                <a:gd name="connsiteY30" fmla="*/ 1125192 h 1253300"/>
                <a:gd name="connsiteX31" fmla="*/ 830624 w 1526605"/>
                <a:gd name="connsiteY31" fmla="*/ 1117850 h 1253300"/>
                <a:gd name="connsiteX32" fmla="*/ 812351 w 1526605"/>
                <a:gd name="connsiteY32" fmla="*/ 1107030 h 1253300"/>
                <a:gd name="connsiteX33" fmla="*/ 827864 w 1526605"/>
                <a:gd name="connsiteY33" fmla="*/ 1107294 h 1253300"/>
                <a:gd name="connsiteX34" fmla="*/ 854919 w 1526605"/>
                <a:gd name="connsiteY34" fmla="*/ 1112117 h 1253300"/>
                <a:gd name="connsiteX35" fmla="*/ 916151 w 1526605"/>
                <a:gd name="connsiteY35" fmla="*/ 1146357 h 1253300"/>
                <a:gd name="connsiteX36" fmla="*/ 978383 w 1526605"/>
                <a:gd name="connsiteY36" fmla="*/ 1188595 h 1253300"/>
                <a:gd name="connsiteX37" fmla="*/ 1099098 w 1526605"/>
                <a:gd name="connsiteY37" fmla="*/ 1203841 h 1253300"/>
                <a:gd name="connsiteX38" fmla="*/ 1150833 w 1526605"/>
                <a:gd name="connsiteY38" fmla="*/ 1184096 h 1253300"/>
                <a:gd name="connsiteX39" fmla="*/ 1227810 w 1526605"/>
                <a:gd name="connsiteY39" fmla="*/ 1134611 h 1253300"/>
                <a:gd name="connsiteX40" fmla="*/ 1177075 w 1526605"/>
                <a:gd name="connsiteY40" fmla="*/ 1139609 h 1253300"/>
                <a:gd name="connsiteX41" fmla="*/ 1086601 w 1526605"/>
                <a:gd name="connsiteY41" fmla="*/ 1138610 h 1253300"/>
                <a:gd name="connsiteX42" fmla="*/ 972885 w 1526605"/>
                <a:gd name="connsiteY42" fmla="*/ 1106869 h 1253300"/>
                <a:gd name="connsiteX43" fmla="*/ 901155 w 1526605"/>
                <a:gd name="connsiteY43" fmla="*/ 1077377 h 1253300"/>
                <a:gd name="connsiteX44" fmla="*/ 850045 w 1526605"/>
                <a:gd name="connsiteY44" fmla="*/ 1070942 h 1253300"/>
                <a:gd name="connsiteX45" fmla="*/ 798185 w 1526605"/>
                <a:gd name="connsiteY45" fmla="*/ 1076878 h 1253300"/>
                <a:gd name="connsiteX46" fmla="*/ 770557 w 1526605"/>
                <a:gd name="connsiteY46" fmla="*/ 1085479 h 1253300"/>
                <a:gd name="connsiteX47" fmla="*/ 765550 w 1526605"/>
                <a:gd name="connsiteY47" fmla="*/ 1083017 h 1253300"/>
                <a:gd name="connsiteX48" fmla="*/ 728420 w 1526605"/>
                <a:gd name="connsiteY48" fmla="*/ 1071458 h 1253300"/>
                <a:gd name="connsiteX49" fmla="*/ 676560 w 1526605"/>
                <a:gd name="connsiteY49" fmla="*/ 1065521 h 1253300"/>
                <a:gd name="connsiteX50" fmla="*/ 1190571 w 1526605"/>
                <a:gd name="connsiteY50" fmla="*/ 910925 h 1253300"/>
                <a:gd name="connsiteX51" fmla="*/ 1180824 w 1526605"/>
                <a:gd name="connsiteY51" fmla="*/ 914674 h 1253300"/>
                <a:gd name="connsiteX52" fmla="*/ 1129089 w 1526605"/>
                <a:gd name="connsiteY52" fmla="*/ 952663 h 1253300"/>
                <a:gd name="connsiteX53" fmla="*/ 1054360 w 1526605"/>
                <a:gd name="connsiteY53" fmla="*/ 1021143 h 1253300"/>
                <a:gd name="connsiteX54" fmla="*/ 999126 w 1526605"/>
                <a:gd name="connsiteY54" fmla="*/ 1055383 h 1253300"/>
                <a:gd name="connsiteX55" fmla="*/ 934645 w 1526605"/>
                <a:gd name="connsiteY55" fmla="*/ 1082126 h 1253300"/>
                <a:gd name="connsiteX56" fmla="*/ 995377 w 1526605"/>
                <a:gd name="connsiteY56" fmla="*/ 1099620 h 1253300"/>
                <a:gd name="connsiteX57" fmla="*/ 1111344 w 1526605"/>
                <a:gd name="connsiteY57" fmla="*/ 1122364 h 1253300"/>
                <a:gd name="connsiteX58" fmla="*/ 1220062 w 1526605"/>
                <a:gd name="connsiteY58" fmla="*/ 1114866 h 1253300"/>
                <a:gd name="connsiteX59" fmla="*/ 1280795 w 1526605"/>
                <a:gd name="connsiteY59" fmla="*/ 1079126 h 1253300"/>
                <a:gd name="connsiteX60" fmla="*/ 1349025 w 1526605"/>
                <a:gd name="connsiteY60" fmla="*/ 1006897 h 1253300"/>
                <a:gd name="connsiteX61" fmla="*/ 1330530 w 1526605"/>
                <a:gd name="connsiteY61" fmla="*/ 1019394 h 1253300"/>
                <a:gd name="connsiteX62" fmla="*/ 1221062 w 1526605"/>
                <a:gd name="connsiteY62" fmla="*/ 1066130 h 1253300"/>
                <a:gd name="connsiteX63" fmla="*/ 1169827 w 1526605"/>
                <a:gd name="connsiteY63" fmla="*/ 1068379 h 1253300"/>
                <a:gd name="connsiteX64" fmla="*/ 1094099 w 1526605"/>
                <a:gd name="connsiteY64" fmla="*/ 1070628 h 1253300"/>
                <a:gd name="connsiteX65" fmla="*/ 1068356 w 1526605"/>
                <a:gd name="connsiteY65" fmla="*/ 1070129 h 1253300"/>
                <a:gd name="connsiteX66" fmla="*/ 1091350 w 1526605"/>
                <a:gd name="connsiteY66" fmla="*/ 1058382 h 1253300"/>
                <a:gd name="connsiteX67" fmla="*/ 1142085 w 1526605"/>
                <a:gd name="connsiteY67" fmla="*/ 996900 h 1253300"/>
                <a:gd name="connsiteX68" fmla="*/ 1190571 w 1526605"/>
                <a:gd name="connsiteY68" fmla="*/ 910925 h 1253300"/>
                <a:gd name="connsiteX69" fmla="*/ 336033 w 1526605"/>
                <a:gd name="connsiteY69" fmla="*/ 905505 h 1253300"/>
                <a:gd name="connsiteX70" fmla="*/ 384519 w 1526605"/>
                <a:gd name="connsiteY70" fmla="*/ 991480 h 1253300"/>
                <a:gd name="connsiteX71" fmla="*/ 435254 w 1526605"/>
                <a:gd name="connsiteY71" fmla="*/ 1052962 h 1253300"/>
                <a:gd name="connsiteX72" fmla="*/ 458248 w 1526605"/>
                <a:gd name="connsiteY72" fmla="*/ 1064709 h 1253300"/>
                <a:gd name="connsiteX73" fmla="*/ 432505 w 1526605"/>
                <a:gd name="connsiteY73" fmla="*/ 1065208 h 1253300"/>
                <a:gd name="connsiteX74" fmla="*/ 356777 w 1526605"/>
                <a:gd name="connsiteY74" fmla="*/ 1062959 h 1253300"/>
                <a:gd name="connsiteX75" fmla="*/ 305542 w 1526605"/>
                <a:gd name="connsiteY75" fmla="*/ 1060710 h 1253300"/>
                <a:gd name="connsiteX76" fmla="*/ 196074 w 1526605"/>
                <a:gd name="connsiteY76" fmla="*/ 1013974 h 1253300"/>
                <a:gd name="connsiteX77" fmla="*/ 177579 w 1526605"/>
                <a:gd name="connsiteY77" fmla="*/ 1001477 h 1253300"/>
                <a:gd name="connsiteX78" fmla="*/ 245809 w 1526605"/>
                <a:gd name="connsiteY78" fmla="*/ 1073706 h 1253300"/>
                <a:gd name="connsiteX79" fmla="*/ 306542 w 1526605"/>
                <a:gd name="connsiteY79" fmla="*/ 1109446 h 1253300"/>
                <a:gd name="connsiteX80" fmla="*/ 415260 w 1526605"/>
                <a:gd name="connsiteY80" fmla="*/ 1116944 h 1253300"/>
                <a:gd name="connsiteX81" fmla="*/ 531227 w 1526605"/>
                <a:gd name="connsiteY81" fmla="*/ 1094200 h 1253300"/>
                <a:gd name="connsiteX82" fmla="*/ 591959 w 1526605"/>
                <a:gd name="connsiteY82" fmla="*/ 1076706 h 1253300"/>
                <a:gd name="connsiteX83" fmla="*/ 527478 w 1526605"/>
                <a:gd name="connsiteY83" fmla="*/ 1049963 h 1253300"/>
                <a:gd name="connsiteX84" fmla="*/ 472244 w 1526605"/>
                <a:gd name="connsiteY84" fmla="*/ 1015723 h 1253300"/>
                <a:gd name="connsiteX85" fmla="*/ 397515 w 1526605"/>
                <a:gd name="connsiteY85" fmla="*/ 947243 h 1253300"/>
                <a:gd name="connsiteX86" fmla="*/ 345780 w 1526605"/>
                <a:gd name="connsiteY86" fmla="*/ 909254 h 1253300"/>
                <a:gd name="connsiteX87" fmla="*/ 336033 w 1526605"/>
                <a:gd name="connsiteY87" fmla="*/ 905505 h 1253300"/>
                <a:gd name="connsiteX88" fmla="*/ 1295791 w 1526605"/>
                <a:gd name="connsiteY88" fmla="*/ 750722 h 1253300"/>
                <a:gd name="connsiteX89" fmla="*/ 1286793 w 1526605"/>
                <a:gd name="connsiteY89" fmla="*/ 761969 h 1253300"/>
                <a:gd name="connsiteX90" fmla="*/ 1257552 w 1526605"/>
                <a:gd name="connsiteY90" fmla="*/ 798458 h 1253300"/>
                <a:gd name="connsiteX91" fmla="*/ 1205317 w 1526605"/>
                <a:gd name="connsiteY91" fmla="*/ 913924 h 1253300"/>
                <a:gd name="connsiteX92" fmla="*/ 1158831 w 1526605"/>
                <a:gd name="connsiteY92" fmla="*/ 1009396 h 1253300"/>
                <a:gd name="connsiteX93" fmla="*/ 1132338 w 1526605"/>
                <a:gd name="connsiteY93" fmla="*/ 1048635 h 1253300"/>
                <a:gd name="connsiteX94" fmla="*/ 1137587 w 1526605"/>
                <a:gd name="connsiteY94" fmla="*/ 1048885 h 1253300"/>
                <a:gd name="connsiteX95" fmla="*/ 1250304 w 1526605"/>
                <a:gd name="connsiteY95" fmla="*/ 1020393 h 1253300"/>
                <a:gd name="connsiteX96" fmla="*/ 1362771 w 1526605"/>
                <a:gd name="connsiteY96" fmla="*/ 979405 h 1253300"/>
                <a:gd name="connsiteX97" fmla="*/ 1441748 w 1526605"/>
                <a:gd name="connsiteY97" fmla="*/ 893180 h 1253300"/>
                <a:gd name="connsiteX98" fmla="*/ 1464492 w 1526605"/>
                <a:gd name="connsiteY98" fmla="*/ 810704 h 1253300"/>
                <a:gd name="connsiteX99" fmla="*/ 1463492 w 1526605"/>
                <a:gd name="connsiteY99" fmla="*/ 810454 h 1253300"/>
                <a:gd name="connsiteX100" fmla="*/ 1418255 w 1526605"/>
                <a:gd name="connsiteY100" fmla="*/ 867188 h 1253300"/>
                <a:gd name="connsiteX101" fmla="*/ 1337029 w 1526605"/>
                <a:gd name="connsiteY101" fmla="*/ 925671 h 1253300"/>
                <a:gd name="connsiteX102" fmla="*/ 1243056 w 1526605"/>
                <a:gd name="connsiteY102" fmla="*/ 971657 h 1253300"/>
                <a:gd name="connsiteX103" fmla="*/ 1257552 w 1526605"/>
                <a:gd name="connsiteY103" fmla="*/ 945665 h 1253300"/>
                <a:gd name="connsiteX104" fmla="*/ 1274547 w 1526605"/>
                <a:gd name="connsiteY104" fmla="*/ 865938 h 1253300"/>
                <a:gd name="connsiteX105" fmla="*/ 1288793 w 1526605"/>
                <a:gd name="connsiteY105" fmla="*/ 780463 h 1253300"/>
                <a:gd name="connsiteX106" fmla="*/ 1295791 w 1526605"/>
                <a:gd name="connsiteY106" fmla="*/ 750722 h 1253300"/>
                <a:gd name="connsiteX107" fmla="*/ 230814 w 1526605"/>
                <a:gd name="connsiteY107" fmla="*/ 745302 h 1253300"/>
                <a:gd name="connsiteX108" fmla="*/ 237812 w 1526605"/>
                <a:gd name="connsiteY108" fmla="*/ 775043 h 1253300"/>
                <a:gd name="connsiteX109" fmla="*/ 252058 w 1526605"/>
                <a:gd name="connsiteY109" fmla="*/ 860518 h 1253300"/>
                <a:gd name="connsiteX110" fmla="*/ 269053 w 1526605"/>
                <a:gd name="connsiteY110" fmla="*/ 940245 h 1253300"/>
                <a:gd name="connsiteX111" fmla="*/ 283549 w 1526605"/>
                <a:gd name="connsiteY111" fmla="*/ 966237 h 1253300"/>
                <a:gd name="connsiteX112" fmla="*/ 189576 w 1526605"/>
                <a:gd name="connsiteY112" fmla="*/ 920251 h 1253300"/>
                <a:gd name="connsiteX113" fmla="*/ 108350 w 1526605"/>
                <a:gd name="connsiteY113" fmla="*/ 861768 h 1253300"/>
                <a:gd name="connsiteX114" fmla="*/ 63113 w 1526605"/>
                <a:gd name="connsiteY114" fmla="*/ 805034 h 1253300"/>
                <a:gd name="connsiteX115" fmla="*/ 62113 w 1526605"/>
                <a:gd name="connsiteY115" fmla="*/ 805284 h 1253300"/>
                <a:gd name="connsiteX116" fmla="*/ 84857 w 1526605"/>
                <a:gd name="connsiteY116" fmla="*/ 887760 h 1253300"/>
                <a:gd name="connsiteX117" fmla="*/ 163834 w 1526605"/>
                <a:gd name="connsiteY117" fmla="*/ 973985 h 1253300"/>
                <a:gd name="connsiteX118" fmla="*/ 276301 w 1526605"/>
                <a:gd name="connsiteY118" fmla="*/ 1014973 h 1253300"/>
                <a:gd name="connsiteX119" fmla="*/ 389018 w 1526605"/>
                <a:gd name="connsiteY119" fmla="*/ 1043465 h 1253300"/>
                <a:gd name="connsiteX120" fmla="*/ 394267 w 1526605"/>
                <a:gd name="connsiteY120" fmla="*/ 1043215 h 1253300"/>
                <a:gd name="connsiteX121" fmla="*/ 367774 w 1526605"/>
                <a:gd name="connsiteY121" fmla="*/ 1003976 h 1253300"/>
                <a:gd name="connsiteX122" fmla="*/ 321288 w 1526605"/>
                <a:gd name="connsiteY122" fmla="*/ 908504 h 1253300"/>
                <a:gd name="connsiteX123" fmla="*/ 269053 w 1526605"/>
                <a:gd name="connsiteY123" fmla="*/ 793038 h 1253300"/>
                <a:gd name="connsiteX124" fmla="*/ 239812 w 1526605"/>
                <a:gd name="connsiteY124" fmla="*/ 756549 h 1253300"/>
                <a:gd name="connsiteX125" fmla="*/ 230814 w 1526605"/>
                <a:gd name="connsiteY125" fmla="*/ 745302 h 1253300"/>
                <a:gd name="connsiteX126" fmla="*/ 1347275 w 1526605"/>
                <a:gd name="connsiteY126" fmla="*/ 597517 h 1253300"/>
                <a:gd name="connsiteX127" fmla="*/ 1321033 w 1526605"/>
                <a:gd name="connsiteY127" fmla="*/ 659499 h 1253300"/>
                <a:gd name="connsiteX128" fmla="*/ 1315785 w 1526605"/>
                <a:gd name="connsiteY128" fmla="*/ 724480 h 1253300"/>
                <a:gd name="connsiteX129" fmla="*/ 1312035 w 1526605"/>
                <a:gd name="connsiteY129" fmla="*/ 770966 h 1253300"/>
                <a:gd name="connsiteX130" fmla="*/ 1300289 w 1526605"/>
                <a:gd name="connsiteY130" fmla="*/ 850443 h 1253300"/>
                <a:gd name="connsiteX131" fmla="*/ 1281544 w 1526605"/>
                <a:gd name="connsiteY131" fmla="*/ 925671 h 1253300"/>
                <a:gd name="connsiteX132" fmla="*/ 1284794 w 1526605"/>
                <a:gd name="connsiteY132" fmla="*/ 926671 h 1253300"/>
                <a:gd name="connsiteX133" fmla="*/ 1435500 w 1526605"/>
                <a:gd name="connsiteY133" fmla="*/ 819952 h 1253300"/>
                <a:gd name="connsiteX134" fmla="*/ 1510228 w 1526605"/>
                <a:gd name="connsiteY134" fmla="*/ 704236 h 1253300"/>
                <a:gd name="connsiteX135" fmla="*/ 1519725 w 1526605"/>
                <a:gd name="connsiteY135" fmla="*/ 650501 h 1253300"/>
                <a:gd name="connsiteX136" fmla="*/ 1519975 w 1526605"/>
                <a:gd name="connsiteY136" fmla="*/ 615512 h 1253300"/>
                <a:gd name="connsiteX137" fmla="*/ 1514227 w 1526605"/>
                <a:gd name="connsiteY137" fmla="*/ 624009 h 1253300"/>
                <a:gd name="connsiteX138" fmla="*/ 1478737 w 1526605"/>
                <a:gd name="connsiteY138" fmla="*/ 679493 h 1253300"/>
                <a:gd name="connsiteX139" fmla="*/ 1421504 w 1526605"/>
                <a:gd name="connsiteY139" fmla="*/ 750472 h 1253300"/>
                <a:gd name="connsiteX140" fmla="*/ 1360022 w 1526605"/>
                <a:gd name="connsiteY140" fmla="*/ 809955 h 1253300"/>
                <a:gd name="connsiteX141" fmla="*/ 1366770 w 1526605"/>
                <a:gd name="connsiteY141" fmla="*/ 731228 h 1253300"/>
                <a:gd name="connsiteX142" fmla="*/ 1347275 w 1526605"/>
                <a:gd name="connsiteY142" fmla="*/ 597517 h 1253300"/>
                <a:gd name="connsiteX143" fmla="*/ 179330 w 1526605"/>
                <a:gd name="connsiteY143" fmla="*/ 592097 h 1253300"/>
                <a:gd name="connsiteX144" fmla="*/ 159835 w 1526605"/>
                <a:gd name="connsiteY144" fmla="*/ 725808 h 1253300"/>
                <a:gd name="connsiteX145" fmla="*/ 166583 w 1526605"/>
                <a:gd name="connsiteY145" fmla="*/ 804535 h 1253300"/>
                <a:gd name="connsiteX146" fmla="*/ 105101 w 1526605"/>
                <a:gd name="connsiteY146" fmla="*/ 745052 h 1253300"/>
                <a:gd name="connsiteX147" fmla="*/ 47868 w 1526605"/>
                <a:gd name="connsiteY147" fmla="*/ 674073 h 1253300"/>
                <a:gd name="connsiteX148" fmla="*/ 12378 w 1526605"/>
                <a:gd name="connsiteY148" fmla="*/ 618589 h 1253300"/>
                <a:gd name="connsiteX149" fmla="*/ 6630 w 1526605"/>
                <a:gd name="connsiteY149" fmla="*/ 610092 h 1253300"/>
                <a:gd name="connsiteX150" fmla="*/ 6880 w 1526605"/>
                <a:gd name="connsiteY150" fmla="*/ 645081 h 1253300"/>
                <a:gd name="connsiteX151" fmla="*/ 16377 w 1526605"/>
                <a:gd name="connsiteY151" fmla="*/ 698816 h 1253300"/>
                <a:gd name="connsiteX152" fmla="*/ 91105 w 1526605"/>
                <a:gd name="connsiteY152" fmla="*/ 814532 h 1253300"/>
                <a:gd name="connsiteX153" fmla="*/ 241811 w 1526605"/>
                <a:gd name="connsiteY153" fmla="*/ 921251 h 1253300"/>
                <a:gd name="connsiteX154" fmla="*/ 245061 w 1526605"/>
                <a:gd name="connsiteY154" fmla="*/ 920251 h 1253300"/>
                <a:gd name="connsiteX155" fmla="*/ 226316 w 1526605"/>
                <a:gd name="connsiteY155" fmla="*/ 845023 h 1253300"/>
                <a:gd name="connsiteX156" fmla="*/ 214570 w 1526605"/>
                <a:gd name="connsiteY156" fmla="*/ 765546 h 1253300"/>
                <a:gd name="connsiteX157" fmla="*/ 210820 w 1526605"/>
                <a:gd name="connsiteY157" fmla="*/ 719060 h 1253300"/>
                <a:gd name="connsiteX158" fmla="*/ 205572 w 1526605"/>
                <a:gd name="connsiteY158" fmla="*/ 654079 h 1253300"/>
                <a:gd name="connsiteX159" fmla="*/ 179330 w 1526605"/>
                <a:gd name="connsiteY159" fmla="*/ 592097 h 1253300"/>
                <a:gd name="connsiteX160" fmla="*/ 1508229 w 1526605"/>
                <a:gd name="connsiteY160" fmla="*/ 387078 h 1253300"/>
                <a:gd name="connsiteX161" fmla="*/ 1488984 w 1526605"/>
                <a:gd name="connsiteY161" fmla="*/ 468804 h 1253300"/>
                <a:gd name="connsiteX162" fmla="*/ 1451245 w 1526605"/>
                <a:gd name="connsiteY162" fmla="*/ 557278 h 1253300"/>
                <a:gd name="connsiteX163" fmla="*/ 1434250 w 1526605"/>
                <a:gd name="connsiteY163" fmla="*/ 600515 h 1253300"/>
                <a:gd name="connsiteX164" fmla="*/ 1425753 w 1526605"/>
                <a:gd name="connsiteY164" fmla="*/ 623759 h 1253300"/>
                <a:gd name="connsiteX165" fmla="*/ 1423753 w 1526605"/>
                <a:gd name="connsiteY165" fmla="*/ 600015 h 1253300"/>
                <a:gd name="connsiteX166" fmla="*/ 1391263 w 1526605"/>
                <a:gd name="connsiteY166" fmla="*/ 505793 h 1253300"/>
                <a:gd name="connsiteX167" fmla="*/ 1341028 w 1526605"/>
                <a:gd name="connsiteY167" fmla="*/ 418569 h 1253300"/>
                <a:gd name="connsiteX168" fmla="*/ 1340278 w 1526605"/>
                <a:gd name="connsiteY168" fmla="*/ 463805 h 1253300"/>
                <a:gd name="connsiteX169" fmla="*/ 1367270 w 1526605"/>
                <a:gd name="connsiteY169" fmla="*/ 593767 h 1253300"/>
                <a:gd name="connsiteX170" fmla="*/ 1386014 w 1526605"/>
                <a:gd name="connsiteY170" fmla="*/ 664247 h 1253300"/>
                <a:gd name="connsiteX171" fmla="*/ 1389263 w 1526605"/>
                <a:gd name="connsiteY171" fmla="*/ 714982 h 1253300"/>
                <a:gd name="connsiteX172" fmla="*/ 1389014 w 1526605"/>
                <a:gd name="connsiteY172" fmla="*/ 751221 h 1253300"/>
                <a:gd name="connsiteX173" fmla="*/ 1409008 w 1526605"/>
                <a:gd name="connsiteY173" fmla="*/ 731227 h 1253300"/>
                <a:gd name="connsiteX174" fmla="*/ 1501231 w 1526605"/>
                <a:gd name="connsiteY174" fmla="*/ 603265 h 1253300"/>
                <a:gd name="connsiteX175" fmla="*/ 1526473 w 1526605"/>
                <a:gd name="connsiteY175" fmla="*/ 502794 h 1253300"/>
                <a:gd name="connsiteX176" fmla="*/ 1514977 w 1526605"/>
                <a:gd name="connsiteY176" fmla="*/ 409821 h 1253300"/>
                <a:gd name="connsiteX177" fmla="*/ 1508229 w 1526605"/>
                <a:gd name="connsiteY177" fmla="*/ 387078 h 1253300"/>
                <a:gd name="connsiteX178" fmla="*/ 18376 w 1526605"/>
                <a:gd name="connsiteY178" fmla="*/ 381658 h 1253300"/>
                <a:gd name="connsiteX179" fmla="*/ 11628 w 1526605"/>
                <a:gd name="connsiteY179" fmla="*/ 404401 h 1253300"/>
                <a:gd name="connsiteX180" fmla="*/ 132 w 1526605"/>
                <a:gd name="connsiteY180" fmla="*/ 497374 h 1253300"/>
                <a:gd name="connsiteX181" fmla="*/ 25374 w 1526605"/>
                <a:gd name="connsiteY181" fmla="*/ 597845 h 1253300"/>
                <a:gd name="connsiteX182" fmla="*/ 117597 w 1526605"/>
                <a:gd name="connsiteY182" fmla="*/ 725807 h 1253300"/>
                <a:gd name="connsiteX183" fmla="*/ 137591 w 1526605"/>
                <a:gd name="connsiteY183" fmla="*/ 745801 h 1253300"/>
                <a:gd name="connsiteX184" fmla="*/ 137342 w 1526605"/>
                <a:gd name="connsiteY184" fmla="*/ 709562 h 1253300"/>
                <a:gd name="connsiteX185" fmla="*/ 140591 w 1526605"/>
                <a:gd name="connsiteY185" fmla="*/ 658827 h 1253300"/>
                <a:gd name="connsiteX186" fmla="*/ 159335 w 1526605"/>
                <a:gd name="connsiteY186" fmla="*/ 588347 h 1253300"/>
                <a:gd name="connsiteX187" fmla="*/ 186327 w 1526605"/>
                <a:gd name="connsiteY187" fmla="*/ 458385 h 1253300"/>
                <a:gd name="connsiteX188" fmla="*/ 185577 w 1526605"/>
                <a:gd name="connsiteY188" fmla="*/ 413149 h 1253300"/>
                <a:gd name="connsiteX189" fmla="*/ 135342 w 1526605"/>
                <a:gd name="connsiteY189" fmla="*/ 500373 h 1253300"/>
                <a:gd name="connsiteX190" fmla="*/ 102852 w 1526605"/>
                <a:gd name="connsiteY190" fmla="*/ 594595 h 1253300"/>
                <a:gd name="connsiteX191" fmla="*/ 100852 w 1526605"/>
                <a:gd name="connsiteY191" fmla="*/ 618339 h 1253300"/>
                <a:gd name="connsiteX192" fmla="*/ 92355 w 1526605"/>
                <a:gd name="connsiteY192" fmla="*/ 595095 h 1253300"/>
                <a:gd name="connsiteX193" fmla="*/ 75360 w 1526605"/>
                <a:gd name="connsiteY193" fmla="*/ 551858 h 1253300"/>
                <a:gd name="connsiteX194" fmla="*/ 37621 w 1526605"/>
                <a:gd name="connsiteY194" fmla="*/ 463384 h 1253300"/>
                <a:gd name="connsiteX195" fmla="*/ 18376 w 1526605"/>
                <a:gd name="connsiteY195" fmla="*/ 381658 h 1253300"/>
                <a:gd name="connsiteX196" fmla="*/ 1426752 w 1526605"/>
                <a:gd name="connsiteY196" fmla="*/ 189886 h 1253300"/>
                <a:gd name="connsiteX197" fmla="*/ 1438499 w 1526605"/>
                <a:gd name="connsiteY197" fmla="*/ 257866 h 1253300"/>
                <a:gd name="connsiteX198" fmla="*/ 1432500 w 1526605"/>
                <a:gd name="connsiteY198" fmla="*/ 324596 h 1253300"/>
                <a:gd name="connsiteX199" fmla="*/ 1428502 w 1526605"/>
                <a:gd name="connsiteY199" fmla="*/ 368583 h 1253300"/>
                <a:gd name="connsiteX200" fmla="*/ 1424753 w 1526605"/>
                <a:gd name="connsiteY200" fmla="*/ 422568 h 1253300"/>
                <a:gd name="connsiteX201" fmla="*/ 1413006 w 1526605"/>
                <a:gd name="connsiteY201" fmla="*/ 392826 h 1253300"/>
                <a:gd name="connsiteX202" fmla="*/ 1387513 w 1526605"/>
                <a:gd name="connsiteY202" fmla="*/ 360086 h 1253300"/>
                <a:gd name="connsiteX203" fmla="*/ 1359272 w 1526605"/>
                <a:gd name="connsiteY203" fmla="*/ 340342 h 1253300"/>
                <a:gd name="connsiteX204" fmla="*/ 1302538 w 1526605"/>
                <a:gd name="connsiteY204" fmla="*/ 274611 h 1253300"/>
                <a:gd name="connsiteX205" fmla="*/ 1299789 w 1526605"/>
                <a:gd name="connsiteY205" fmla="*/ 267613 h 1253300"/>
                <a:gd name="connsiteX206" fmla="*/ 1302288 w 1526605"/>
                <a:gd name="connsiteY206" fmla="*/ 299354 h 1253300"/>
                <a:gd name="connsiteX207" fmla="*/ 1347025 w 1526605"/>
                <a:gd name="connsiteY207" fmla="*/ 399574 h 1253300"/>
                <a:gd name="connsiteX208" fmla="*/ 1390513 w 1526605"/>
                <a:gd name="connsiteY208" fmla="*/ 452559 h 1253300"/>
                <a:gd name="connsiteX209" fmla="*/ 1435499 w 1526605"/>
                <a:gd name="connsiteY209" fmla="*/ 556778 h 1253300"/>
                <a:gd name="connsiteX210" fmla="*/ 1452745 w 1526605"/>
                <a:gd name="connsiteY210" fmla="*/ 489048 h 1253300"/>
                <a:gd name="connsiteX211" fmla="*/ 1482986 w 1526605"/>
                <a:gd name="connsiteY211" fmla="*/ 355337 h 1253300"/>
                <a:gd name="connsiteX212" fmla="*/ 1482986 w 1526605"/>
                <a:gd name="connsiteY212" fmla="*/ 285108 h 1253300"/>
                <a:gd name="connsiteX213" fmla="*/ 1426752 w 1526605"/>
                <a:gd name="connsiteY213" fmla="*/ 189886 h 1253300"/>
                <a:gd name="connsiteX214" fmla="*/ 99853 w 1526605"/>
                <a:gd name="connsiteY214" fmla="*/ 184466 h 1253300"/>
                <a:gd name="connsiteX215" fmla="*/ 43619 w 1526605"/>
                <a:gd name="connsiteY215" fmla="*/ 279688 h 1253300"/>
                <a:gd name="connsiteX216" fmla="*/ 43619 w 1526605"/>
                <a:gd name="connsiteY216" fmla="*/ 349917 h 1253300"/>
                <a:gd name="connsiteX217" fmla="*/ 73860 w 1526605"/>
                <a:gd name="connsiteY217" fmla="*/ 483628 h 1253300"/>
                <a:gd name="connsiteX218" fmla="*/ 91106 w 1526605"/>
                <a:gd name="connsiteY218" fmla="*/ 551358 h 1253300"/>
                <a:gd name="connsiteX219" fmla="*/ 136092 w 1526605"/>
                <a:gd name="connsiteY219" fmla="*/ 447139 h 1253300"/>
                <a:gd name="connsiteX220" fmla="*/ 179580 w 1526605"/>
                <a:gd name="connsiteY220" fmla="*/ 394154 h 1253300"/>
                <a:gd name="connsiteX221" fmla="*/ 224317 w 1526605"/>
                <a:gd name="connsiteY221" fmla="*/ 293934 h 1253300"/>
                <a:gd name="connsiteX222" fmla="*/ 226816 w 1526605"/>
                <a:gd name="connsiteY222" fmla="*/ 262193 h 1253300"/>
                <a:gd name="connsiteX223" fmla="*/ 224067 w 1526605"/>
                <a:gd name="connsiteY223" fmla="*/ 269191 h 1253300"/>
                <a:gd name="connsiteX224" fmla="*/ 167333 w 1526605"/>
                <a:gd name="connsiteY224" fmla="*/ 334922 h 1253300"/>
                <a:gd name="connsiteX225" fmla="*/ 139092 w 1526605"/>
                <a:gd name="connsiteY225" fmla="*/ 354666 h 1253300"/>
                <a:gd name="connsiteX226" fmla="*/ 113599 w 1526605"/>
                <a:gd name="connsiteY226" fmla="*/ 387406 h 1253300"/>
                <a:gd name="connsiteX227" fmla="*/ 101852 w 1526605"/>
                <a:gd name="connsiteY227" fmla="*/ 417148 h 1253300"/>
                <a:gd name="connsiteX228" fmla="*/ 98103 w 1526605"/>
                <a:gd name="connsiteY228" fmla="*/ 363163 h 1253300"/>
                <a:gd name="connsiteX229" fmla="*/ 94105 w 1526605"/>
                <a:gd name="connsiteY229" fmla="*/ 319176 h 1253300"/>
                <a:gd name="connsiteX230" fmla="*/ 88106 w 1526605"/>
                <a:gd name="connsiteY230" fmla="*/ 252446 h 1253300"/>
                <a:gd name="connsiteX231" fmla="*/ 99853 w 1526605"/>
                <a:gd name="connsiteY231" fmla="*/ 184466 h 1253300"/>
                <a:gd name="connsiteX232" fmla="*/ 1311286 w 1526605"/>
                <a:gd name="connsiteY232" fmla="*/ 83667 h 1253300"/>
                <a:gd name="connsiteX233" fmla="*/ 1338278 w 1526605"/>
                <a:gd name="connsiteY233" fmla="*/ 129653 h 1253300"/>
                <a:gd name="connsiteX234" fmla="*/ 1365770 w 1526605"/>
                <a:gd name="connsiteY234" fmla="*/ 208630 h 1253300"/>
                <a:gd name="connsiteX235" fmla="*/ 1372518 w 1526605"/>
                <a:gd name="connsiteY235" fmla="*/ 253367 h 1253300"/>
                <a:gd name="connsiteX236" fmla="*/ 1373268 w 1526605"/>
                <a:gd name="connsiteY236" fmla="*/ 265364 h 1253300"/>
                <a:gd name="connsiteX237" fmla="*/ 1352274 w 1526605"/>
                <a:gd name="connsiteY237" fmla="*/ 237372 h 1253300"/>
                <a:gd name="connsiteX238" fmla="*/ 1333779 w 1526605"/>
                <a:gd name="connsiteY238" fmla="*/ 217628 h 1253300"/>
                <a:gd name="connsiteX239" fmla="*/ 1270798 w 1526605"/>
                <a:gd name="connsiteY239" fmla="*/ 174140 h 1253300"/>
                <a:gd name="connsiteX240" fmla="*/ 1230809 w 1526605"/>
                <a:gd name="connsiteY240" fmla="*/ 130153 h 1253300"/>
                <a:gd name="connsiteX241" fmla="*/ 1231559 w 1526605"/>
                <a:gd name="connsiteY241" fmla="*/ 140900 h 1253300"/>
                <a:gd name="connsiteX242" fmla="*/ 1238057 w 1526605"/>
                <a:gd name="connsiteY242" fmla="*/ 175890 h 1253300"/>
                <a:gd name="connsiteX243" fmla="*/ 1296290 w 1526605"/>
                <a:gd name="connsiteY243" fmla="*/ 252368 h 1253300"/>
                <a:gd name="connsiteX244" fmla="*/ 1354023 w 1526605"/>
                <a:gd name="connsiteY244" fmla="*/ 289607 h 1253300"/>
                <a:gd name="connsiteX245" fmla="*/ 1404509 w 1526605"/>
                <a:gd name="connsiteY245" fmla="*/ 354838 h 1253300"/>
                <a:gd name="connsiteX246" fmla="*/ 1414006 w 1526605"/>
                <a:gd name="connsiteY246" fmla="*/ 372333 h 1253300"/>
                <a:gd name="connsiteX247" fmla="*/ 1416255 w 1526605"/>
                <a:gd name="connsiteY247" fmla="*/ 296105 h 1253300"/>
                <a:gd name="connsiteX248" fmla="*/ 1411756 w 1526605"/>
                <a:gd name="connsiteY248" fmla="*/ 199883 h 1253300"/>
                <a:gd name="connsiteX249" fmla="*/ 1386764 w 1526605"/>
                <a:gd name="connsiteY249" fmla="*/ 139901 h 1253300"/>
                <a:gd name="connsiteX250" fmla="*/ 1311286 w 1526605"/>
                <a:gd name="connsiteY250" fmla="*/ 83667 h 1253300"/>
                <a:gd name="connsiteX251" fmla="*/ 215319 w 1526605"/>
                <a:gd name="connsiteY251" fmla="*/ 78247 h 1253300"/>
                <a:gd name="connsiteX252" fmla="*/ 139841 w 1526605"/>
                <a:gd name="connsiteY252" fmla="*/ 134481 h 1253300"/>
                <a:gd name="connsiteX253" fmla="*/ 114849 w 1526605"/>
                <a:gd name="connsiteY253" fmla="*/ 194463 h 1253300"/>
                <a:gd name="connsiteX254" fmla="*/ 110350 w 1526605"/>
                <a:gd name="connsiteY254" fmla="*/ 290685 h 1253300"/>
                <a:gd name="connsiteX255" fmla="*/ 112599 w 1526605"/>
                <a:gd name="connsiteY255" fmla="*/ 366913 h 1253300"/>
                <a:gd name="connsiteX256" fmla="*/ 122096 w 1526605"/>
                <a:gd name="connsiteY256" fmla="*/ 349418 h 1253300"/>
                <a:gd name="connsiteX257" fmla="*/ 172582 w 1526605"/>
                <a:gd name="connsiteY257" fmla="*/ 284187 h 1253300"/>
                <a:gd name="connsiteX258" fmla="*/ 230315 w 1526605"/>
                <a:gd name="connsiteY258" fmla="*/ 246948 h 1253300"/>
                <a:gd name="connsiteX259" fmla="*/ 288548 w 1526605"/>
                <a:gd name="connsiteY259" fmla="*/ 170470 h 1253300"/>
                <a:gd name="connsiteX260" fmla="*/ 295046 w 1526605"/>
                <a:gd name="connsiteY260" fmla="*/ 135480 h 1253300"/>
                <a:gd name="connsiteX261" fmla="*/ 295796 w 1526605"/>
                <a:gd name="connsiteY261" fmla="*/ 124733 h 1253300"/>
                <a:gd name="connsiteX262" fmla="*/ 255807 w 1526605"/>
                <a:gd name="connsiteY262" fmla="*/ 168720 h 1253300"/>
                <a:gd name="connsiteX263" fmla="*/ 192826 w 1526605"/>
                <a:gd name="connsiteY263" fmla="*/ 212208 h 1253300"/>
                <a:gd name="connsiteX264" fmla="*/ 174331 w 1526605"/>
                <a:gd name="connsiteY264" fmla="*/ 231952 h 1253300"/>
                <a:gd name="connsiteX265" fmla="*/ 153337 w 1526605"/>
                <a:gd name="connsiteY265" fmla="*/ 259944 h 1253300"/>
                <a:gd name="connsiteX266" fmla="*/ 154087 w 1526605"/>
                <a:gd name="connsiteY266" fmla="*/ 247947 h 1253300"/>
                <a:gd name="connsiteX267" fmla="*/ 160835 w 1526605"/>
                <a:gd name="connsiteY267" fmla="*/ 203210 h 1253300"/>
                <a:gd name="connsiteX268" fmla="*/ 188327 w 1526605"/>
                <a:gd name="connsiteY268" fmla="*/ 124233 h 1253300"/>
                <a:gd name="connsiteX269" fmla="*/ 215319 w 1526605"/>
                <a:gd name="connsiteY269" fmla="*/ 78247 h 1253300"/>
                <a:gd name="connsiteX270" fmla="*/ 1153832 w 1526605"/>
                <a:gd name="connsiteY270" fmla="*/ 5439 h 1253300"/>
                <a:gd name="connsiteX271" fmla="*/ 1157081 w 1526605"/>
                <a:gd name="connsiteY271" fmla="*/ 8938 h 1253300"/>
                <a:gd name="connsiteX272" fmla="*/ 1206567 w 1526605"/>
                <a:gd name="connsiteY272" fmla="*/ 67171 h 1253300"/>
                <a:gd name="connsiteX273" fmla="*/ 1251304 w 1526605"/>
                <a:gd name="connsiteY273" fmla="*/ 129903 h 1253300"/>
                <a:gd name="connsiteX274" fmla="*/ 1296290 w 1526605"/>
                <a:gd name="connsiteY274" fmla="*/ 175390 h 1253300"/>
                <a:gd name="connsiteX275" fmla="*/ 1342277 w 1526605"/>
                <a:gd name="connsiteY275" fmla="*/ 207131 h 1253300"/>
                <a:gd name="connsiteX276" fmla="*/ 1310786 w 1526605"/>
                <a:gd name="connsiteY276" fmla="*/ 115657 h 1253300"/>
                <a:gd name="connsiteX277" fmla="*/ 1291292 w 1526605"/>
                <a:gd name="connsiteY277" fmla="*/ 82167 h 1253300"/>
                <a:gd name="connsiteX278" fmla="*/ 1256052 w 1526605"/>
                <a:gd name="connsiteY278" fmla="*/ 53425 h 1253300"/>
                <a:gd name="connsiteX279" fmla="*/ 1162580 w 1526605"/>
                <a:gd name="connsiteY279" fmla="*/ 7939 h 1253300"/>
                <a:gd name="connsiteX280" fmla="*/ 1153832 w 1526605"/>
                <a:gd name="connsiteY280" fmla="*/ 5439 h 1253300"/>
                <a:gd name="connsiteX281" fmla="*/ 372773 w 1526605"/>
                <a:gd name="connsiteY281" fmla="*/ 19 h 1253300"/>
                <a:gd name="connsiteX282" fmla="*/ 364025 w 1526605"/>
                <a:gd name="connsiteY282" fmla="*/ 2519 h 1253300"/>
                <a:gd name="connsiteX283" fmla="*/ 270553 w 1526605"/>
                <a:gd name="connsiteY283" fmla="*/ 48005 h 1253300"/>
                <a:gd name="connsiteX284" fmla="*/ 235313 w 1526605"/>
                <a:gd name="connsiteY284" fmla="*/ 76747 h 1253300"/>
                <a:gd name="connsiteX285" fmla="*/ 215819 w 1526605"/>
                <a:gd name="connsiteY285" fmla="*/ 110237 h 1253300"/>
                <a:gd name="connsiteX286" fmla="*/ 184328 w 1526605"/>
                <a:gd name="connsiteY286" fmla="*/ 201711 h 1253300"/>
                <a:gd name="connsiteX287" fmla="*/ 230315 w 1526605"/>
                <a:gd name="connsiteY287" fmla="*/ 169970 h 1253300"/>
                <a:gd name="connsiteX288" fmla="*/ 275301 w 1526605"/>
                <a:gd name="connsiteY288" fmla="*/ 124483 h 1253300"/>
                <a:gd name="connsiteX289" fmla="*/ 320038 w 1526605"/>
                <a:gd name="connsiteY289" fmla="*/ 61751 h 1253300"/>
                <a:gd name="connsiteX290" fmla="*/ 369524 w 1526605"/>
                <a:gd name="connsiteY290" fmla="*/ 3518 h 1253300"/>
                <a:gd name="connsiteX291" fmla="*/ 372773 w 1526605"/>
                <a:gd name="connsiteY291" fmla="*/ 19 h 125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</a:cxnLst>
              <a:rect l="l" t="t" r="r" b="b"/>
              <a:pathLst>
                <a:path w="1526605" h="1253300">
                  <a:moveTo>
                    <a:pt x="676560" y="1065521"/>
                  </a:moveTo>
                  <a:cubicBezTo>
                    <a:pt x="659503" y="1064959"/>
                    <a:pt x="642570" y="1066459"/>
                    <a:pt x="625450" y="1071957"/>
                  </a:cubicBezTo>
                  <a:cubicBezTo>
                    <a:pt x="600707" y="1079955"/>
                    <a:pt x="577464" y="1090952"/>
                    <a:pt x="553721" y="1101449"/>
                  </a:cubicBezTo>
                  <a:cubicBezTo>
                    <a:pt x="517231" y="1117444"/>
                    <a:pt x="479492" y="1128691"/>
                    <a:pt x="440004" y="1133190"/>
                  </a:cubicBezTo>
                  <a:cubicBezTo>
                    <a:pt x="410013" y="1136689"/>
                    <a:pt x="379771" y="1136938"/>
                    <a:pt x="349530" y="1134189"/>
                  </a:cubicBezTo>
                  <a:cubicBezTo>
                    <a:pt x="337284" y="1132940"/>
                    <a:pt x="304044" y="1129191"/>
                    <a:pt x="298795" y="1129191"/>
                  </a:cubicBezTo>
                  <a:cubicBezTo>
                    <a:pt x="323538" y="1148435"/>
                    <a:pt x="348780" y="1165180"/>
                    <a:pt x="375772" y="1178676"/>
                  </a:cubicBezTo>
                  <a:cubicBezTo>
                    <a:pt x="387269" y="1184925"/>
                    <a:pt x="408513" y="1193672"/>
                    <a:pt x="427507" y="1198421"/>
                  </a:cubicBezTo>
                  <a:cubicBezTo>
                    <a:pt x="469745" y="1209917"/>
                    <a:pt x="509983" y="1204669"/>
                    <a:pt x="548222" y="1183175"/>
                  </a:cubicBezTo>
                  <a:cubicBezTo>
                    <a:pt x="570216" y="1170929"/>
                    <a:pt x="589960" y="1155433"/>
                    <a:pt x="610455" y="1140937"/>
                  </a:cubicBezTo>
                  <a:cubicBezTo>
                    <a:pt x="629699" y="1127441"/>
                    <a:pt x="648443" y="1111946"/>
                    <a:pt x="671687" y="1106697"/>
                  </a:cubicBezTo>
                  <a:cubicBezTo>
                    <a:pt x="692306" y="1102073"/>
                    <a:pt x="706489" y="1100199"/>
                    <a:pt x="721860" y="1101480"/>
                  </a:cubicBezTo>
                  <a:lnTo>
                    <a:pt x="731215" y="1103110"/>
                  </a:lnTo>
                  <a:lnTo>
                    <a:pt x="724207" y="1106556"/>
                  </a:lnTo>
                  <a:cubicBezTo>
                    <a:pt x="701589" y="1119053"/>
                    <a:pt x="684719" y="1130612"/>
                    <a:pt x="684719" y="1130612"/>
                  </a:cubicBezTo>
                  <a:cubicBezTo>
                    <a:pt x="638982" y="1159104"/>
                    <a:pt x="595745" y="1190844"/>
                    <a:pt x="553257" y="1223585"/>
                  </a:cubicBezTo>
                  <a:cubicBezTo>
                    <a:pt x="551507" y="1225085"/>
                    <a:pt x="551757" y="1225584"/>
                    <a:pt x="552507" y="1227334"/>
                  </a:cubicBezTo>
                  <a:cubicBezTo>
                    <a:pt x="556006" y="1234582"/>
                    <a:pt x="573001" y="1249077"/>
                    <a:pt x="574501" y="1252327"/>
                  </a:cubicBezTo>
                  <a:cubicBezTo>
                    <a:pt x="576250" y="1254326"/>
                    <a:pt x="577250" y="1252826"/>
                    <a:pt x="578250" y="1251577"/>
                  </a:cubicBezTo>
                  <a:cubicBezTo>
                    <a:pt x="582499" y="1247328"/>
                    <a:pt x="586747" y="1243079"/>
                    <a:pt x="590996" y="1238830"/>
                  </a:cubicBezTo>
                  <a:cubicBezTo>
                    <a:pt x="621737" y="1208589"/>
                    <a:pt x="689467" y="1153605"/>
                    <a:pt x="690217" y="1153855"/>
                  </a:cubicBezTo>
                  <a:cubicBezTo>
                    <a:pt x="690717" y="1153355"/>
                    <a:pt x="726956" y="1126863"/>
                    <a:pt x="747450" y="1120615"/>
                  </a:cubicBezTo>
                  <a:lnTo>
                    <a:pt x="772666" y="1113317"/>
                  </a:lnTo>
                  <a:lnTo>
                    <a:pt x="779155" y="1115195"/>
                  </a:lnTo>
                  <a:cubicBezTo>
                    <a:pt x="799649" y="1121443"/>
                    <a:pt x="835889" y="1147935"/>
                    <a:pt x="836389" y="1148435"/>
                  </a:cubicBezTo>
                  <a:cubicBezTo>
                    <a:pt x="837138" y="1148185"/>
                    <a:pt x="904869" y="1203169"/>
                    <a:pt x="935609" y="1233410"/>
                  </a:cubicBezTo>
                  <a:cubicBezTo>
                    <a:pt x="939858" y="1237659"/>
                    <a:pt x="944107" y="1241908"/>
                    <a:pt x="948356" y="1246157"/>
                  </a:cubicBezTo>
                  <a:cubicBezTo>
                    <a:pt x="949356" y="1247406"/>
                    <a:pt x="950355" y="1248906"/>
                    <a:pt x="952105" y="1246907"/>
                  </a:cubicBezTo>
                  <a:cubicBezTo>
                    <a:pt x="953604" y="1243657"/>
                    <a:pt x="970599" y="1229162"/>
                    <a:pt x="974098" y="1221914"/>
                  </a:cubicBezTo>
                  <a:cubicBezTo>
                    <a:pt x="974848" y="1220164"/>
                    <a:pt x="975098" y="1219665"/>
                    <a:pt x="973349" y="1218165"/>
                  </a:cubicBezTo>
                  <a:cubicBezTo>
                    <a:pt x="930861" y="1185424"/>
                    <a:pt x="887623" y="1153684"/>
                    <a:pt x="841887" y="1125192"/>
                  </a:cubicBezTo>
                  <a:cubicBezTo>
                    <a:pt x="841887" y="1125192"/>
                    <a:pt x="837669" y="1122302"/>
                    <a:pt x="830624" y="1117850"/>
                  </a:cubicBezTo>
                  <a:lnTo>
                    <a:pt x="812351" y="1107030"/>
                  </a:lnTo>
                  <a:lnTo>
                    <a:pt x="827864" y="1107294"/>
                  </a:lnTo>
                  <a:cubicBezTo>
                    <a:pt x="835909" y="1108181"/>
                    <a:pt x="844609" y="1109805"/>
                    <a:pt x="854919" y="1112117"/>
                  </a:cubicBezTo>
                  <a:cubicBezTo>
                    <a:pt x="878162" y="1117366"/>
                    <a:pt x="896907" y="1132861"/>
                    <a:pt x="916151" y="1146357"/>
                  </a:cubicBezTo>
                  <a:cubicBezTo>
                    <a:pt x="936645" y="1160853"/>
                    <a:pt x="956389" y="1176349"/>
                    <a:pt x="978383" y="1188595"/>
                  </a:cubicBezTo>
                  <a:cubicBezTo>
                    <a:pt x="1016622" y="1210089"/>
                    <a:pt x="1056860" y="1215337"/>
                    <a:pt x="1099098" y="1203841"/>
                  </a:cubicBezTo>
                  <a:cubicBezTo>
                    <a:pt x="1118092" y="1199092"/>
                    <a:pt x="1139336" y="1190345"/>
                    <a:pt x="1150833" y="1184096"/>
                  </a:cubicBezTo>
                  <a:cubicBezTo>
                    <a:pt x="1177825" y="1170600"/>
                    <a:pt x="1203067" y="1153855"/>
                    <a:pt x="1227810" y="1134611"/>
                  </a:cubicBezTo>
                  <a:cubicBezTo>
                    <a:pt x="1222561" y="1134611"/>
                    <a:pt x="1189321" y="1138360"/>
                    <a:pt x="1177075" y="1139609"/>
                  </a:cubicBezTo>
                  <a:cubicBezTo>
                    <a:pt x="1146834" y="1142358"/>
                    <a:pt x="1116592" y="1142109"/>
                    <a:pt x="1086601" y="1138610"/>
                  </a:cubicBezTo>
                  <a:cubicBezTo>
                    <a:pt x="1047113" y="1134111"/>
                    <a:pt x="1009374" y="1122864"/>
                    <a:pt x="972885" y="1106869"/>
                  </a:cubicBezTo>
                  <a:cubicBezTo>
                    <a:pt x="949141" y="1096372"/>
                    <a:pt x="925898" y="1085375"/>
                    <a:pt x="901155" y="1077377"/>
                  </a:cubicBezTo>
                  <a:cubicBezTo>
                    <a:pt x="884035" y="1071879"/>
                    <a:pt x="867103" y="1070379"/>
                    <a:pt x="850045" y="1070942"/>
                  </a:cubicBezTo>
                  <a:cubicBezTo>
                    <a:pt x="832988" y="1071504"/>
                    <a:pt x="815805" y="1074128"/>
                    <a:pt x="798185" y="1076878"/>
                  </a:cubicBezTo>
                  <a:lnTo>
                    <a:pt x="770557" y="1085479"/>
                  </a:lnTo>
                  <a:lnTo>
                    <a:pt x="765550" y="1083017"/>
                  </a:lnTo>
                  <a:cubicBezTo>
                    <a:pt x="752757" y="1077628"/>
                    <a:pt x="739917" y="1073332"/>
                    <a:pt x="728420" y="1071458"/>
                  </a:cubicBezTo>
                  <a:cubicBezTo>
                    <a:pt x="710800" y="1068708"/>
                    <a:pt x="693618" y="1066084"/>
                    <a:pt x="676560" y="1065521"/>
                  </a:cubicBezTo>
                  <a:close/>
                  <a:moveTo>
                    <a:pt x="1190571" y="910925"/>
                  </a:moveTo>
                  <a:cubicBezTo>
                    <a:pt x="1191321" y="909675"/>
                    <a:pt x="1184573" y="912175"/>
                    <a:pt x="1180824" y="914674"/>
                  </a:cubicBezTo>
                  <a:cubicBezTo>
                    <a:pt x="1163579" y="927420"/>
                    <a:pt x="1145834" y="939417"/>
                    <a:pt x="1129089" y="952663"/>
                  </a:cubicBezTo>
                  <a:cubicBezTo>
                    <a:pt x="1102346" y="973657"/>
                    <a:pt x="1076854" y="995650"/>
                    <a:pt x="1054360" y="1021143"/>
                  </a:cubicBezTo>
                  <a:cubicBezTo>
                    <a:pt x="1039365" y="1038138"/>
                    <a:pt x="1019370" y="1047135"/>
                    <a:pt x="999126" y="1055383"/>
                  </a:cubicBezTo>
                  <a:cubicBezTo>
                    <a:pt x="979382" y="1063381"/>
                    <a:pt x="935895" y="1079876"/>
                    <a:pt x="934645" y="1082126"/>
                  </a:cubicBezTo>
                  <a:cubicBezTo>
                    <a:pt x="954889" y="1088874"/>
                    <a:pt x="975133" y="1094372"/>
                    <a:pt x="995377" y="1099620"/>
                  </a:cubicBezTo>
                  <a:cubicBezTo>
                    <a:pt x="1033616" y="1109618"/>
                    <a:pt x="1072105" y="1118365"/>
                    <a:pt x="1111344" y="1122364"/>
                  </a:cubicBezTo>
                  <a:cubicBezTo>
                    <a:pt x="1147833" y="1126113"/>
                    <a:pt x="1184322" y="1126613"/>
                    <a:pt x="1220062" y="1114866"/>
                  </a:cubicBezTo>
                  <a:cubicBezTo>
                    <a:pt x="1233058" y="1110617"/>
                    <a:pt x="1263550" y="1094372"/>
                    <a:pt x="1280795" y="1079126"/>
                  </a:cubicBezTo>
                  <a:cubicBezTo>
                    <a:pt x="1308786" y="1057132"/>
                    <a:pt x="1349275" y="1007147"/>
                    <a:pt x="1349025" y="1006897"/>
                  </a:cubicBezTo>
                  <a:cubicBezTo>
                    <a:pt x="1343026" y="1011146"/>
                    <a:pt x="1336778" y="1015145"/>
                    <a:pt x="1330530" y="1019394"/>
                  </a:cubicBezTo>
                  <a:cubicBezTo>
                    <a:pt x="1296790" y="1041387"/>
                    <a:pt x="1261800" y="1060132"/>
                    <a:pt x="1221062" y="1066130"/>
                  </a:cubicBezTo>
                  <a:cubicBezTo>
                    <a:pt x="1204067" y="1068629"/>
                    <a:pt x="1187072" y="1068379"/>
                    <a:pt x="1169827" y="1068379"/>
                  </a:cubicBezTo>
                  <a:cubicBezTo>
                    <a:pt x="1144584" y="1068129"/>
                    <a:pt x="1119341" y="1067879"/>
                    <a:pt x="1094099" y="1070628"/>
                  </a:cubicBezTo>
                  <a:cubicBezTo>
                    <a:pt x="1088851" y="1071129"/>
                    <a:pt x="1072355" y="1071379"/>
                    <a:pt x="1068356" y="1070129"/>
                  </a:cubicBezTo>
                  <a:cubicBezTo>
                    <a:pt x="1076604" y="1065880"/>
                    <a:pt x="1084102" y="1062131"/>
                    <a:pt x="1091350" y="1058382"/>
                  </a:cubicBezTo>
                  <a:cubicBezTo>
                    <a:pt x="1114343" y="1042887"/>
                    <a:pt x="1129338" y="1020893"/>
                    <a:pt x="1142085" y="996900"/>
                  </a:cubicBezTo>
                  <a:cubicBezTo>
                    <a:pt x="1157580" y="967909"/>
                    <a:pt x="1172826" y="938667"/>
                    <a:pt x="1190571" y="910925"/>
                  </a:cubicBezTo>
                  <a:close/>
                  <a:moveTo>
                    <a:pt x="336033" y="905505"/>
                  </a:moveTo>
                  <a:cubicBezTo>
                    <a:pt x="353778" y="933247"/>
                    <a:pt x="369024" y="962489"/>
                    <a:pt x="384519" y="991480"/>
                  </a:cubicBezTo>
                  <a:cubicBezTo>
                    <a:pt x="397266" y="1015473"/>
                    <a:pt x="412261" y="1037467"/>
                    <a:pt x="435254" y="1052962"/>
                  </a:cubicBezTo>
                  <a:cubicBezTo>
                    <a:pt x="442502" y="1056711"/>
                    <a:pt x="450000" y="1060460"/>
                    <a:pt x="458248" y="1064709"/>
                  </a:cubicBezTo>
                  <a:cubicBezTo>
                    <a:pt x="454249" y="1065958"/>
                    <a:pt x="437753" y="1065708"/>
                    <a:pt x="432505" y="1065208"/>
                  </a:cubicBezTo>
                  <a:cubicBezTo>
                    <a:pt x="407263" y="1062459"/>
                    <a:pt x="382020" y="1062709"/>
                    <a:pt x="356777" y="1062959"/>
                  </a:cubicBezTo>
                  <a:cubicBezTo>
                    <a:pt x="339532" y="1062959"/>
                    <a:pt x="322537" y="1063209"/>
                    <a:pt x="305542" y="1060710"/>
                  </a:cubicBezTo>
                  <a:cubicBezTo>
                    <a:pt x="264804" y="1054712"/>
                    <a:pt x="229814" y="1035967"/>
                    <a:pt x="196074" y="1013974"/>
                  </a:cubicBezTo>
                  <a:cubicBezTo>
                    <a:pt x="189826" y="1009725"/>
                    <a:pt x="183578" y="1005726"/>
                    <a:pt x="177579" y="1001477"/>
                  </a:cubicBezTo>
                  <a:cubicBezTo>
                    <a:pt x="177329" y="1001727"/>
                    <a:pt x="217818" y="1051712"/>
                    <a:pt x="245809" y="1073706"/>
                  </a:cubicBezTo>
                  <a:cubicBezTo>
                    <a:pt x="263054" y="1088952"/>
                    <a:pt x="293546" y="1105197"/>
                    <a:pt x="306542" y="1109446"/>
                  </a:cubicBezTo>
                  <a:cubicBezTo>
                    <a:pt x="342282" y="1121193"/>
                    <a:pt x="378771" y="1120693"/>
                    <a:pt x="415260" y="1116944"/>
                  </a:cubicBezTo>
                  <a:cubicBezTo>
                    <a:pt x="454499" y="1112945"/>
                    <a:pt x="492988" y="1104198"/>
                    <a:pt x="531227" y="1094200"/>
                  </a:cubicBezTo>
                  <a:cubicBezTo>
                    <a:pt x="551471" y="1088952"/>
                    <a:pt x="571715" y="1083454"/>
                    <a:pt x="591959" y="1076706"/>
                  </a:cubicBezTo>
                  <a:cubicBezTo>
                    <a:pt x="590709" y="1074456"/>
                    <a:pt x="547222" y="1057961"/>
                    <a:pt x="527478" y="1049963"/>
                  </a:cubicBezTo>
                  <a:cubicBezTo>
                    <a:pt x="507234" y="1041715"/>
                    <a:pt x="487239" y="1032718"/>
                    <a:pt x="472244" y="1015723"/>
                  </a:cubicBezTo>
                  <a:cubicBezTo>
                    <a:pt x="449750" y="990230"/>
                    <a:pt x="424258" y="968237"/>
                    <a:pt x="397515" y="947243"/>
                  </a:cubicBezTo>
                  <a:cubicBezTo>
                    <a:pt x="380770" y="933997"/>
                    <a:pt x="363025" y="922000"/>
                    <a:pt x="345780" y="909254"/>
                  </a:cubicBezTo>
                  <a:cubicBezTo>
                    <a:pt x="342031" y="906755"/>
                    <a:pt x="335283" y="904255"/>
                    <a:pt x="336033" y="905505"/>
                  </a:cubicBezTo>
                  <a:close/>
                  <a:moveTo>
                    <a:pt x="1295791" y="750722"/>
                  </a:moveTo>
                  <a:cubicBezTo>
                    <a:pt x="1292792" y="754471"/>
                    <a:pt x="1289792" y="758220"/>
                    <a:pt x="1286793" y="761969"/>
                  </a:cubicBezTo>
                  <a:cubicBezTo>
                    <a:pt x="1280295" y="769716"/>
                    <a:pt x="1260301" y="794209"/>
                    <a:pt x="1257552" y="798458"/>
                  </a:cubicBezTo>
                  <a:cubicBezTo>
                    <a:pt x="1233559" y="833948"/>
                    <a:pt x="1215564" y="872186"/>
                    <a:pt x="1205317" y="913924"/>
                  </a:cubicBezTo>
                  <a:cubicBezTo>
                    <a:pt x="1196569" y="948914"/>
                    <a:pt x="1179575" y="980155"/>
                    <a:pt x="1158831" y="1009396"/>
                  </a:cubicBezTo>
                  <a:cubicBezTo>
                    <a:pt x="1152582" y="1018394"/>
                    <a:pt x="1136587" y="1045635"/>
                    <a:pt x="1132338" y="1048635"/>
                  </a:cubicBezTo>
                  <a:cubicBezTo>
                    <a:pt x="1133838" y="1051384"/>
                    <a:pt x="1136087" y="1049134"/>
                    <a:pt x="1137587" y="1048885"/>
                  </a:cubicBezTo>
                  <a:cubicBezTo>
                    <a:pt x="1175326" y="1040387"/>
                    <a:pt x="1213065" y="1031140"/>
                    <a:pt x="1250304" y="1020393"/>
                  </a:cubicBezTo>
                  <a:cubicBezTo>
                    <a:pt x="1288793" y="1009646"/>
                    <a:pt x="1326782" y="997400"/>
                    <a:pt x="1362771" y="979405"/>
                  </a:cubicBezTo>
                  <a:cubicBezTo>
                    <a:pt x="1400260" y="960660"/>
                    <a:pt x="1428252" y="933668"/>
                    <a:pt x="1441748" y="893180"/>
                  </a:cubicBezTo>
                  <a:cubicBezTo>
                    <a:pt x="1448746" y="872186"/>
                    <a:pt x="1462992" y="816953"/>
                    <a:pt x="1464492" y="810704"/>
                  </a:cubicBezTo>
                  <a:cubicBezTo>
                    <a:pt x="1463992" y="810704"/>
                    <a:pt x="1463742" y="810454"/>
                    <a:pt x="1463492" y="810454"/>
                  </a:cubicBezTo>
                  <a:cubicBezTo>
                    <a:pt x="1460743" y="814453"/>
                    <a:pt x="1423753" y="860440"/>
                    <a:pt x="1418255" y="867188"/>
                  </a:cubicBezTo>
                  <a:cubicBezTo>
                    <a:pt x="1396012" y="889931"/>
                    <a:pt x="1373018" y="907926"/>
                    <a:pt x="1337029" y="925671"/>
                  </a:cubicBezTo>
                  <a:cubicBezTo>
                    <a:pt x="1308537" y="938167"/>
                    <a:pt x="1247555" y="971157"/>
                    <a:pt x="1243056" y="971657"/>
                  </a:cubicBezTo>
                  <a:cubicBezTo>
                    <a:pt x="1247055" y="964909"/>
                    <a:pt x="1256552" y="947914"/>
                    <a:pt x="1257552" y="945665"/>
                  </a:cubicBezTo>
                  <a:cubicBezTo>
                    <a:pt x="1269298" y="920422"/>
                    <a:pt x="1271548" y="893180"/>
                    <a:pt x="1274547" y="865938"/>
                  </a:cubicBezTo>
                  <a:cubicBezTo>
                    <a:pt x="1277796" y="837196"/>
                    <a:pt x="1281295" y="808455"/>
                    <a:pt x="1288793" y="780463"/>
                  </a:cubicBezTo>
                  <a:cubicBezTo>
                    <a:pt x="1291292" y="770716"/>
                    <a:pt x="1296041" y="750722"/>
                    <a:pt x="1295791" y="750722"/>
                  </a:cubicBezTo>
                  <a:close/>
                  <a:moveTo>
                    <a:pt x="230814" y="745302"/>
                  </a:moveTo>
                  <a:cubicBezTo>
                    <a:pt x="230564" y="745302"/>
                    <a:pt x="235313" y="765296"/>
                    <a:pt x="237812" y="775043"/>
                  </a:cubicBezTo>
                  <a:cubicBezTo>
                    <a:pt x="245310" y="803035"/>
                    <a:pt x="248809" y="831776"/>
                    <a:pt x="252058" y="860518"/>
                  </a:cubicBezTo>
                  <a:cubicBezTo>
                    <a:pt x="255057" y="887760"/>
                    <a:pt x="257307" y="915002"/>
                    <a:pt x="269053" y="940245"/>
                  </a:cubicBezTo>
                  <a:cubicBezTo>
                    <a:pt x="270053" y="942494"/>
                    <a:pt x="279550" y="959489"/>
                    <a:pt x="283549" y="966237"/>
                  </a:cubicBezTo>
                  <a:cubicBezTo>
                    <a:pt x="279050" y="965737"/>
                    <a:pt x="218068" y="932747"/>
                    <a:pt x="189576" y="920251"/>
                  </a:cubicBezTo>
                  <a:cubicBezTo>
                    <a:pt x="153587" y="902506"/>
                    <a:pt x="130593" y="884511"/>
                    <a:pt x="108350" y="861768"/>
                  </a:cubicBezTo>
                  <a:cubicBezTo>
                    <a:pt x="102852" y="855020"/>
                    <a:pt x="65862" y="809033"/>
                    <a:pt x="63113" y="805034"/>
                  </a:cubicBezTo>
                  <a:cubicBezTo>
                    <a:pt x="62863" y="805034"/>
                    <a:pt x="62613" y="805284"/>
                    <a:pt x="62113" y="805284"/>
                  </a:cubicBezTo>
                  <a:cubicBezTo>
                    <a:pt x="63613" y="811533"/>
                    <a:pt x="77859" y="866766"/>
                    <a:pt x="84857" y="887760"/>
                  </a:cubicBezTo>
                  <a:cubicBezTo>
                    <a:pt x="98353" y="928248"/>
                    <a:pt x="126345" y="955240"/>
                    <a:pt x="163834" y="973985"/>
                  </a:cubicBezTo>
                  <a:cubicBezTo>
                    <a:pt x="199823" y="991980"/>
                    <a:pt x="237812" y="1004226"/>
                    <a:pt x="276301" y="1014973"/>
                  </a:cubicBezTo>
                  <a:cubicBezTo>
                    <a:pt x="313540" y="1025720"/>
                    <a:pt x="351279" y="1034967"/>
                    <a:pt x="389018" y="1043465"/>
                  </a:cubicBezTo>
                  <a:cubicBezTo>
                    <a:pt x="390518" y="1043714"/>
                    <a:pt x="392767" y="1045964"/>
                    <a:pt x="394267" y="1043215"/>
                  </a:cubicBezTo>
                  <a:cubicBezTo>
                    <a:pt x="390018" y="1040215"/>
                    <a:pt x="374023" y="1012974"/>
                    <a:pt x="367774" y="1003976"/>
                  </a:cubicBezTo>
                  <a:cubicBezTo>
                    <a:pt x="347030" y="974735"/>
                    <a:pt x="330036" y="943494"/>
                    <a:pt x="321288" y="908504"/>
                  </a:cubicBezTo>
                  <a:cubicBezTo>
                    <a:pt x="311041" y="866766"/>
                    <a:pt x="293046" y="828528"/>
                    <a:pt x="269053" y="793038"/>
                  </a:cubicBezTo>
                  <a:cubicBezTo>
                    <a:pt x="266304" y="788789"/>
                    <a:pt x="246310" y="764296"/>
                    <a:pt x="239812" y="756549"/>
                  </a:cubicBezTo>
                  <a:cubicBezTo>
                    <a:pt x="236813" y="752800"/>
                    <a:pt x="233813" y="749051"/>
                    <a:pt x="230814" y="745302"/>
                  </a:cubicBezTo>
                  <a:close/>
                  <a:moveTo>
                    <a:pt x="1347275" y="597517"/>
                  </a:moveTo>
                  <a:cubicBezTo>
                    <a:pt x="1345276" y="600766"/>
                    <a:pt x="1323032" y="650001"/>
                    <a:pt x="1321033" y="659499"/>
                  </a:cubicBezTo>
                  <a:cubicBezTo>
                    <a:pt x="1316284" y="683242"/>
                    <a:pt x="1317784" y="700237"/>
                    <a:pt x="1315785" y="724480"/>
                  </a:cubicBezTo>
                  <a:cubicBezTo>
                    <a:pt x="1314535" y="739975"/>
                    <a:pt x="1313285" y="755471"/>
                    <a:pt x="1312035" y="770966"/>
                  </a:cubicBezTo>
                  <a:cubicBezTo>
                    <a:pt x="1310036" y="797709"/>
                    <a:pt x="1305787" y="824201"/>
                    <a:pt x="1300289" y="850443"/>
                  </a:cubicBezTo>
                  <a:cubicBezTo>
                    <a:pt x="1296540" y="868438"/>
                    <a:pt x="1285793" y="918923"/>
                    <a:pt x="1281544" y="925671"/>
                  </a:cubicBezTo>
                  <a:cubicBezTo>
                    <a:pt x="1281044" y="930670"/>
                    <a:pt x="1283794" y="927171"/>
                    <a:pt x="1284794" y="926671"/>
                  </a:cubicBezTo>
                  <a:cubicBezTo>
                    <a:pt x="1338028" y="895180"/>
                    <a:pt x="1389763" y="862190"/>
                    <a:pt x="1435500" y="819952"/>
                  </a:cubicBezTo>
                  <a:cubicBezTo>
                    <a:pt x="1461992" y="791960"/>
                    <a:pt x="1494233" y="748473"/>
                    <a:pt x="1510228" y="704236"/>
                  </a:cubicBezTo>
                  <a:cubicBezTo>
                    <a:pt x="1515476" y="686741"/>
                    <a:pt x="1518226" y="668746"/>
                    <a:pt x="1519725" y="650501"/>
                  </a:cubicBezTo>
                  <a:cubicBezTo>
                    <a:pt x="1520725" y="639005"/>
                    <a:pt x="1520725" y="627508"/>
                    <a:pt x="1519975" y="615512"/>
                  </a:cubicBezTo>
                  <a:cubicBezTo>
                    <a:pt x="1517726" y="620260"/>
                    <a:pt x="1514227" y="624009"/>
                    <a:pt x="1514227" y="624009"/>
                  </a:cubicBezTo>
                  <a:cubicBezTo>
                    <a:pt x="1514227" y="624509"/>
                    <a:pt x="1485735" y="667996"/>
                    <a:pt x="1478737" y="679493"/>
                  </a:cubicBezTo>
                  <a:cubicBezTo>
                    <a:pt x="1462742" y="705735"/>
                    <a:pt x="1446496" y="722980"/>
                    <a:pt x="1421504" y="750472"/>
                  </a:cubicBezTo>
                  <a:cubicBezTo>
                    <a:pt x="1399760" y="773215"/>
                    <a:pt x="1381016" y="787211"/>
                    <a:pt x="1360022" y="809955"/>
                  </a:cubicBezTo>
                  <a:cubicBezTo>
                    <a:pt x="1359022" y="803957"/>
                    <a:pt x="1366770" y="740975"/>
                    <a:pt x="1366770" y="731228"/>
                  </a:cubicBezTo>
                  <a:cubicBezTo>
                    <a:pt x="1368519" y="685241"/>
                    <a:pt x="1359522" y="643253"/>
                    <a:pt x="1347275" y="597517"/>
                  </a:cubicBezTo>
                  <a:close/>
                  <a:moveTo>
                    <a:pt x="179330" y="592097"/>
                  </a:moveTo>
                  <a:cubicBezTo>
                    <a:pt x="167083" y="637833"/>
                    <a:pt x="158086" y="679821"/>
                    <a:pt x="159835" y="725808"/>
                  </a:cubicBezTo>
                  <a:cubicBezTo>
                    <a:pt x="159835" y="735555"/>
                    <a:pt x="167583" y="798537"/>
                    <a:pt x="166583" y="804535"/>
                  </a:cubicBezTo>
                  <a:cubicBezTo>
                    <a:pt x="145589" y="781791"/>
                    <a:pt x="126845" y="767795"/>
                    <a:pt x="105101" y="745052"/>
                  </a:cubicBezTo>
                  <a:cubicBezTo>
                    <a:pt x="80109" y="717560"/>
                    <a:pt x="63863" y="700315"/>
                    <a:pt x="47868" y="674073"/>
                  </a:cubicBezTo>
                  <a:cubicBezTo>
                    <a:pt x="40870" y="662576"/>
                    <a:pt x="12378" y="619089"/>
                    <a:pt x="12378" y="618589"/>
                  </a:cubicBezTo>
                  <a:cubicBezTo>
                    <a:pt x="12378" y="618589"/>
                    <a:pt x="8879" y="614840"/>
                    <a:pt x="6630" y="610092"/>
                  </a:cubicBezTo>
                  <a:cubicBezTo>
                    <a:pt x="5880" y="622088"/>
                    <a:pt x="5880" y="633585"/>
                    <a:pt x="6880" y="645081"/>
                  </a:cubicBezTo>
                  <a:cubicBezTo>
                    <a:pt x="8379" y="663326"/>
                    <a:pt x="11129" y="681321"/>
                    <a:pt x="16377" y="698816"/>
                  </a:cubicBezTo>
                  <a:cubicBezTo>
                    <a:pt x="32372" y="743053"/>
                    <a:pt x="64613" y="786540"/>
                    <a:pt x="91105" y="814532"/>
                  </a:cubicBezTo>
                  <a:cubicBezTo>
                    <a:pt x="136842" y="856770"/>
                    <a:pt x="188577" y="889760"/>
                    <a:pt x="241811" y="921251"/>
                  </a:cubicBezTo>
                  <a:cubicBezTo>
                    <a:pt x="242811" y="921751"/>
                    <a:pt x="245561" y="925250"/>
                    <a:pt x="245061" y="920251"/>
                  </a:cubicBezTo>
                  <a:cubicBezTo>
                    <a:pt x="240812" y="913503"/>
                    <a:pt x="230065" y="863018"/>
                    <a:pt x="226316" y="845023"/>
                  </a:cubicBezTo>
                  <a:cubicBezTo>
                    <a:pt x="220818" y="818781"/>
                    <a:pt x="216569" y="792289"/>
                    <a:pt x="214570" y="765546"/>
                  </a:cubicBezTo>
                  <a:cubicBezTo>
                    <a:pt x="213320" y="750051"/>
                    <a:pt x="212070" y="734555"/>
                    <a:pt x="210820" y="719060"/>
                  </a:cubicBezTo>
                  <a:cubicBezTo>
                    <a:pt x="208821" y="694817"/>
                    <a:pt x="210321" y="677822"/>
                    <a:pt x="205572" y="654079"/>
                  </a:cubicBezTo>
                  <a:cubicBezTo>
                    <a:pt x="203573" y="644581"/>
                    <a:pt x="181329" y="595346"/>
                    <a:pt x="179330" y="592097"/>
                  </a:cubicBezTo>
                  <a:close/>
                  <a:moveTo>
                    <a:pt x="1508229" y="387078"/>
                  </a:moveTo>
                  <a:cubicBezTo>
                    <a:pt x="1507229" y="391576"/>
                    <a:pt x="1492983" y="456058"/>
                    <a:pt x="1488984" y="468804"/>
                  </a:cubicBezTo>
                  <a:cubicBezTo>
                    <a:pt x="1480487" y="500545"/>
                    <a:pt x="1465991" y="524538"/>
                    <a:pt x="1451245" y="557278"/>
                  </a:cubicBezTo>
                  <a:cubicBezTo>
                    <a:pt x="1444247" y="571024"/>
                    <a:pt x="1438749" y="585520"/>
                    <a:pt x="1434250" y="600515"/>
                  </a:cubicBezTo>
                  <a:cubicBezTo>
                    <a:pt x="1431751" y="608513"/>
                    <a:pt x="1428752" y="616011"/>
                    <a:pt x="1425753" y="623759"/>
                  </a:cubicBezTo>
                  <a:cubicBezTo>
                    <a:pt x="1426003" y="615761"/>
                    <a:pt x="1424003" y="608013"/>
                    <a:pt x="1423753" y="600015"/>
                  </a:cubicBezTo>
                  <a:cubicBezTo>
                    <a:pt x="1419255" y="566275"/>
                    <a:pt x="1406509" y="535784"/>
                    <a:pt x="1391263" y="505793"/>
                  </a:cubicBezTo>
                  <a:cubicBezTo>
                    <a:pt x="1376017" y="475802"/>
                    <a:pt x="1359272" y="446810"/>
                    <a:pt x="1341028" y="418569"/>
                  </a:cubicBezTo>
                  <a:cubicBezTo>
                    <a:pt x="1342027" y="421818"/>
                    <a:pt x="1339778" y="458807"/>
                    <a:pt x="1340278" y="463805"/>
                  </a:cubicBezTo>
                  <a:cubicBezTo>
                    <a:pt x="1345026" y="508042"/>
                    <a:pt x="1352524" y="551530"/>
                    <a:pt x="1367270" y="593767"/>
                  </a:cubicBezTo>
                  <a:cubicBezTo>
                    <a:pt x="1375268" y="616761"/>
                    <a:pt x="1383015" y="640004"/>
                    <a:pt x="1386014" y="664247"/>
                  </a:cubicBezTo>
                  <a:cubicBezTo>
                    <a:pt x="1388014" y="680992"/>
                    <a:pt x="1389263" y="698237"/>
                    <a:pt x="1389263" y="714982"/>
                  </a:cubicBezTo>
                  <a:cubicBezTo>
                    <a:pt x="1389263" y="721230"/>
                    <a:pt x="1388764" y="749472"/>
                    <a:pt x="1389014" y="751221"/>
                  </a:cubicBezTo>
                  <a:cubicBezTo>
                    <a:pt x="1393262" y="747223"/>
                    <a:pt x="1408258" y="732227"/>
                    <a:pt x="1409008" y="731227"/>
                  </a:cubicBezTo>
                  <a:cubicBezTo>
                    <a:pt x="1444747" y="692239"/>
                    <a:pt x="1477988" y="651251"/>
                    <a:pt x="1501231" y="603265"/>
                  </a:cubicBezTo>
                  <a:cubicBezTo>
                    <a:pt x="1516726" y="571524"/>
                    <a:pt x="1525224" y="538034"/>
                    <a:pt x="1526473" y="502794"/>
                  </a:cubicBezTo>
                  <a:cubicBezTo>
                    <a:pt x="1527473" y="471303"/>
                    <a:pt x="1522724" y="440312"/>
                    <a:pt x="1514977" y="409821"/>
                  </a:cubicBezTo>
                  <a:cubicBezTo>
                    <a:pt x="1512977" y="402323"/>
                    <a:pt x="1510478" y="394576"/>
                    <a:pt x="1508229" y="387078"/>
                  </a:cubicBezTo>
                  <a:close/>
                  <a:moveTo>
                    <a:pt x="18376" y="381658"/>
                  </a:moveTo>
                  <a:cubicBezTo>
                    <a:pt x="16127" y="389156"/>
                    <a:pt x="13628" y="396903"/>
                    <a:pt x="11628" y="404401"/>
                  </a:cubicBezTo>
                  <a:cubicBezTo>
                    <a:pt x="3881" y="434892"/>
                    <a:pt x="-868" y="465883"/>
                    <a:pt x="132" y="497374"/>
                  </a:cubicBezTo>
                  <a:cubicBezTo>
                    <a:pt x="1381" y="532614"/>
                    <a:pt x="9879" y="566104"/>
                    <a:pt x="25374" y="597845"/>
                  </a:cubicBezTo>
                  <a:cubicBezTo>
                    <a:pt x="48617" y="645831"/>
                    <a:pt x="81858" y="686819"/>
                    <a:pt x="117597" y="725807"/>
                  </a:cubicBezTo>
                  <a:cubicBezTo>
                    <a:pt x="118347" y="726807"/>
                    <a:pt x="133343" y="741803"/>
                    <a:pt x="137591" y="745801"/>
                  </a:cubicBezTo>
                  <a:cubicBezTo>
                    <a:pt x="137841" y="744052"/>
                    <a:pt x="137342" y="715810"/>
                    <a:pt x="137342" y="709562"/>
                  </a:cubicBezTo>
                  <a:cubicBezTo>
                    <a:pt x="137342" y="692817"/>
                    <a:pt x="138591" y="675572"/>
                    <a:pt x="140591" y="658827"/>
                  </a:cubicBezTo>
                  <a:cubicBezTo>
                    <a:pt x="143590" y="634584"/>
                    <a:pt x="151337" y="611341"/>
                    <a:pt x="159335" y="588347"/>
                  </a:cubicBezTo>
                  <a:cubicBezTo>
                    <a:pt x="174081" y="546110"/>
                    <a:pt x="181579" y="502622"/>
                    <a:pt x="186327" y="458385"/>
                  </a:cubicBezTo>
                  <a:cubicBezTo>
                    <a:pt x="186827" y="453387"/>
                    <a:pt x="184578" y="416398"/>
                    <a:pt x="185577" y="413149"/>
                  </a:cubicBezTo>
                  <a:cubicBezTo>
                    <a:pt x="167333" y="441390"/>
                    <a:pt x="150588" y="470382"/>
                    <a:pt x="135342" y="500373"/>
                  </a:cubicBezTo>
                  <a:cubicBezTo>
                    <a:pt x="120096" y="530364"/>
                    <a:pt x="107350" y="560855"/>
                    <a:pt x="102852" y="594595"/>
                  </a:cubicBezTo>
                  <a:cubicBezTo>
                    <a:pt x="102602" y="602593"/>
                    <a:pt x="100602" y="610341"/>
                    <a:pt x="100852" y="618339"/>
                  </a:cubicBezTo>
                  <a:cubicBezTo>
                    <a:pt x="97853" y="610591"/>
                    <a:pt x="94854" y="603093"/>
                    <a:pt x="92355" y="595095"/>
                  </a:cubicBezTo>
                  <a:cubicBezTo>
                    <a:pt x="87856" y="580100"/>
                    <a:pt x="82358" y="565604"/>
                    <a:pt x="75360" y="551858"/>
                  </a:cubicBezTo>
                  <a:cubicBezTo>
                    <a:pt x="60614" y="519118"/>
                    <a:pt x="46118" y="495125"/>
                    <a:pt x="37621" y="463384"/>
                  </a:cubicBezTo>
                  <a:cubicBezTo>
                    <a:pt x="33622" y="450638"/>
                    <a:pt x="19376" y="386156"/>
                    <a:pt x="18376" y="381658"/>
                  </a:cubicBezTo>
                  <a:close/>
                  <a:moveTo>
                    <a:pt x="1426752" y="189886"/>
                  </a:moveTo>
                  <a:cubicBezTo>
                    <a:pt x="1438249" y="210130"/>
                    <a:pt x="1438499" y="247369"/>
                    <a:pt x="1438499" y="257866"/>
                  </a:cubicBezTo>
                  <a:cubicBezTo>
                    <a:pt x="1438249" y="280359"/>
                    <a:pt x="1435250" y="302353"/>
                    <a:pt x="1432500" y="324596"/>
                  </a:cubicBezTo>
                  <a:cubicBezTo>
                    <a:pt x="1430751" y="339342"/>
                    <a:pt x="1429501" y="353838"/>
                    <a:pt x="1428502" y="368583"/>
                  </a:cubicBezTo>
                  <a:cubicBezTo>
                    <a:pt x="1427502" y="384329"/>
                    <a:pt x="1425253" y="420068"/>
                    <a:pt x="1424753" y="422568"/>
                  </a:cubicBezTo>
                  <a:cubicBezTo>
                    <a:pt x="1420754" y="412070"/>
                    <a:pt x="1416755" y="402574"/>
                    <a:pt x="1413006" y="392826"/>
                  </a:cubicBezTo>
                  <a:cubicBezTo>
                    <a:pt x="1409257" y="386828"/>
                    <a:pt x="1397011" y="366584"/>
                    <a:pt x="1387513" y="360086"/>
                  </a:cubicBezTo>
                  <a:cubicBezTo>
                    <a:pt x="1378766" y="352838"/>
                    <a:pt x="1369019" y="346590"/>
                    <a:pt x="1359272" y="340342"/>
                  </a:cubicBezTo>
                  <a:cubicBezTo>
                    <a:pt x="1333779" y="324096"/>
                    <a:pt x="1315285" y="301853"/>
                    <a:pt x="1302538" y="274611"/>
                  </a:cubicBezTo>
                  <a:cubicBezTo>
                    <a:pt x="1301539" y="272362"/>
                    <a:pt x="1301539" y="269613"/>
                    <a:pt x="1299789" y="267613"/>
                  </a:cubicBezTo>
                  <a:cubicBezTo>
                    <a:pt x="1299289" y="268113"/>
                    <a:pt x="1301289" y="292356"/>
                    <a:pt x="1302288" y="299354"/>
                  </a:cubicBezTo>
                  <a:cubicBezTo>
                    <a:pt x="1307787" y="337092"/>
                    <a:pt x="1323282" y="370083"/>
                    <a:pt x="1347025" y="399574"/>
                  </a:cubicBezTo>
                  <a:cubicBezTo>
                    <a:pt x="1361271" y="417319"/>
                    <a:pt x="1377017" y="434064"/>
                    <a:pt x="1390513" y="452559"/>
                  </a:cubicBezTo>
                  <a:cubicBezTo>
                    <a:pt x="1410257" y="479801"/>
                    <a:pt x="1434250" y="552779"/>
                    <a:pt x="1435499" y="556778"/>
                  </a:cubicBezTo>
                  <a:cubicBezTo>
                    <a:pt x="1436249" y="554779"/>
                    <a:pt x="1447496" y="510042"/>
                    <a:pt x="1452745" y="489048"/>
                  </a:cubicBezTo>
                  <a:cubicBezTo>
                    <a:pt x="1463741" y="444561"/>
                    <a:pt x="1476738" y="400824"/>
                    <a:pt x="1482986" y="355337"/>
                  </a:cubicBezTo>
                  <a:cubicBezTo>
                    <a:pt x="1486235" y="331844"/>
                    <a:pt x="1489984" y="310350"/>
                    <a:pt x="1482986" y="285108"/>
                  </a:cubicBezTo>
                  <a:cubicBezTo>
                    <a:pt x="1476238" y="247869"/>
                    <a:pt x="1448496" y="204131"/>
                    <a:pt x="1426752" y="189886"/>
                  </a:cubicBezTo>
                  <a:close/>
                  <a:moveTo>
                    <a:pt x="99853" y="184466"/>
                  </a:moveTo>
                  <a:cubicBezTo>
                    <a:pt x="78109" y="198711"/>
                    <a:pt x="50367" y="242449"/>
                    <a:pt x="43619" y="279688"/>
                  </a:cubicBezTo>
                  <a:cubicBezTo>
                    <a:pt x="36621" y="304930"/>
                    <a:pt x="40370" y="326424"/>
                    <a:pt x="43619" y="349917"/>
                  </a:cubicBezTo>
                  <a:cubicBezTo>
                    <a:pt x="49867" y="395404"/>
                    <a:pt x="62864" y="439141"/>
                    <a:pt x="73860" y="483628"/>
                  </a:cubicBezTo>
                  <a:cubicBezTo>
                    <a:pt x="79109" y="504622"/>
                    <a:pt x="90356" y="549359"/>
                    <a:pt x="91106" y="551358"/>
                  </a:cubicBezTo>
                  <a:cubicBezTo>
                    <a:pt x="92355" y="547359"/>
                    <a:pt x="116348" y="474381"/>
                    <a:pt x="136092" y="447139"/>
                  </a:cubicBezTo>
                  <a:cubicBezTo>
                    <a:pt x="149588" y="428644"/>
                    <a:pt x="165334" y="411899"/>
                    <a:pt x="179580" y="394154"/>
                  </a:cubicBezTo>
                  <a:cubicBezTo>
                    <a:pt x="203323" y="364663"/>
                    <a:pt x="218818" y="331672"/>
                    <a:pt x="224317" y="293934"/>
                  </a:cubicBezTo>
                  <a:cubicBezTo>
                    <a:pt x="225316" y="286936"/>
                    <a:pt x="227316" y="262693"/>
                    <a:pt x="226816" y="262193"/>
                  </a:cubicBezTo>
                  <a:cubicBezTo>
                    <a:pt x="225066" y="264193"/>
                    <a:pt x="225066" y="266942"/>
                    <a:pt x="224067" y="269191"/>
                  </a:cubicBezTo>
                  <a:cubicBezTo>
                    <a:pt x="211320" y="296433"/>
                    <a:pt x="192826" y="318676"/>
                    <a:pt x="167333" y="334922"/>
                  </a:cubicBezTo>
                  <a:cubicBezTo>
                    <a:pt x="157586" y="341170"/>
                    <a:pt x="147839" y="347418"/>
                    <a:pt x="139092" y="354666"/>
                  </a:cubicBezTo>
                  <a:cubicBezTo>
                    <a:pt x="129594" y="361164"/>
                    <a:pt x="117348" y="381408"/>
                    <a:pt x="113599" y="387406"/>
                  </a:cubicBezTo>
                  <a:cubicBezTo>
                    <a:pt x="109850" y="397154"/>
                    <a:pt x="105851" y="406650"/>
                    <a:pt x="101852" y="417148"/>
                  </a:cubicBezTo>
                  <a:cubicBezTo>
                    <a:pt x="101352" y="414648"/>
                    <a:pt x="99103" y="378909"/>
                    <a:pt x="98103" y="363163"/>
                  </a:cubicBezTo>
                  <a:cubicBezTo>
                    <a:pt x="97104" y="348418"/>
                    <a:pt x="95854" y="333922"/>
                    <a:pt x="94105" y="319176"/>
                  </a:cubicBezTo>
                  <a:cubicBezTo>
                    <a:pt x="91355" y="296933"/>
                    <a:pt x="88356" y="274939"/>
                    <a:pt x="88106" y="252446"/>
                  </a:cubicBezTo>
                  <a:cubicBezTo>
                    <a:pt x="88106" y="241949"/>
                    <a:pt x="88356" y="204710"/>
                    <a:pt x="99853" y="184466"/>
                  </a:cubicBezTo>
                  <a:close/>
                  <a:moveTo>
                    <a:pt x="1311286" y="83667"/>
                  </a:moveTo>
                  <a:cubicBezTo>
                    <a:pt x="1317534" y="91665"/>
                    <a:pt x="1334279" y="123155"/>
                    <a:pt x="1338278" y="129653"/>
                  </a:cubicBezTo>
                  <a:cubicBezTo>
                    <a:pt x="1352524" y="154146"/>
                    <a:pt x="1362771" y="180139"/>
                    <a:pt x="1365770" y="208630"/>
                  </a:cubicBezTo>
                  <a:cubicBezTo>
                    <a:pt x="1367519" y="223626"/>
                    <a:pt x="1370269" y="238372"/>
                    <a:pt x="1372518" y="253367"/>
                  </a:cubicBezTo>
                  <a:cubicBezTo>
                    <a:pt x="1373018" y="256866"/>
                    <a:pt x="1373018" y="260115"/>
                    <a:pt x="1373268" y="265364"/>
                  </a:cubicBezTo>
                  <a:cubicBezTo>
                    <a:pt x="1365520" y="255367"/>
                    <a:pt x="1359022" y="246369"/>
                    <a:pt x="1352274" y="237372"/>
                  </a:cubicBezTo>
                  <a:cubicBezTo>
                    <a:pt x="1346026" y="230874"/>
                    <a:pt x="1340027" y="224126"/>
                    <a:pt x="1333779" y="217628"/>
                  </a:cubicBezTo>
                  <a:cubicBezTo>
                    <a:pt x="1313035" y="196634"/>
                    <a:pt x="1291541" y="189136"/>
                    <a:pt x="1270798" y="174140"/>
                  </a:cubicBezTo>
                  <a:cubicBezTo>
                    <a:pt x="1267798" y="171891"/>
                    <a:pt x="1240056" y="144649"/>
                    <a:pt x="1230809" y="130153"/>
                  </a:cubicBezTo>
                  <a:cubicBezTo>
                    <a:pt x="1231059" y="134652"/>
                    <a:pt x="1231309" y="137901"/>
                    <a:pt x="1231559" y="140900"/>
                  </a:cubicBezTo>
                  <a:cubicBezTo>
                    <a:pt x="1234058" y="152647"/>
                    <a:pt x="1234558" y="164643"/>
                    <a:pt x="1238057" y="175890"/>
                  </a:cubicBezTo>
                  <a:cubicBezTo>
                    <a:pt x="1247554" y="209130"/>
                    <a:pt x="1267299" y="234123"/>
                    <a:pt x="1296290" y="252368"/>
                  </a:cubicBezTo>
                  <a:cubicBezTo>
                    <a:pt x="1315534" y="264614"/>
                    <a:pt x="1335779" y="275611"/>
                    <a:pt x="1354023" y="289607"/>
                  </a:cubicBezTo>
                  <a:cubicBezTo>
                    <a:pt x="1376517" y="307101"/>
                    <a:pt x="1392262" y="329595"/>
                    <a:pt x="1404509" y="354838"/>
                  </a:cubicBezTo>
                  <a:cubicBezTo>
                    <a:pt x="1405758" y="357587"/>
                    <a:pt x="1412506" y="368583"/>
                    <a:pt x="1414006" y="372333"/>
                  </a:cubicBezTo>
                  <a:cubicBezTo>
                    <a:pt x="1417005" y="346090"/>
                    <a:pt x="1417005" y="322847"/>
                    <a:pt x="1416255" y="296105"/>
                  </a:cubicBezTo>
                  <a:cubicBezTo>
                    <a:pt x="1417005" y="258616"/>
                    <a:pt x="1417505" y="231874"/>
                    <a:pt x="1411756" y="199883"/>
                  </a:cubicBezTo>
                  <a:cubicBezTo>
                    <a:pt x="1407758" y="177889"/>
                    <a:pt x="1400510" y="157145"/>
                    <a:pt x="1386764" y="139901"/>
                  </a:cubicBezTo>
                  <a:cubicBezTo>
                    <a:pt x="1367269" y="114908"/>
                    <a:pt x="1335279" y="88665"/>
                    <a:pt x="1311286" y="83667"/>
                  </a:cubicBezTo>
                  <a:close/>
                  <a:moveTo>
                    <a:pt x="215319" y="78247"/>
                  </a:moveTo>
                  <a:cubicBezTo>
                    <a:pt x="191326" y="83245"/>
                    <a:pt x="159336" y="109488"/>
                    <a:pt x="139841" y="134481"/>
                  </a:cubicBezTo>
                  <a:cubicBezTo>
                    <a:pt x="126095" y="151725"/>
                    <a:pt x="118847" y="172469"/>
                    <a:pt x="114849" y="194463"/>
                  </a:cubicBezTo>
                  <a:cubicBezTo>
                    <a:pt x="109100" y="226454"/>
                    <a:pt x="109600" y="253196"/>
                    <a:pt x="110350" y="290685"/>
                  </a:cubicBezTo>
                  <a:cubicBezTo>
                    <a:pt x="109600" y="317427"/>
                    <a:pt x="109600" y="340670"/>
                    <a:pt x="112599" y="366913"/>
                  </a:cubicBezTo>
                  <a:cubicBezTo>
                    <a:pt x="114099" y="363163"/>
                    <a:pt x="120847" y="352167"/>
                    <a:pt x="122096" y="349418"/>
                  </a:cubicBezTo>
                  <a:cubicBezTo>
                    <a:pt x="134343" y="324175"/>
                    <a:pt x="150088" y="301681"/>
                    <a:pt x="172582" y="284187"/>
                  </a:cubicBezTo>
                  <a:cubicBezTo>
                    <a:pt x="190826" y="270191"/>
                    <a:pt x="211071" y="259194"/>
                    <a:pt x="230315" y="246948"/>
                  </a:cubicBezTo>
                  <a:cubicBezTo>
                    <a:pt x="259306" y="228703"/>
                    <a:pt x="279051" y="203710"/>
                    <a:pt x="288548" y="170470"/>
                  </a:cubicBezTo>
                  <a:cubicBezTo>
                    <a:pt x="292047" y="159223"/>
                    <a:pt x="292547" y="147227"/>
                    <a:pt x="295046" y="135480"/>
                  </a:cubicBezTo>
                  <a:cubicBezTo>
                    <a:pt x="295296" y="132481"/>
                    <a:pt x="295546" y="129232"/>
                    <a:pt x="295796" y="124733"/>
                  </a:cubicBezTo>
                  <a:cubicBezTo>
                    <a:pt x="286549" y="139229"/>
                    <a:pt x="258807" y="166471"/>
                    <a:pt x="255807" y="168720"/>
                  </a:cubicBezTo>
                  <a:cubicBezTo>
                    <a:pt x="235064" y="183716"/>
                    <a:pt x="213570" y="191214"/>
                    <a:pt x="192826" y="212208"/>
                  </a:cubicBezTo>
                  <a:cubicBezTo>
                    <a:pt x="186578" y="218706"/>
                    <a:pt x="180579" y="225454"/>
                    <a:pt x="174331" y="231952"/>
                  </a:cubicBezTo>
                  <a:cubicBezTo>
                    <a:pt x="167583" y="240949"/>
                    <a:pt x="161085" y="249947"/>
                    <a:pt x="153337" y="259944"/>
                  </a:cubicBezTo>
                  <a:cubicBezTo>
                    <a:pt x="153587" y="254695"/>
                    <a:pt x="153587" y="251446"/>
                    <a:pt x="154087" y="247947"/>
                  </a:cubicBezTo>
                  <a:cubicBezTo>
                    <a:pt x="156336" y="232952"/>
                    <a:pt x="159086" y="218206"/>
                    <a:pt x="160835" y="203210"/>
                  </a:cubicBezTo>
                  <a:cubicBezTo>
                    <a:pt x="163834" y="174719"/>
                    <a:pt x="174081" y="148726"/>
                    <a:pt x="188327" y="124233"/>
                  </a:cubicBezTo>
                  <a:cubicBezTo>
                    <a:pt x="192326" y="117735"/>
                    <a:pt x="209071" y="86245"/>
                    <a:pt x="215319" y="78247"/>
                  </a:cubicBezTo>
                  <a:close/>
                  <a:moveTo>
                    <a:pt x="1153832" y="5439"/>
                  </a:moveTo>
                  <a:cubicBezTo>
                    <a:pt x="1155332" y="6939"/>
                    <a:pt x="1156081" y="7939"/>
                    <a:pt x="1157081" y="8938"/>
                  </a:cubicBezTo>
                  <a:cubicBezTo>
                    <a:pt x="1163829" y="14686"/>
                    <a:pt x="1195820" y="54175"/>
                    <a:pt x="1206567" y="67171"/>
                  </a:cubicBezTo>
                  <a:cubicBezTo>
                    <a:pt x="1223062" y="86916"/>
                    <a:pt x="1236058" y="109409"/>
                    <a:pt x="1251304" y="129903"/>
                  </a:cubicBezTo>
                  <a:cubicBezTo>
                    <a:pt x="1264050" y="147148"/>
                    <a:pt x="1280295" y="161144"/>
                    <a:pt x="1296290" y="175390"/>
                  </a:cubicBezTo>
                  <a:cubicBezTo>
                    <a:pt x="1307787" y="185387"/>
                    <a:pt x="1340278" y="205881"/>
                    <a:pt x="1342277" y="207131"/>
                  </a:cubicBezTo>
                  <a:cubicBezTo>
                    <a:pt x="1329031" y="177639"/>
                    <a:pt x="1321783" y="145898"/>
                    <a:pt x="1310786" y="115657"/>
                  </a:cubicBezTo>
                  <a:cubicBezTo>
                    <a:pt x="1306787" y="107910"/>
                    <a:pt x="1296790" y="88165"/>
                    <a:pt x="1291292" y="82167"/>
                  </a:cubicBezTo>
                  <a:cubicBezTo>
                    <a:pt x="1279545" y="68921"/>
                    <a:pt x="1268799" y="61673"/>
                    <a:pt x="1256052" y="53425"/>
                  </a:cubicBezTo>
                  <a:cubicBezTo>
                    <a:pt x="1239557" y="41679"/>
                    <a:pt x="1189072" y="19435"/>
                    <a:pt x="1162580" y="7939"/>
                  </a:cubicBezTo>
                  <a:cubicBezTo>
                    <a:pt x="1159830" y="7439"/>
                    <a:pt x="1157331" y="5189"/>
                    <a:pt x="1153832" y="5439"/>
                  </a:cubicBezTo>
                  <a:close/>
                  <a:moveTo>
                    <a:pt x="372773" y="19"/>
                  </a:moveTo>
                  <a:cubicBezTo>
                    <a:pt x="369274" y="-231"/>
                    <a:pt x="366775" y="2019"/>
                    <a:pt x="364025" y="2519"/>
                  </a:cubicBezTo>
                  <a:cubicBezTo>
                    <a:pt x="337533" y="14015"/>
                    <a:pt x="287048" y="36259"/>
                    <a:pt x="270553" y="48005"/>
                  </a:cubicBezTo>
                  <a:cubicBezTo>
                    <a:pt x="257806" y="56253"/>
                    <a:pt x="247060" y="63501"/>
                    <a:pt x="235313" y="76747"/>
                  </a:cubicBezTo>
                  <a:cubicBezTo>
                    <a:pt x="229815" y="82745"/>
                    <a:pt x="219818" y="102490"/>
                    <a:pt x="215819" y="110237"/>
                  </a:cubicBezTo>
                  <a:cubicBezTo>
                    <a:pt x="204822" y="140479"/>
                    <a:pt x="197574" y="172219"/>
                    <a:pt x="184328" y="201711"/>
                  </a:cubicBezTo>
                  <a:cubicBezTo>
                    <a:pt x="186327" y="200461"/>
                    <a:pt x="218818" y="179967"/>
                    <a:pt x="230315" y="169970"/>
                  </a:cubicBezTo>
                  <a:cubicBezTo>
                    <a:pt x="246310" y="155724"/>
                    <a:pt x="262555" y="141728"/>
                    <a:pt x="275301" y="124483"/>
                  </a:cubicBezTo>
                  <a:cubicBezTo>
                    <a:pt x="290547" y="103989"/>
                    <a:pt x="303543" y="81496"/>
                    <a:pt x="320038" y="61751"/>
                  </a:cubicBezTo>
                  <a:cubicBezTo>
                    <a:pt x="330785" y="48755"/>
                    <a:pt x="362776" y="9266"/>
                    <a:pt x="369524" y="3518"/>
                  </a:cubicBezTo>
                  <a:cubicBezTo>
                    <a:pt x="370524" y="2519"/>
                    <a:pt x="371273" y="1519"/>
                    <a:pt x="372773" y="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8" name="자유형: 도형 247">
              <a:extLst>
                <a:ext uri="{FF2B5EF4-FFF2-40B4-BE49-F238E27FC236}">
                  <a16:creationId xmlns:a16="http://schemas.microsoft.com/office/drawing/2014/main" id="{BAEF0167-FC28-4051-B240-1DB2BAC9E93D}"/>
                </a:ext>
              </a:extLst>
            </p:cNvPr>
            <p:cNvSpPr/>
            <p:nvPr/>
          </p:nvSpPr>
          <p:spPr>
            <a:xfrm>
              <a:off x="8034087" y="3474426"/>
              <a:ext cx="896017" cy="616316"/>
            </a:xfrm>
            <a:custGeom>
              <a:avLst/>
              <a:gdLst>
                <a:gd name="connsiteX0" fmla="*/ 628359 w 896017"/>
                <a:gd name="connsiteY0" fmla="*/ 242211 h 616316"/>
                <a:gd name="connsiteX1" fmla="*/ 571578 w 896017"/>
                <a:gd name="connsiteY1" fmla="*/ 530152 h 616316"/>
                <a:gd name="connsiteX2" fmla="*/ 627287 w 896017"/>
                <a:gd name="connsiteY2" fmla="*/ 531043 h 616316"/>
                <a:gd name="connsiteX3" fmla="*/ 628359 w 896017"/>
                <a:gd name="connsiteY3" fmla="*/ 242211 h 616316"/>
                <a:gd name="connsiteX4" fmla="*/ 440218 w 896017"/>
                <a:gd name="connsiteY4" fmla="*/ 0 h 616316"/>
                <a:gd name="connsiteX5" fmla="*/ 609403 w 896017"/>
                <a:gd name="connsiteY5" fmla="*/ 120211 h 616316"/>
                <a:gd name="connsiteX6" fmla="*/ 712918 w 896017"/>
                <a:gd name="connsiteY6" fmla="*/ 87932 h 616316"/>
                <a:gd name="connsiteX7" fmla="*/ 896017 w 896017"/>
                <a:gd name="connsiteY7" fmla="*/ 271031 h 616316"/>
                <a:gd name="connsiteX8" fmla="*/ 712918 w 896017"/>
                <a:gd name="connsiteY8" fmla="*/ 454129 h 616316"/>
                <a:gd name="connsiteX9" fmla="*/ 701231 w 896017"/>
                <a:gd name="connsiteY9" fmla="*/ 453573 h 616316"/>
                <a:gd name="connsiteX10" fmla="*/ 701231 w 896017"/>
                <a:gd name="connsiteY10" fmla="*/ 616316 h 616316"/>
                <a:gd name="connsiteX11" fmla="*/ 629261 w 896017"/>
                <a:gd name="connsiteY11" fmla="*/ 616316 h 616316"/>
                <a:gd name="connsiteX12" fmla="*/ 627343 w 896017"/>
                <a:gd name="connsiteY12" fmla="*/ 531282 h 616316"/>
                <a:gd name="connsiteX13" fmla="*/ 601329 w 896017"/>
                <a:gd name="connsiteY13" fmla="*/ 531282 h 616316"/>
                <a:gd name="connsiteX14" fmla="*/ 599411 w 896017"/>
                <a:gd name="connsiteY14" fmla="*/ 616316 h 616316"/>
                <a:gd name="connsiteX15" fmla="*/ 497501 w 896017"/>
                <a:gd name="connsiteY15" fmla="*/ 616316 h 616316"/>
                <a:gd name="connsiteX16" fmla="*/ 494680 w 896017"/>
                <a:gd name="connsiteY16" fmla="*/ 474750 h 616316"/>
                <a:gd name="connsiteX17" fmla="*/ 494612 w 896017"/>
                <a:gd name="connsiteY17" fmla="*/ 474750 h 616316"/>
                <a:gd name="connsiteX18" fmla="*/ 526322 w 896017"/>
                <a:gd name="connsiteY18" fmla="*/ 427407 h 616316"/>
                <a:gd name="connsiteX19" fmla="*/ 519514 w 896017"/>
                <a:gd name="connsiteY19" fmla="*/ 260600 h 616316"/>
                <a:gd name="connsiteX20" fmla="*/ 514339 w 896017"/>
                <a:gd name="connsiteY20" fmla="*/ 256093 h 616316"/>
                <a:gd name="connsiteX21" fmla="*/ 510679 w 896017"/>
                <a:gd name="connsiteY21" fmla="*/ 257413 h 616316"/>
                <a:gd name="connsiteX22" fmla="*/ 509249 w 896017"/>
                <a:gd name="connsiteY22" fmla="*/ 260420 h 616316"/>
                <a:gd name="connsiteX23" fmla="*/ 509249 w 896017"/>
                <a:gd name="connsiteY23" fmla="*/ 374776 h 616316"/>
                <a:gd name="connsiteX24" fmla="*/ 503791 w 896017"/>
                <a:gd name="connsiteY24" fmla="*/ 379529 h 616316"/>
                <a:gd name="connsiteX25" fmla="*/ 498333 w 896017"/>
                <a:gd name="connsiteY25" fmla="*/ 374776 h 616316"/>
                <a:gd name="connsiteX26" fmla="*/ 498333 w 896017"/>
                <a:gd name="connsiteY26" fmla="*/ 260412 h 616316"/>
                <a:gd name="connsiteX27" fmla="*/ 496907 w 896017"/>
                <a:gd name="connsiteY27" fmla="*/ 257413 h 616316"/>
                <a:gd name="connsiteX28" fmla="*/ 493247 w 896017"/>
                <a:gd name="connsiteY28" fmla="*/ 256093 h 616316"/>
                <a:gd name="connsiteX29" fmla="*/ 489588 w 896017"/>
                <a:gd name="connsiteY29" fmla="*/ 257413 h 616316"/>
                <a:gd name="connsiteX30" fmla="*/ 488350 w 896017"/>
                <a:gd name="connsiteY30" fmla="*/ 260016 h 616316"/>
                <a:gd name="connsiteX31" fmla="*/ 488350 w 896017"/>
                <a:gd name="connsiteY31" fmla="*/ 375856 h 616316"/>
                <a:gd name="connsiteX32" fmla="*/ 482892 w 896017"/>
                <a:gd name="connsiteY32" fmla="*/ 380610 h 616316"/>
                <a:gd name="connsiteX33" fmla="*/ 477434 w 896017"/>
                <a:gd name="connsiteY33" fmla="*/ 375856 h 616316"/>
                <a:gd name="connsiteX34" fmla="*/ 477434 w 896017"/>
                <a:gd name="connsiteY34" fmla="*/ 259843 h 616316"/>
                <a:gd name="connsiteX35" fmla="*/ 476278 w 896017"/>
                <a:gd name="connsiteY35" fmla="*/ 257413 h 616316"/>
                <a:gd name="connsiteX36" fmla="*/ 472619 w 896017"/>
                <a:gd name="connsiteY36" fmla="*/ 256093 h 616316"/>
                <a:gd name="connsiteX37" fmla="*/ 468960 w 896017"/>
                <a:gd name="connsiteY37" fmla="*/ 257413 h 616316"/>
                <a:gd name="connsiteX38" fmla="*/ 467451 w 896017"/>
                <a:gd name="connsiteY38" fmla="*/ 260585 h 616316"/>
                <a:gd name="connsiteX39" fmla="*/ 467451 w 896017"/>
                <a:gd name="connsiteY39" fmla="*/ 375904 h 616316"/>
                <a:gd name="connsiteX40" fmla="*/ 461993 w 896017"/>
                <a:gd name="connsiteY40" fmla="*/ 380657 h 616316"/>
                <a:gd name="connsiteX41" fmla="*/ 456535 w 896017"/>
                <a:gd name="connsiteY41" fmla="*/ 375904 h 616316"/>
                <a:gd name="connsiteX42" fmla="*/ 456535 w 896017"/>
                <a:gd name="connsiteY42" fmla="*/ 260248 h 616316"/>
                <a:gd name="connsiteX43" fmla="*/ 455187 w 896017"/>
                <a:gd name="connsiteY43" fmla="*/ 257413 h 616316"/>
                <a:gd name="connsiteX44" fmla="*/ 451528 w 896017"/>
                <a:gd name="connsiteY44" fmla="*/ 256093 h 616316"/>
                <a:gd name="connsiteX45" fmla="*/ 446353 w 896017"/>
                <a:gd name="connsiteY45" fmla="*/ 260600 h 616316"/>
                <a:gd name="connsiteX46" fmla="*/ 438421 w 896017"/>
                <a:gd name="connsiteY46" fmla="*/ 427407 h 616316"/>
                <a:gd name="connsiteX47" fmla="*/ 470131 w 896017"/>
                <a:gd name="connsiteY47" fmla="*/ 474750 h 616316"/>
                <a:gd name="connsiteX48" fmla="*/ 470063 w 896017"/>
                <a:gd name="connsiteY48" fmla="*/ 474750 h 616316"/>
                <a:gd name="connsiteX49" fmla="*/ 467241 w 896017"/>
                <a:gd name="connsiteY49" fmla="*/ 616316 h 616316"/>
                <a:gd name="connsiteX50" fmla="*/ 351149 w 896017"/>
                <a:gd name="connsiteY50" fmla="*/ 616316 h 616316"/>
                <a:gd name="connsiteX51" fmla="*/ 347956 w 896017"/>
                <a:gd name="connsiteY51" fmla="*/ 456122 h 616316"/>
                <a:gd name="connsiteX52" fmla="*/ 343593 w 896017"/>
                <a:gd name="connsiteY52" fmla="*/ 456122 h 616316"/>
                <a:gd name="connsiteX53" fmla="*/ 359336 w 896017"/>
                <a:gd name="connsiteY53" fmla="*/ 450101 h 616316"/>
                <a:gd name="connsiteX54" fmla="*/ 398286 w 896017"/>
                <a:gd name="connsiteY54" fmla="*/ 358256 h 616316"/>
                <a:gd name="connsiteX55" fmla="*/ 337181 w 896017"/>
                <a:gd name="connsiteY55" fmla="*/ 253376 h 616316"/>
                <a:gd name="connsiteX56" fmla="*/ 271374 w 896017"/>
                <a:gd name="connsiteY56" fmla="*/ 355964 h 616316"/>
                <a:gd name="connsiteX57" fmla="*/ 312504 w 896017"/>
                <a:gd name="connsiteY57" fmla="*/ 450183 h 616316"/>
                <a:gd name="connsiteX58" fmla="*/ 328249 w 896017"/>
                <a:gd name="connsiteY58" fmla="*/ 456122 h 616316"/>
                <a:gd name="connsiteX59" fmla="*/ 321702 w 896017"/>
                <a:gd name="connsiteY59" fmla="*/ 456122 h 616316"/>
                <a:gd name="connsiteX60" fmla="*/ 318509 w 896017"/>
                <a:gd name="connsiteY60" fmla="*/ 616316 h 616316"/>
                <a:gd name="connsiteX61" fmla="*/ 204804 w 896017"/>
                <a:gd name="connsiteY61" fmla="*/ 616316 h 616316"/>
                <a:gd name="connsiteX62" fmla="*/ 204804 w 896017"/>
                <a:gd name="connsiteY62" fmla="*/ 453016 h 616316"/>
                <a:gd name="connsiteX63" fmla="*/ 183100 w 896017"/>
                <a:gd name="connsiteY63" fmla="*/ 454129 h 616316"/>
                <a:gd name="connsiteX64" fmla="*/ 0 w 896017"/>
                <a:gd name="connsiteY64" fmla="*/ 271031 h 616316"/>
                <a:gd name="connsiteX65" fmla="*/ 183100 w 896017"/>
                <a:gd name="connsiteY65" fmla="*/ 87932 h 616316"/>
                <a:gd name="connsiteX66" fmla="*/ 274371 w 896017"/>
                <a:gd name="connsiteY66" fmla="*/ 112419 h 616316"/>
                <a:gd name="connsiteX67" fmla="*/ 440218 w 896017"/>
                <a:gd name="connsiteY67" fmla="*/ 0 h 61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896017" h="616316">
                  <a:moveTo>
                    <a:pt x="628359" y="242211"/>
                  </a:moveTo>
                  <a:cubicBezTo>
                    <a:pt x="584435" y="243697"/>
                    <a:pt x="565150" y="404754"/>
                    <a:pt x="571578" y="530152"/>
                  </a:cubicBezTo>
                  <a:cubicBezTo>
                    <a:pt x="588363" y="532232"/>
                    <a:pt x="609432" y="530746"/>
                    <a:pt x="627287" y="531043"/>
                  </a:cubicBezTo>
                  <a:cubicBezTo>
                    <a:pt x="630144" y="424068"/>
                    <a:pt x="631930" y="243103"/>
                    <a:pt x="628359" y="242211"/>
                  </a:cubicBezTo>
                  <a:close/>
                  <a:moveTo>
                    <a:pt x="440218" y="0"/>
                  </a:moveTo>
                  <a:cubicBezTo>
                    <a:pt x="518688" y="0"/>
                    <a:pt x="584916" y="50088"/>
                    <a:pt x="609403" y="120211"/>
                  </a:cubicBezTo>
                  <a:cubicBezTo>
                    <a:pt x="638899" y="99619"/>
                    <a:pt x="674517" y="87932"/>
                    <a:pt x="712918" y="87932"/>
                  </a:cubicBezTo>
                  <a:cubicBezTo>
                    <a:pt x="814207" y="87932"/>
                    <a:pt x="896017" y="169742"/>
                    <a:pt x="896017" y="271031"/>
                  </a:cubicBezTo>
                  <a:cubicBezTo>
                    <a:pt x="896017" y="372319"/>
                    <a:pt x="814207" y="454129"/>
                    <a:pt x="712918" y="454129"/>
                  </a:cubicBezTo>
                  <a:cubicBezTo>
                    <a:pt x="709022" y="454129"/>
                    <a:pt x="705127" y="453573"/>
                    <a:pt x="701231" y="453573"/>
                  </a:cubicBezTo>
                  <a:lnTo>
                    <a:pt x="701231" y="616316"/>
                  </a:lnTo>
                  <a:lnTo>
                    <a:pt x="629261" y="616316"/>
                  </a:lnTo>
                  <a:lnTo>
                    <a:pt x="627343" y="531282"/>
                  </a:lnTo>
                  <a:lnTo>
                    <a:pt x="601329" y="531282"/>
                  </a:lnTo>
                  <a:lnTo>
                    <a:pt x="599411" y="616316"/>
                  </a:lnTo>
                  <a:lnTo>
                    <a:pt x="497501" y="616316"/>
                  </a:lnTo>
                  <a:lnTo>
                    <a:pt x="494680" y="474750"/>
                  </a:lnTo>
                  <a:lnTo>
                    <a:pt x="494612" y="474750"/>
                  </a:lnTo>
                  <a:cubicBezTo>
                    <a:pt x="505182" y="458969"/>
                    <a:pt x="526397" y="436738"/>
                    <a:pt x="526322" y="427407"/>
                  </a:cubicBezTo>
                  <a:lnTo>
                    <a:pt x="519514" y="260600"/>
                  </a:lnTo>
                  <a:cubicBezTo>
                    <a:pt x="519514" y="258110"/>
                    <a:pt x="517197" y="256093"/>
                    <a:pt x="514339" y="256093"/>
                  </a:cubicBezTo>
                  <a:cubicBezTo>
                    <a:pt x="512910" y="256093"/>
                    <a:pt x="511616" y="256597"/>
                    <a:pt x="510679" y="257413"/>
                  </a:cubicBezTo>
                  <a:lnTo>
                    <a:pt x="509249" y="260420"/>
                  </a:lnTo>
                  <a:lnTo>
                    <a:pt x="509249" y="374776"/>
                  </a:lnTo>
                  <a:cubicBezTo>
                    <a:pt x="509249" y="377401"/>
                    <a:pt x="506806" y="379529"/>
                    <a:pt x="503791" y="379529"/>
                  </a:cubicBezTo>
                  <a:cubicBezTo>
                    <a:pt x="500777" y="379529"/>
                    <a:pt x="498333" y="377401"/>
                    <a:pt x="498333" y="374776"/>
                  </a:cubicBezTo>
                  <a:cubicBezTo>
                    <a:pt x="498333" y="336654"/>
                    <a:pt x="498333" y="298533"/>
                    <a:pt x="498333" y="260412"/>
                  </a:cubicBezTo>
                  <a:lnTo>
                    <a:pt x="496907" y="257413"/>
                  </a:lnTo>
                  <a:cubicBezTo>
                    <a:pt x="495970" y="256597"/>
                    <a:pt x="494677" y="256093"/>
                    <a:pt x="493247" y="256093"/>
                  </a:cubicBezTo>
                  <a:cubicBezTo>
                    <a:pt x="491818" y="256093"/>
                    <a:pt x="490525" y="256597"/>
                    <a:pt x="489588" y="257413"/>
                  </a:cubicBezTo>
                  <a:lnTo>
                    <a:pt x="488350" y="260016"/>
                  </a:lnTo>
                  <a:lnTo>
                    <a:pt x="488350" y="375856"/>
                  </a:lnTo>
                  <a:cubicBezTo>
                    <a:pt x="488350" y="378481"/>
                    <a:pt x="485906" y="380610"/>
                    <a:pt x="482892" y="380610"/>
                  </a:cubicBezTo>
                  <a:cubicBezTo>
                    <a:pt x="479878" y="380610"/>
                    <a:pt x="477434" y="378481"/>
                    <a:pt x="477434" y="375856"/>
                  </a:cubicBezTo>
                  <a:cubicBezTo>
                    <a:pt x="477434" y="337185"/>
                    <a:pt x="477434" y="298514"/>
                    <a:pt x="477434" y="259843"/>
                  </a:cubicBezTo>
                  <a:lnTo>
                    <a:pt x="476278" y="257413"/>
                  </a:lnTo>
                  <a:cubicBezTo>
                    <a:pt x="475342" y="256597"/>
                    <a:pt x="474048" y="256093"/>
                    <a:pt x="472619" y="256093"/>
                  </a:cubicBezTo>
                  <a:cubicBezTo>
                    <a:pt x="471190" y="256093"/>
                    <a:pt x="469896" y="256597"/>
                    <a:pt x="468960" y="257413"/>
                  </a:cubicBezTo>
                  <a:lnTo>
                    <a:pt x="467451" y="260585"/>
                  </a:lnTo>
                  <a:lnTo>
                    <a:pt x="467451" y="375904"/>
                  </a:lnTo>
                  <a:cubicBezTo>
                    <a:pt x="467451" y="378529"/>
                    <a:pt x="465008" y="380657"/>
                    <a:pt x="461993" y="380657"/>
                  </a:cubicBezTo>
                  <a:cubicBezTo>
                    <a:pt x="458979" y="380657"/>
                    <a:pt x="456535" y="378529"/>
                    <a:pt x="456535" y="375904"/>
                  </a:cubicBezTo>
                  <a:cubicBezTo>
                    <a:pt x="456535" y="337351"/>
                    <a:pt x="456535" y="298799"/>
                    <a:pt x="456535" y="260248"/>
                  </a:cubicBezTo>
                  <a:lnTo>
                    <a:pt x="455187" y="257413"/>
                  </a:lnTo>
                  <a:cubicBezTo>
                    <a:pt x="454251" y="256597"/>
                    <a:pt x="452957" y="256093"/>
                    <a:pt x="451528" y="256093"/>
                  </a:cubicBezTo>
                  <a:cubicBezTo>
                    <a:pt x="448670" y="256093"/>
                    <a:pt x="446353" y="258110"/>
                    <a:pt x="446353" y="260600"/>
                  </a:cubicBezTo>
                  <a:lnTo>
                    <a:pt x="438421" y="427407"/>
                  </a:lnTo>
                  <a:cubicBezTo>
                    <a:pt x="437883" y="435932"/>
                    <a:pt x="459561" y="458969"/>
                    <a:pt x="470131" y="474750"/>
                  </a:cubicBezTo>
                  <a:lnTo>
                    <a:pt x="470063" y="474750"/>
                  </a:lnTo>
                  <a:lnTo>
                    <a:pt x="467241" y="616316"/>
                  </a:lnTo>
                  <a:lnTo>
                    <a:pt x="351149" y="616316"/>
                  </a:lnTo>
                  <a:lnTo>
                    <a:pt x="347956" y="456122"/>
                  </a:lnTo>
                  <a:lnTo>
                    <a:pt x="343593" y="456122"/>
                  </a:lnTo>
                  <a:lnTo>
                    <a:pt x="359336" y="450101"/>
                  </a:lnTo>
                  <a:cubicBezTo>
                    <a:pt x="381569" y="432895"/>
                    <a:pt x="398948" y="393728"/>
                    <a:pt x="398286" y="358256"/>
                  </a:cubicBezTo>
                  <a:cubicBezTo>
                    <a:pt x="397402" y="310959"/>
                    <a:pt x="375694" y="252674"/>
                    <a:pt x="337181" y="253376"/>
                  </a:cubicBezTo>
                  <a:cubicBezTo>
                    <a:pt x="298669" y="254080"/>
                    <a:pt x="270491" y="303242"/>
                    <a:pt x="271374" y="355964"/>
                  </a:cubicBezTo>
                  <a:cubicBezTo>
                    <a:pt x="272037" y="395505"/>
                    <a:pt x="290042" y="433497"/>
                    <a:pt x="312504" y="450183"/>
                  </a:cubicBezTo>
                  <a:lnTo>
                    <a:pt x="328249" y="456122"/>
                  </a:lnTo>
                  <a:lnTo>
                    <a:pt x="321702" y="456122"/>
                  </a:lnTo>
                  <a:lnTo>
                    <a:pt x="318509" y="616316"/>
                  </a:lnTo>
                  <a:lnTo>
                    <a:pt x="204804" y="616316"/>
                  </a:lnTo>
                  <a:lnTo>
                    <a:pt x="204804" y="453016"/>
                  </a:lnTo>
                  <a:cubicBezTo>
                    <a:pt x="198126" y="453573"/>
                    <a:pt x="190334" y="454129"/>
                    <a:pt x="183100" y="454129"/>
                  </a:cubicBezTo>
                  <a:cubicBezTo>
                    <a:pt x="81811" y="454129"/>
                    <a:pt x="0" y="372319"/>
                    <a:pt x="0" y="271031"/>
                  </a:cubicBezTo>
                  <a:cubicBezTo>
                    <a:pt x="0" y="169742"/>
                    <a:pt x="81811" y="87932"/>
                    <a:pt x="183100" y="87932"/>
                  </a:cubicBezTo>
                  <a:cubicBezTo>
                    <a:pt x="216492" y="87932"/>
                    <a:pt x="247657" y="96836"/>
                    <a:pt x="274371" y="112419"/>
                  </a:cubicBezTo>
                  <a:cubicBezTo>
                    <a:pt x="300528" y="46749"/>
                    <a:pt x="365086" y="0"/>
                    <a:pt x="44021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5C33D6E1-7FCE-4DE5-8557-78C8B22DC3DC}"/>
                </a:ext>
              </a:extLst>
            </p:cNvPr>
            <p:cNvSpPr txBox="1"/>
            <p:nvPr/>
          </p:nvSpPr>
          <p:spPr>
            <a:xfrm>
              <a:off x="8125906" y="4154460"/>
              <a:ext cx="728788" cy="153404"/>
            </a:xfrm>
            <a:custGeom>
              <a:avLst/>
              <a:gdLst/>
              <a:ahLst/>
              <a:cxnLst/>
              <a:rect l="l" t="t" r="r" b="b"/>
              <a:pathLst>
                <a:path w="728788" h="153404">
                  <a:moveTo>
                    <a:pt x="283634" y="85627"/>
                  </a:moveTo>
                  <a:cubicBezTo>
                    <a:pt x="281042" y="85627"/>
                    <a:pt x="278789" y="86687"/>
                    <a:pt x="276874" y="88808"/>
                  </a:cubicBezTo>
                  <a:cubicBezTo>
                    <a:pt x="274959" y="90929"/>
                    <a:pt x="274002" y="93462"/>
                    <a:pt x="274002" y="96408"/>
                  </a:cubicBezTo>
                  <a:cubicBezTo>
                    <a:pt x="274002" y="99235"/>
                    <a:pt x="274680" y="101518"/>
                    <a:pt x="276034" y="103256"/>
                  </a:cubicBezTo>
                  <a:cubicBezTo>
                    <a:pt x="277389" y="104994"/>
                    <a:pt x="279186" y="105863"/>
                    <a:pt x="281425" y="105863"/>
                  </a:cubicBezTo>
                  <a:cubicBezTo>
                    <a:pt x="286138" y="105863"/>
                    <a:pt x="288494" y="101886"/>
                    <a:pt x="288494" y="93933"/>
                  </a:cubicBezTo>
                  <a:cubicBezTo>
                    <a:pt x="288494" y="90693"/>
                    <a:pt x="288155" y="88514"/>
                    <a:pt x="287478" y="87394"/>
                  </a:cubicBezTo>
                  <a:cubicBezTo>
                    <a:pt x="286800" y="86275"/>
                    <a:pt x="285519" y="85686"/>
                    <a:pt x="283634" y="85627"/>
                  </a:cubicBezTo>
                  <a:close/>
                  <a:moveTo>
                    <a:pt x="190947" y="50457"/>
                  </a:moveTo>
                  <a:cubicBezTo>
                    <a:pt x="187647" y="50457"/>
                    <a:pt x="185055" y="51753"/>
                    <a:pt x="183170" y="54345"/>
                  </a:cubicBezTo>
                  <a:cubicBezTo>
                    <a:pt x="181403" y="56761"/>
                    <a:pt x="180519" y="59205"/>
                    <a:pt x="180519" y="61680"/>
                  </a:cubicBezTo>
                  <a:cubicBezTo>
                    <a:pt x="180519" y="63447"/>
                    <a:pt x="180946" y="64684"/>
                    <a:pt x="181801" y="65391"/>
                  </a:cubicBezTo>
                  <a:cubicBezTo>
                    <a:pt x="182655" y="66098"/>
                    <a:pt x="184142" y="66451"/>
                    <a:pt x="186263" y="66451"/>
                  </a:cubicBezTo>
                  <a:lnTo>
                    <a:pt x="195188" y="66451"/>
                  </a:lnTo>
                  <a:cubicBezTo>
                    <a:pt x="198958" y="66451"/>
                    <a:pt x="200844" y="64714"/>
                    <a:pt x="200844" y="61238"/>
                  </a:cubicBezTo>
                  <a:cubicBezTo>
                    <a:pt x="200844" y="58057"/>
                    <a:pt x="199931" y="55464"/>
                    <a:pt x="198104" y="53461"/>
                  </a:cubicBezTo>
                  <a:cubicBezTo>
                    <a:pt x="196278" y="51459"/>
                    <a:pt x="193892" y="50457"/>
                    <a:pt x="190947" y="50457"/>
                  </a:cubicBezTo>
                  <a:close/>
                  <a:moveTo>
                    <a:pt x="656151" y="35081"/>
                  </a:moveTo>
                  <a:cubicBezTo>
                    <a:pt x="662395" y="35081"/>
                    <a:pt x="667314" y="35729"/>
                    <a:pt x="670908" y="37025"/>
                  </a:cubicBezTo>
                  <a:cubicBezTo>
                    <a:pt x="675739" y="38734"/>
                    <a:pt x="678154" y="41650"/>
                    <a:pt x="678154" y="45774"/>
                  </a:cubicBezTo>
                  <a:cubicBezTo>
                    <a:pt x="678154" y="47246"/>
                    <a:pt x="677476" y="48984"/>
                    <a:pt x="676122" y="50987"/>
                  </a:cubicBezTo>
                  <a:cubicBezTo>
                    <a:pt x="674825" y="52872"/>
                    <a:pt x="674178" y="54551"/>
                    <a:pt x="674178" y="56024"/>
                  </a:cubicBezTo>
                  <a:cubicBezTo>
                    <a:pt x="674178" y="57438"/>
                    <a:pt x="674487" y="58911"/>
                    <a:pt x="675105" y="60442"/>
                  </a:cubicBezTo>
                  <a:cubicBezTo>
                    <a:pt x="675724" y="61974"/>
                    <a:pt x="677035" y="64566"/>
                    <a:pt x="679038" y="68219"/>
                  </a:cubicBezTo>
                  <a:cubicBezTo>
                    <a:pt x="681276" y="72343"/>
                    <a:pt x="683250" y="74404"/>
                    <a:pt x="684958" y="74404"/>
                  </a:cubicBezTo>
                  <a:cubicBezTo>
                    <a:pt x="686785" y="74404"/>
                    <a:pt x="688670" y="72593"/>
                    <a:pt x="690614" y="68970"/>
                  </a:cubicBezTo>
                  <a:cubicBezTo>
                    <a:pt x="692558" y="65347"/>
                    <a:pt x="693530" y="61856"/>
                    <a:pt x="693530" y="58498"/>
                  </a:cubicBezTo>
                  <a:cubicBezTo>
                    <a:pt x="693530" y="55788"/>
                    <a:pt x="692794" y="53579"/>
                    <a:pt x="691321" y="51871"/>
                  </a:cubicBezTo>
                  <a:cubicBezTo>
                    <a:pt x="689082" y="49220"/>
                    <a:pt x="687963" y="46952"/>
                    <a:pt x="687963" y="45067"/>
                  </a:cubicBezTo>
                  <a:cubicBezTo>
                    <a:pt x="687963" y="42062"/>
                    <a:pt x="689966" y="39662"/>
                    <a:pt x="693972" y="37865"/>
                  </a:cubicBezTo>
                  <a:cubicBezTo>
                    <a:pt x="697978" y="36068"/>
                    <a:pt x="703339" y="35170"/>
                    <a:pt x="710054" y="35170"/>
                  </a:cubicBezTo>
                  <a:cubicBezTo>
                    <a:pt x="722543" y="35170"/>
                    <a:pt x="728788" y="38174"/>
                    <a:pt x="728788" y="44183"/>
                  </a:cubicBezTo>
                  <a:cubicBezTo>
                    <a:pt x="728788" y="46363"/>
                    <a:pt x="728155" y="48115"/>
                    <a:pt x="726888" y="49441"/>
                  </a:cubicBezTo>
                  <a:cubicBezTo>
                    <a:pt x="725622" y="50766"/>
                    <a:pt x="723309" y="52018"/>
                    <a:pt x="719951" y="53196"/>
                  </a:cubicBezTo>
                  <a:cubicBezTo>
                    <a:pt x="717124" y="54257"/>
                    <a:pt x="714885" y="56024"/>
                    <a:pt x="713236" y="58498"/>
                  </a:cubicBezTo>
                  <a:cubicBezTo>
                    <a:pt x="710644" y="62445"/>
                    <a:pt x="707669" y="68955"/>
                    <a:pt x="704311" y="78027"/>
                  </a:cubicBezTo>
                  <a:lnTo>
                    <a:pt x="692646" y="110105"/>
                  </a:lnTo>
                  <a:cubicBezTo>
                    <a:pt x="689759" y="118058"/>
                    <a:pt x="686858" y="124552"/>
                    <a:pt x="683942" y="129589"/>
                  </a:cubicBezTo>
                  <a:cubicBezTo>
                    <a:pt x="681026" y="134626"/>
                    <a:pt x="677712" y="138912"/>
                    <a:pt x="674001" y="142447"/>
                  </a:cubicBezTo>
                  <a:cubicBezTo>
                    <a:pt x="666342" y="149752"/>
                    <a:pt x="657123" y="153404"/>
                    <a:pt x="646342" y="153404"/>
                  </a:cubicBezTo>
                  <a:cubicBezTo>
                    <a:pt x="637623" y="153404"/>
                    <a:pt x="630554" y="151107"/>
                    <a:pt x="625134" y="146512"/>
                  </a:cubicBezTo>
                  <a:cubicBezTo>
                    <a:pt x="620951" y="142977"/>
                    <a:pt x="618860" y="138470"/>
                    <a:pt x="618860" y="132992"/>
                  </a:cubicBezTo>
                  <a:cubicBezTo>
                    <a:pt x="618860" y="128455"/>
                    <a:pt x="620318" y="124641"/>
                    <a:pt x="623234" y="121548"/>
                  </a:cubicBezTo>
                  <a:cubicBezTo>
                    <a:pt x="626150" y="118455"/>
                    <a:pt x="629729" y="116909"/>
                    <a:pt x="633971" y="116909"/>
                  </a:cubicBezTo>
                  <a:cubicBezTo>
                    <a:pt x="638212" y="116909"/>
                    <a:pt x="641629" y="118323"/>
                    <a:pt x="644221" y="121150"/>
                  </a:cubicBezTo>
                  <a:cubicBezTo>
                    <a:pt x="645458" y="122446"/>
                    <a:pt x="646283" y="123595"/>
                    <a:pt x="646695" y="124597"/>
                  </a:cubicBezTo>
                  <a:cubicBezTo>
                    <a:pt x="647108" y="125598"/>
                    <a:pt x="647727" y="127807"/>
                    <a:pt x="648551" y="131224"/>
                  </a:cubicBezTo>
                  <a:cubicBezTo>
                    <a:pt x="649199" y="133816"/>
                    <a:pt x="650672" y="135112"/>
                    <a:pt x="652970" y="135112"/>
                  </a:cubicBezTo>
                  <a:cubicBezTo>
                    <a:pt x="654796" y="135112"/>
                    <a:pt x="656327" y="134317"/>
                    <a:pt x="657565" y="132726"/>
                  </a:cubicBezTo>
                  <a:cubicBezTo>
                    <a:pt x="658802" y="131136"/>
                    <a:pt x="659420" y="129162"/>
                    <a:pt x="659420" y="126806"/>
                  </a:cubicBezTo>
                  <a:cubicBezTo>
                    <a:pt x="659420" y="124037"/>
                    <a:pt x="657889" y="119413"/>
                    <a:pt x="654825" y="112932"/>
                  </a:cubicBezTo>
                  <a:lnTo>
                    <a:pt x="633529" y="67600"/>
                  </a:lnTo>
                  <a:cubicBezTo>
                    <a:pt x="631290" y="62887"/>
                    <a:pt x="629611" y="59942"/>
                    <a:pt x="628492" y="58763"/>
                  </a:cubicBezTo>
                  <a:cubicBezTo>
                    <a:pt x="627373" y="57585"/>
                    <a:pt x="624898" y="56142"/>
                    <a:pt x="621069" y="54434"/>
                  </a:cubicBezTo>
                  <a:cubicBezTo>
                    <a:pt x="619891" y="53962"/>
                    <a:pt x="618875" y="53034"/>
                    <a:pt x="618021" y="51650"/>
                  </a:cubicBezTo>
                  <a:cubicBezTo>
                    <a:pt x="617166" y="50266"/>
                    <a:pt x="616739" y="48925"/>
                    <a:pt x="616739" y="47629"/>
                  </a:cubicBezTo>
                  <a:cubicBezTo>
                    <a:pt x="616739" y="42386"/>
                    <a:pt x="621953" y="38822"/>
                    <a:pt x="632380" y="36937"/>
                  </a:cubicBezTo>
                  <a:cubicBezTo>
                    <a:pt x="639332" y="35700"/>
                    <a:pt x="647255" y="35081"/>
                    <a:pt x="656151" y="35081"/>
                  </a:cubicBezTo>
                  <a:close/>
                  <a:moveTo>
                    <a:pt x="191830" y="34551"/>
                  </a:moveTo>
                  <a:cubicBezTo>
                    <a:pt x="203023" y="34551"/>
                    <a:pt x="212537" y="37732"/>
                    <a:pt x="220373" y="44095"/>
                  </a:cubicBezTo>
                  <a:cubicBezTo>
                    <a:pt x="224320" y="47276"/>
                    <a:pt x="227501" y="51046"/>
                    <a:pt x="229916" y="55406"/>
                  </a:cubicBezTo>
                  <a:cubicBezTo>
                    <a:pt x="232685" y="60354"/>
                    <a:pt x="234070" y="65185"/>
                    <a:pt x="234070" y="69898"/>
                  </a:cubicBezTo>
                  <a:cubicBezTo>
                    <a:pt x="234070" y="73727"/>
                    <a:pt x="233274" y="76864"/>
                    <a:pt x="231684" y="79309"/>
                  </a:cubicBezTo>
                  <a:cubicBezTo>
                    <a:pt x="230093" y="81754"/>
                    <a:pt x="228031" y="82976"/>
                    <a:pt x="225498" y="82976"/>
                  </a:cubicBezTo>
                  <a:lnTo>
                    <a:pt x="183966" y="82976"/>
                  </a:lnTo>
                  <a:cubicBezTo>
                    <a:pt x="182139" y="82976"/>
                    <a:pt x="181226" y="83771"/>
                    <a:pt x="181226" y="85362"/>
                  </a:cubicBezTo>
                  <a:cubicBezTo>
                    <a:pt x="181226" y="89191"/>
                    <a:pt x="183303" y="92799"/>
                    <a:pt x="187456" y="96187"/>
                  </a:cubicBezTo>
                  <a:cubicBezTo>
                    <a:pt x="191609" y="99574"/>
                    <a:pt x="196072" y="101268"/>
                    <a:pt x="200844" y="101268"/>
                  </a:cubicBezTo>
                  <a:cubicBezTo>
                    <a:pt x="203671" y="101268"/>
                    <a:pt x="206808" y="100723"/>
                    <a:pt x="210255" y="99633"/>
                  </a:cubicBezTo>
                  <a:cubicBezTo>
                    <a:pt x="213701" y="98543"/>
                    <a:pt x="216543" y="97203"/>
                    <a:pt x="218782" y="95612"/>
                  </a:cubicBezTo>
                  <a:cubicBezTo>
                    <a:pt x="220785" y="94199"/>
                    <a:pt x="222376" y="93492"/>
                    <a:pt x="223554" y="93492"/>
                  </a:cubicBezTo>
                  <a:cubicBezTo>
                    <a:pt x="225085" y="93492"/>
                    <a:pt x="226588" y="94434"/>
                    <a:pt x="228061" y="96319"/>
                  </a:cubicBezTo>
                  <a:cubicBezTo>
                    <a:pt x="229533" y="98204"/>
                    <a:pt x="230270" y="100149"/>
                    <a:pt x="230270" y="102152"/>
                  </a:cubicBezTo>
                  <a:cubicBezTo>
                    <a:pt x="230270" y="106393"/>
                    <a:pt x="227619" y="110487"/>
                    <a:pt x="222317" y="114434"/>
                  </a:cubicBezTo>
                  <a:cubicBezTo>
                    <a:pt x="212950" y="121445"/>
                    <a:pt x="202139" y="124950"/>
                    <a:pt x="189886" y="124950"/>
                  </a:cubicBezTo>
                  <a:cubicBezTo>
                    <a:pt x="177515" y="124950"/>
                    <a:pt x="167146" y="121357"/>
                    <a:pt x="158781" y="114169"/>
                  </a:cubicBezTo>
                  <a:cubicBezTo>
                    <a:pt x="154716" y="110635"/>
                    <a:pt x="151358" y="106364"/>
                    <a:pt x="148707" y="101356"/>
                  </a:cubicBezTo>
                  <a:cubicBezTo>
                    <a:pt x="145232" y="94699"/>
                    <a:pt x="143494" y="87689"/>
                    <a:pt x="143494" y="80325"/>
                  </a:cubicBezTo>
                  <a:cubicBezTo>
                    <a:pt x="143494" y="70428"/>
                    <a:pt x="146498" y="61532"/>
                    <a:pt x="152507" y="53638"/>
                  </a:cubicBezTo>
                  <a:cubicBezTo>
                    <a:pt x="157691" y="46805"/>
                    <a:pt x="164289" y="41709"/>
                    <a:pt x="172301" y="38351"/>
                  </a:cubicBezTo>
                  <a:cubicBezTo>
                    <a:pt x="178310" y="35818"/>
                    <a:pt x="184820" y="34551"/>
                    <a:pt x="191830" y="34551"/>
                  </a:cubicBezTo>
                  <a:close/>
                  <a:moveTo>
                    <a:pt x="289555" y="34463"/>
                  </a:moveTo>
                  <a:cubicBezTo>
                    <a:pt x="299805" y="34463"/>
                    <a:pt x="308494" y="37055"/>
                    <a:pt x="315623" y="42239"/>
                  </a:cubicBezTo>
                  <a:cubicBezTo>
                    <a:pt x="319393" y="45008"/>
                    <a:pt x="322029" y="48174"/>
                    <a:pt x="323531" y="51738"/>
                  </a:cubicBezTo>
                  <a:cubicBezTo>
                    <a:pt x="325034" y="55302"/>
                    <a:pt x="325785" y="60207"/>
                    <a:pt x="325785" y="66451"/>
                  </a:cubicBezTo>
                  <a:lnTo>
                    <a:pt x="325608" y="79618"/>
                  </a:lnTo>
                  <a:cubicBezTo>
                    <a:pt x="325608" y="88749"/>
                    <a:pt x="326256" y="94670"/>
                    <a:pt x="327552" y="97380"/>
                  </a:cubicBezTo>
                  <a:cubicBezTo>
                    <a:pt x="328200" y="98676"/>
                    <a:pt x="328819" y="99501"/>
                    <a:pt x="329408" y="99854"/>
                  </a:cubicBezTo>
                  <a:cubicBezTo>
                    <a:pt x="329997" y="100207"/>
                    <a:pt x="331234" y="100531"/>
                    <a:pt x="333119" y="100826"/>
                  </a:cubicBezTo>
                  <a:cubicBezTo>
                    <a:pt x="335004" y="101121"/>
                    <a:pt x="335947" y="102358"/>
                    <a:pt x="335947" y="104537"/>
                  </a:cubicBezTo>
                  <a:cubicBezTo>
                    <a:pt x="335947" y="107365"/>
                    <a:pt x="334813" y="110311"/>
                    <a:pt x="332545" y="113374"/>
                  </a:cubicBezTo>
                  <a:cubicBezTo>
                    <a:pt x="330277" y="116437"/>
                    <a:pt x="327346" y="119000"/>
                    <a:pt x="323752" y="121062"/>
                  </a:cubicBezTo>
                  <a:cubicBezTo>
                    <a:pt x="319334" y="123654"/>
                    <a:pt x="314709" y="124950"/>
                    <a:pt x="309879" y="124950"/>
                  </a:cubicBezTo>
                  <a:cubicBezTo>
                    <a:pt x="303693" y="124950"/>
                    <a:pt x="298804" y="122829"/>
                    <a:pt x="295210" y="118588"/>
                  </a:cubicBezTo>
                  <a:cubicBezTo>
                    <a:pt x="293973" y="117056"/>
                    <a:pt x="292824" y="116290"/>
                    <a:pt x="291764" y="116290"/>
                  </a:cubicBezTo>
                  <a:cubicBezTo>
                    <a:pt x="290586" y="116290"/>
                    <a:pt x="289024" y="117027"/>
                    <a:pt x="287080" y="118499"/>
                  </a:cubicBezTo>
                  <a:cubicBezTo>
                    <a:pt x="281189" y="122800"/>
                    <a:pt x="274503" y="124950"/>
                    <a:pt x="267021" y="124950"/>
                  </a:cubicBezTo>
                  <a:cubicBezTo>
                    <a:pt x="259303" y="124950"/>
                    <a:pt x="253059" y="123301"/>
                    <a:pt x="248287" y="120002"/>
                  </a:cubicBezTo>
                  <a:cubicBezTo>
                    <a:pt x="245165" y="117822"/>
                    <a:pt x="242691" y="114979"/>
                    <a:pt x="240864" y="111474"/>
                  </a:cubicBezTo>
                  <a:cubicBezTo>
                    <a:pt x="239038" y="107969"/>
                    <a:pt x="238125" y="104302"/>
                    <a:pt x="238125" y="100473"/>
                  </a:cubicBezTo>
                  <a:cubicBezTo>
                    <a:pt x="238125" y="94346"/>
                    <a:pt x="240599" y="88926"/>
                    <a:pt x="245548" y="84213"/>
                  </a:cubicBezTo>
                  <a:cubicBezTo>
                    <a:pt x="253265" y="76790"/>
                    <a:pt x="264812" y="73049"/>
                    <a:pt x="280188" y="72991"/>
                  </a:cubicBezTo>
                  <a:cubicBezTo>
                    <a:pt x="283605" y="72991"/>
                    <a:pt x="285755" y="72652"/>
                    <a:pt x="286638" y="71974"/>
                  </a:cubicBezTo>
                  <a:cubicBezTo>
                    <a:pt x="287522" y="71297"/>
                    <a:pt x="287964" y="69721"/>
                    <a:pt x="287964" y="67247"/>
                  </a:cubicBezTo>
                  <a:cubicBezTo>
                    <a:pt x="287964" y="61002"/>
                    <a:pt x="287316" y="56481"/>
                    <a:pt x="286020" y="53682"/>
                  </a:cubicBezTo>
                  <a:cubicBezTo>
                    <a:pt x="284724" y="50884"/>
                    <a:pt x="282603" y="49485"/>
                    <a:pt x="279657" y="49485"/>
                  </a:cubicBezTo>
                  <a:cubicBezTo>
                    <a:pt x="277890" y="49485"/>
                    <a:pt x="276314" y="50015"/>
                    <a:pt x="274930" y="51076"/>
                  </a:cubicBezTo>
                  <a:cubicBezTo>
                    <a:pt x="273545" y="52136"/>
                    <a:pt x="271822" y="54080"/>
                    <a:pt x="269760" y="56908"/>
                  </a:cubicBezTo>
                  <a:cubicBezTo>
                    <a:pt x="264517" y="64389"/>
                    <a:pt x="259038" y="68130"/>
                    <a:pt x="253324" y="68130"/>
                  </a:cubicBezTo>
                  <a:cubicBezTo>
                    <a:pt x="250437" y="68130"/>
                    <a:pt x="248081" y="67276"/>
                    <a:pt x="246255" y="65568"/>
                  </a:cubicBezTo>
                  <a:cubicBezTo>
                    <a:pt x="244428" y="63859"/>
                    <a:pt x="243515" y="61621"/>
                    <a:pt x="243515" y="58852"/>
                  </a:cubicBezTo>
                  <a:cubicBezTo>
                    <a:pt x="243515" y="56024"/>
                    <a:pt x="244649" y="53196"/>
                    <a:pt x="246918" y="50369"/>
                  </a:cubicBezTo>
                  <a:cubicBezTo>
                    <a:pt x="249186" y="47541"/>
                    <a:pt x="252264" y="45067"/>
                    <a:pt x="256152" y="42946"/>
                  </a:cubicBezTo>
                  <a:cubicBezTo>
                    <a:pt x="266815" y="37290"/>
                    <a:pt x="277949" y="34463"/>
                    <a:pt x="289555" y="34463"/>
                  </a:cubicBezTo>
                  <a:close/>
                  <a:moveTo>
                    <a:pt x="452168" y="13255"/>
                  </a:moveTo>
                  <a:lnTo>
                    <a:pt x="459326" y="13255"/>
                  </a:lnTo>
                  <a:cubicBezTo>
                    <a:pt x="460798" y="13255"/>
                    <a:pt x="461785" y="13593"/>
                    <a:pt x="462286" y="14271"/>
                  </a:cubicBezTo>
                  <a:cubicBezTo>
                    <a:pt x="462787" y="14948"/>
                    <a:pt x="463037" y="16288"/>
                    <a:pt x="463037" y="18291"/>
                  </a:cubicBezTo>
                  <a:lnTo>
                    <a:pt x="463037" y="30221"/>
                  </a:lnTo>
                  <a:cubicBezTo>
                    <a:pt x="463037" y="31988"/>
                    <a:pt x="463317" y="33137"/>
                    <a:pt x="463876" y="33667"/>
                  </a:cubicBezTo>
                  <a:cubicBezTo>
                    <a:pt x="464436" y="34198"/>
                    <a:pt x="465629" y="34463"/>
                    <a:pt x="467455" y="34463"/>
                  </a:cubicBezTo>
                  <a:lnTo>
                    <a:pt x="483803" y="34463"/>
                  </a:lnTo>
                  <a:cubicBezTo>
                    <a:pt x="485983" y="34463"/>
                    <a:pt x="487397" y="34860"/>
                    <a:pt x="488045" y="35656"/>
                  </a:cubicBezTo>
                  <a:cubicBezTo>
                    <a:pt x="488693" y="36451"/>
                    <a:pt x="489017" y="38145"/>
                    <a:pt x="489017" y="40737"/>
                  </a:cubicBezTo>
                  <a:lnTo>
                    <a:pt x="489017" y="45950"/>
                  </a:lnTo>
                  <a:cubicBezTo>
                    <a:pt x="489017" y="48778"/>
                    <a:pt x="488604" y="50737"/>
                    <a:pt x="487780" y="51827"/>
                  </a:cubicBezTo>
                  <a:cubicBezTo>
                    <a:pt x="486955" y="52917"/>
                    <a:pt x="485453" y="53461"/>
                    <a:pt x="483273" y="53461"/>
                  </a:cubicBezTo>
                  <a:lnTo>
                    <a:pt x="467279" y="53461"/>
                  </a:lnTo>
                  <a:cubicBezTo>
                    <a:pt x="465629" y="53461"/>
                    <a:pt x="464510" y="53756"/>
                    <a:pt x="463921" y="54345"/>
                  </a:cubicBezTo>
                  <a:cubicBezTo>
                    <a:pt x="463331" y="54934"/>
                    <a:pt x="463037" y="56054"/>
                    <a:pt x="463037" y="57703"/>
                  </a:cubicBezTo>
                  <a:lnTo>
                    <a:pt x="463037" y="87571"/>
                  </a:lnTo>
                  <a:cubicBezTo>
                    <a:pt x="463037" y="91106"/>
                    <a:pt x="463906" y="93992"/>
                    <a:pt x="465644" y="96231"/>
                  </a:cubicBezTo>
                  <a:cubicBezTo>
                    <a:pt x="467382" y="98470"/>
                    <a:pt x="469605" y="99589"/>
                    <a:pt x="472315" y="99589"/>
                  </a:cubicBezTo>
                  <a:cubicBezTo>
                    <a:pt x="474613" y="99589"/>
                    <a:pt x="477647" y="98528"/>
                    <a:pt x="481417" y="96408"/>
                  </a:cubicBezTo>
                  <a:cubicBezTo>
                    <a:pt x="482301" y="95877"/>
                    <a:pt x="483185" y="95612"/>
                    <a:pt x="484068" y="95612"/>
                  </a:cubicBezTo>
                  <a:cubicBezTo>
                    <a:pt x="485482" y="95612"/>
                    <a:pt x="486778" y="96467"/>
                    <a:pt x="487956" y="98175"/>
                  </a:cubicBezTo>
                  <a:cubicBezTo>
                    <a:pt x="489134" y="99883"/>
                    <a:pt x="489724" y="101739"/>
                    <a:pt x="489724" y="103742"/>
                  </a:cubicBezTo>
                  <a:cubicBezTo>
                    <a:pt x="489724" y="107395"/>
                    <a:pt x="487721" y="110900"/>
                    <a:pt x="483715" y="114258"/>
                  </a:cubicBezTo>
                  <a:cubicBezTo>
                    <a:pt x="475349" y="121386"/>
                    <a:pt x="465217" y="124950"/>
                    <a:pt x="453317" y="124950"/>
                  </a:cubicBezTo>
                  <a:cubicBezTo>
                    <a:pt x="443891" y="124950"/>
                    <a:pt x="436321" y="122284"/>
                    <a:pt x="430606" y="116953"/>
                  </a:cubicBezTo>
                  <a:cubicBezTo>
                    <a:pt x="424892" y="111621"/>
                    <a:pt x="422035" y="104596"/>
                    <a:pt x="422035" y="95877"/>
                  </a:cubicBezTo>
                  <a:lnTo>
                    <a:pt x="422035" y="55052"/>
                  </a:lnTo>
                  <a:cubicBezTo>
                    <a:pt x="422035" y="53697"/>
                    <a:pt x="421873" y="52858"/>
                    <a:pt x="421549" y="52534"/>
                  </a:cubicBezTo>
                  <a:cubicBezTo>
                    <a:pt x="421225" y="52210"/>
                    <a:pt x="420385" y="52048"/>
                    <a:pt x="419030" y="52048"/>
                  </a:cubicBezTo>
                  <a:lnTo>
                    <a:pt x="409929" y="52048"/>
                  </a:lnTo>
                  <a:cubicBezTo>
                    <a:pt x="408220" y="52048"/>
                    <a:pt x="407130" y="51768"/>
                    <a:pt x="406659" y="51208"/>
                  </a:cubicBezTo>
                  <a:cubicBezTo>
                    <a:pt x="406188" y="50648"/>
                    <a:pt x="405952" y="49338"/>
                    <a:pt x="405952" y="47276"/>
                  </a:cubicBezTo>
                  <a:lnTo>
                    <a:pt x="405952" y="43388"/>
                  </a:lnTo>
                  <a:cubicBezTo>
                    <a:pt x="406011" y="41620"/>
                    <a:pt x="406688" y="40324"/>
                    <a:pt x="407984" y="39500"/>
                  </a:cubicBezTo>
                  <a:lnTo>
                    <a:pt x="448456" y="14050"/>
                  </a:lnTo>
                  <a:cubicBezTo>
                    <a:pt x="449458" y="13520"/>
                    <a:pt x="450695" y="13255"/>
                    <a:pt x="452168" y="13255"/>
                  </a:cubicBezTo>
                  <a:close/>
                  <a:moveTo>
                    <a:pt x="540455" y="1855"/>
                  </a:moveTo>
                  <a:cubicBezTo>
                    <a:pt x="543872" y="1855"/>
                    <a:pt x="545522" y="3328"/>
                    <a:pt x="545404" y="6274"/>
                  </a:cubicBezTo>
                  <a:lnTo>
                    <a:pt x="544255" y="43299"/>
                  </a:lnTo>
                  <a:cubicBezTo>
                    <a:pt x="544137" y="47718"/>
                    <a:pt x="545492" y="49927"/>
                    <a:pt x="548320" y="49927"/>
                  </a:cubicBezTo>
                  <a:cubicBezTo>
                    <a:pt x="549734" y="49927"/>
                    <a:pt x="551118" y="48955"/>
                    <a:pt x="552473" y="47011"/>
                  </a:cubicBezTo>
                  <a:cubicBezTo>
                    <a:pt x="558188" y="38704"/>
                    <a:pt x="565817" y="34551"/>
                    <a:pt x="575360" y="34551"/>
                  </a:cubicBezTo>
                  <a:cubicBezTo>
                    <a:pt x="584727" y="34551"/>
                    <a:pt x="592179" y="37408"/>
                    <a:pt x="597717" y="43123"/>
                  </a:cubicBezTo>
                  <a:cubicBezTo>
                    <a:pt x="600191" y="45656"/>
                    <a:pt x="601944" y="48660"/>
                    <a:pt x="602975" y="52136"/>
                  </a:cubicBezTo>
                  <a:cubicBezTo>
                    <a:pt x="604006" y="55612"/>
                    <a:pt x="604580" y="60590"/>
                    <a:pt x="604698" y="67070"/>
                  </a:cubicBezTo>
                  <a:lnTo>
                    <a:pt x="605493" y="98970"/>
                  </a:lnTo>
                  <a:cubicBezTo>
                    <a:pt x="605552" y="101739"/>
                    <a:pt x="605920" y="103772"/>
                    <a:pt x="606598" y="105068"/>
                  </a:cubicBezTo>
                  <a:cubicBezTo>
                    <a:pt x="607276" y="106364"/>
                    <a:pt x="608851" y="107984"/>
                    <a:pt x="611326" y="109928"/>
                  </a:cubicBezTo>
                  <a:cubicBezTo>
                    <a:pt x="613034" y="111283"/>
                    <a:pt x="613888" y="112903"/>
                    <a:pt x="613888" y="114788"/>
                  </a:cubicBezTo>
                  <a:cubicBezTo>
                    <a:pt x="613888" y="121150"/>
                    <a:pt x="604286" y="124332"/>
                    <a:pt x="585081" y="124332"/>
                  </a:cubicBezTo>
                  <a:cubicBezTo>
                    <a:pt x="567996" y="124332"/>
                    <a:pt x="559454" y="121357"/>
                    <a:pt x="559454" y="115407"/>
                  </a:cubicBezTo>
                  <a:cubicBezTo>
                    <a:pt x="559454" y="114405"/>
                    <a:pt x="559601" y="113639"/>
                    <a:pt x="559896" y="113109"/>
                  </a:cubicBezTo>
                  <a:cubicBezTo>
                    <a:pt x="560191" y="112579"/>
                    <a:pt x="561222" y="111165"/>
                    <a:pt x="562989" y="108867"/>
                  </a:cubicBezTo>
                  <a:cubicBezTo>
                    <a:pt x="565463" y="105627"/>
                    <a:pt x="566700" y="97527"/>
                    <a:pt x="566700" y="84567"/>
                  </a:cubicBezTo>
                  <a:cubicBezTo>
                    <a:pt x="566700" y="76731"/>
                    <a:pt x="565964" y="71017"/>
                    <a:pt x="564491" y="67423"/>
                  </a:cubicBezTo>
                  <a:cubicBezTo>
                    <a:pt x="562547" y="62534"/>
                    <a:pt x="559071" y="60089"/>
                    <a:pt x="554064" y="60089"/>
                  </a:cubicBezTo>
                  <a:cubicBezTo>
                    <a:pt x="550470" y="60089"/>
                    <a:pt x="547819" y="61385"/>
                    <a:pt x="546111" y="63977"/>
                  </a:cubicBezTo>
                  <a:cubicBezTo>
                    <a:pt x="544874" y="65862"/>
                    <a:pt x="544255" y="69397"/>
                    <a:pt x="544255" y="74581"/>
                  </a:cubicBezTo>
                  <a:lnTo>
                    <a:pt x="544255" y="91636"/>
                  </a:lnTo>
                  <a:cubicBezTo>
                    <a:pt x="544667" y="99177"/>
                    <a:pt x="545021" y="103448"/>
                    <a:pt x="545316" y="104449"/>
                  </a:cubicBezTo>
                  <a:cubicBezTo>
                    <a:pt x="545610" y="105451"/>
                    <a:pt x="546965" y="107306"/>
                    <a:pt x="549381" y="110016"/>
                  </a:cubicBezTo>
                  <a:cubicBezTo>
                    <a:pt x="550500" y="111253"/>
                    <a:pt x="551059" y="112697"/>
                    <a:pt x="551059" y="114346"/>
                  </a:cubicBezTo>
                  <a:cubicBezTo>
                    <a:pt x="551059" y="121003"/>
                    <a:pt x="542400" y="124332"/>
                    <a:pt x="525080" y="124332"/>
                  </a:cubicBezTo>
                  <a:cubicBezTo>
                    <a:pt x="504814" y="124332"/>
                    <a:pt x="494682" y="120885"/>
                    <a:pt x="494682" y="113993"/>
                  </a:cubicBezTo>
                  <a:cubicBezTo>
                    <a:pt x="494682" y="112402"/>
                    <a:pt x="495005" y="111180"/>
                    <a:pt x="495654" y="110325"/>
                  </a:cubicBezTo>
                  <a:cubicBezTo>
                    <a:pt x="496301" y="109471"/>
                    <a:pt x="497892" y="108160"/>
                    <a:pt x="500425" y="106393"/>
                  </a:cubicBezTo>
                  <a:cubicBezTo>
                    <a:pt x="502664" y="104803"/>
                    <a:pt x="504210" y="100517"/>
                    <a:pt x="505065" y="93536"/>
                  </a:cubicBezTo>
                  <a:cubicBezTo>
                    <a:pt x="505919" y="86555"/>
                    <a:pt x="506346" y="74994"/>
                    <a:pt x="506346" y="58852"/>
                  </a:cubicBezTo>
                  <a:cubicBezTo>
                    <a:pt x="506346" y="46186"/>
                    <a:pt x="505992" y="37408"/>
                    <a:pt x="505286" y="32519"/>
                  </a:cubicBezTo>
                  <a:cubicBezTo>
                    <a:pt x="505050" y="30692"/>
                    <a:pt x="504623" y="29352"/>
                    <a:pt x="504004" y="28498"/>
                  </a:cubicBezTo>
                  <a:cubicBezTo>
                    <a:pt x="503386" y="27644"/>
                    <a:pt x="502222" y="26775"/>
                    <a:pt x="500514" y="25891"/>
                  </a:cubicBezTo>
                  <a:cubicBezTo>
                    <a:pt x="496861" y="24006"/>
                    <a:pt x="495035" y="21826"/>
                    <a:pt x="495035" y="19352"/>
                  </a:cubicBezTo>
                  <a:cubicBezTo>
                    <a:pt x="495035" y="16406"/>
                    <a:pt x="496419" y="14020"/>
                    <a:pt x="499188" y="12194"/>
                  </a:cubicBezTo>
                  <a:cubicBezTo>
                    <a:pt x="501957" y="10368"/>
                    <a:pt x="507259" y="8394"/>
                    <a:pt x="515094" y="6274"/>
                  </a:cubicBezTo>
                  <a:cubicBezTo>
                    <a:pt x="525698" y="3328"/>
                    <a:pt x="534152" y="1855"/>
                    <a:pt x="540455" y="1855"/>
                  </a:cubicBezTo>
                  <a:close/>
                  <a:moveTo>
                    <a:pt x="389558" y="1855"/>
                  </a:moveTo>
                  <a:cubicBezTo>
                    <a:pt x="394212" y="1855"/>
                    <a:pt x="396539" y="4742"/>
                    <a:pt x="396539" y="10515"/>
                  </a:cubicBezTo>
                  <a:cubicBezTo>
                    <a:pt x="396539" y="12400"/>
                    <a:pt x="396244" y="16730"/>
                    <a:pt x="395655" y="23505"/>
                  </a:cubicBezTo>
                  <a:cubicBezTo>
                    <a:pt x="394889" y="34050"/>
                    <a:pt x="394447" y="43712"/>
                    <a:pt x="394330" y="52489"/>
                  </a:cubicBezTo>
                  <a:lnTo>
                    <a:pt x="394330" y="80855"/>
                  </a:lnTo>
                  <a:cubicBezTo>
                    <a:pt x="394330" y="93403"/>
                    <a:pt x="394521" y="100708"/>
                    <a:pt x="394904" y="102770"/>
                  </a:cubicBezTo>
                  <a:cubicBezTo>
                    <a:pt x="395287" y="104832"/>
                    <a:pt x="396745" y="106423"/>
                    <a:pt x="399278" y="107542"/>
                  </a:cubicBezTo>
                  <a:cubicBezTo>
                    <a:pt x="401458" y="108484"/>
                    <a:pt x="402916" y="109368"/>
                    <a:pt x="403652" y="110193"/>
                  </a:cubicBezTo>
                  <a:cubicBezTo>
                    <a:pt x="404388" y="111018"/>
                    <a:pt x="404757" y="112196"/>
                    <a:pt x="404757" y="113728"/>
                  </a:cubicBezTo>
                  <a:cubicBezTo>
                    <a:pt x="404757" y="115672"/>
                    <a:pt x="404065" y="117439"/>
                    <a:pt x="402680" y="119030"/>
                  </a:cubicBezTo>
                  <a:cubicBezTo>
                    <a:pt x="401296" y="120620"/>
                    <a:pt x="399455" y="121739"/>
                    <a:pt x="397157" y="122388"/>
                  </a:cubicBezTo>
                  <a:cubicBezTo>
                    <a:pt x="392916" y="123684"/>
                    <a:pt x="385758" y="124332"/>
                    <a:pt x="375684" y="124332"/>
                  </a:cubicBezTo>
                  <a:cubicBezTo>
                    <a:pt x="364314" y="124332"/>
                    <a:pt x="356332" y="123477"/>
                    <a:pt x="351737" y="121769"/>
                  </a:cubicBezTo>
                  <a:cubicBezTo>
                    <a:pt x="349616" y="121003"/>
                    <a:pt x="347878" y="119810"/>
                    <a:pt x="346523" y="118190"/>
                  </a:cubicBezTo>
                  <a:cubicBezTo>
                    <a:pt x="345168" y="116570"/>
                    <a:pt x="344491" y="114876"/>
                    <a:pt x="344491" y="113109"/>
                  </a:cubicBezTo>
                  <a:cubicBezTo>
                    <a:pt x="344491" y="111695"/>
                    <a:pt x="344859" y="110605"/>
                    <a:pt x="345595" y="109839"/>
                  </a:cubicBezTo>
                  <a:cubicBezTo>
                    <a:pt x="346332" y="109074"/>
                    <a:pt x="347937" y="108160"/>
                    <a:pt x="350411" y="107100"/>
                  </a:cubicBezTo>
                  <a:cubicBezTo>
                    <a:pt x="352709" y="106099"/>
                    <a:pt x="354123" y="103359"/>
                    <a:pt x="354653" y="98882"/>
                  </a:cubicBezTo>
                  <a:cubicBezTo>
                    <a:pt x="355595" y="91224"/>
                    <a:pt x="356067" y="80325"/>
                    <a:pt x="356067" y="66186"/>
                  </a:cubicBezTo>
                  <a:cubicBezTo>
                    <a:pt x="356067" y="51812"/>
                    <a:pt x="355654" y="42563"/>
                    <a:pt x="354830" y="38439"/>
                  </a:cubicBezTo>
                  <a:cubicBezTo>
                    <a:pt x="354005" y="34315"/>
                    <a:pt x="351943" y="31252"/>
                    <a:pt x="348644" y="29249"/>
                  </a:cubicBezTo>
                  <a:cubicBezTo>
                    <a:pt x="346170" y="27835"/>
                    <a:pt x="344476" y="26495"/>
                    <a:pt x="343563" y="25228"/>
                  </a:cubicBezTo>
                  <a:cubicBezTo>
                    <a:pt x="342650" y="23962"/>
                    <a:pt x="342193" y="22415"/>
                    <a:pt x="342193" y="20589"/>
                  </a:cubicBezTo>
                  <a:cubicBezTo>
                    <a:pt x="342193" y="17702"/>
                    <a:pt x="343577" y="15184"/>
                    <a:pt x="346346" y="13034"/>
                  </a:cubicBezTo>
                  <a:cubicBezTo>
                    <a:pt x="349115" y="10883"/>
                    <a:pt x="353533" y="8895"/>
                    <a:pt x="359601" y="7069"/>
                  </a:cubicBezTo>
                  <a:cubicBezTo>
                    <a:pt x="363666" y="5832"/>
                    <a:pt x="368939" y="4653"/>
                    <a:pt x="375419" y="3534"/>
                  </a:cubicBezTo>
                  <a:cubicBezTo>
                    <a:pt x="381899" y="2415"/>
                    <a:pt x="386612" y="1855"/>
                    <a:pt x="389558" y="1855"/>
                  </a:cubicBezTo>
                  <a:close/>
                  <a:moveTo>
                    <a:pt x="39147" y="0"/>
                  </a:moveTo>
                  <a:cubicBezTo>
                    <a:pt x="57527" y="0"/>
                    <a:pt x="66717" y="3799"/>
                    <a:pt x="66717" y="11399"/>
                  </a:cubicBezTo>
                  <a:cubicBezTo>
                    <a:pt x="66717" y="13461"/>
                    <a:pt x="66246" y="15140"/>
                    <a:pt x="65303" y="16436"/>
                  </a:cubicBezTo>
                  <a:cubicBezTo>
                    <a:pt x="64360" y="17732"/>
                    <a:pt x="62564" y="19175"/>
                    <a:pt x="59913" y="20766"/>
                  </a:cubicBezTo>
                  <a:cubicBezTo>
                    <a:pt x="57615" y="22180"/>
                    <a:pt x="56157" y="24035"/>
                    <a:pt x="55539" y="26333"/>
                  </a:cubicBezTo>
                  <a:cubicBezTo>
                    <a:pt x="54920" y="28630"/>
                    <a:pt x="54611" y="33284"/>
                    <a:pt x="54611" y="40295"/>
                  </a:cubicBezTo>
                  <a:cubicBezTo>
                    <a:pt x="54611" y="44419"/>
                    <a:pt x="55377" y="46952"/>
                    <a:pt x="56908" y="47894"/>
                  </a:cubicBezTo>
                  <a:cubicBezTo>
                    <a:pt x="57792" y="48483"/>
                    <a:pt x="59132" y="48837"/>
                    <a:pt x="60929" y="48955"/>
                  </a:cubicBezTo>
                  <a:cubicBezTo>
                    <a:pt x="62726" y="49073"/>
                    <a:pt x="66953" y="49132"/>
                    <a:pt x="73610" y="49132"/>
                  </a:cubicBezTo>
                  <a:cubicBezTo>
                    <a:pt x="79677" y="49132"/>
                    <a:pt x="83448" y="48808"/>
                    <a:pt x="84920" y="48159"/>
                  </a:cubicBezTo>
                  <a:cubicBezTo>
                    <a:pt x="86393" y="47511"/>
                    <a:pt x="87130" y="45891"/>
                    <a:pt x="87130" y="43299"/>
                  </a:cubicBezTo>
                  <a:cubicBezTo>
                    <a:pt x="87130" y="35523"/>
                    <a:pt x="86776" y="30103"/>
                    <a:pt x="86069" y="27040"/>
                  </a:cubicBezTo>
                  <a:cubicBezTo>
                    <a:pt x="85362" y="23976"/>
                    <a:pt x="83978" y="21885"/>
                    <a:pt x="81916" y="20766"/>
                  </a:cubicBezTo>
                  <a:cubicBezTo>
                    <a:pt x="79324" y="19293"/>
                    <a:pt x="77615" y="18041"/>
                    <a:pt x="76791" y="17010"/>
                  </a:cubicBezTo>
                  <a:cubicBezTo>
                    <a:pt x="75966" y="15979"/>
                    <a:pt x="75554" y="14609"/>
                    <a:pt x="75554" y="12901"/>
                  </a:cubicBezTo>
                  <a:cubicBezTo>
                    <a:pt x="75554" y="10486"/>
                    <a:pt x="76467" y="8291"/>
                    <a:pt x="78293" y="6318"/>
                  </a:cubicBezTo>
                  <a:cubicBezTo>
                    <a:pt x="80119" y="4344"/>
                    <a:pt x="82505" y="3004"/>
                    <a:pt x="85451" y="2297"/>
                  </a:cubicBezTo>
                  <a:cubicBezTo>
                    <a:pt x="91577" y="824"/>
                    <a:pt x="99265" y="88"/>
                    <a:pt x="108514" y="88"/>
                  </a:cubicBezTo>
                  <a:cubicBezTo>
                    <a:pt x="119354" y="88"/>
                    <a:pt x="127351" y="1075"/>
                    <a:pt x="132506" y="3048"/>
                  </a:cubicBezTo>
                  <a:cubicBezTo>
                    <a:pt x="137661" y="5022"/>
                    <a:pt x="140238" y="8100"/>
                    <a:pt x="140238" y="12282"/>
                  </a:cubicBezTo>
                  <a:cubicBezTo>
                    <a:pt x="140238" y="15817"/>
                    <a:pt x="138412" y="18468"/>
                    <a:pt x="134759" y="20236"/>
                  </a:cubicBezTo>
                  <a:cubicBezTo>
                    <a:pt x="132462" y="21296"/>
                    <a:pt x="130960" y="22312"/>
                    <a:pt x="130253" y="23284"/>
                  </a:cubicBezTo>
                  <a:cubicBezTo>
                    <a:pt x="129546" y="24256"/>
                    <a:pt x="128986" y="26068"/>
                    <a:pt x="128574" y="28719"/>
                  </a:cubicBezTo>
                  <a:cubicBezTo>
                    <a:pt x="128338" y="30192"/>
                    <a:pt x="128043" y="36731"/>
                    <a:pt x="127690" y="48336"/>
                  </a:cubicBezTo>
                  <a:cubicBezTo>
                    <a:pt x="127336" y="59942"/>
                    <a:pt x="127160" y="69161"/>
                    <a:pt x="127160" y="75995"/>
                  </a:cubicBezTo>
                  <a:cubicBezTo>
                    <a:pt x="127160" y="87954"/>
                    <a:pt x="127602" y="95553"/>
                    <a:pt x="128485" y="98794"/>
                  </a:cubicBezTo>
                  <a:cubicBezTo>
                    <a:pt x="128956" y="100561"/>
                    <a:pt x="129487" y="101739"/>
                    <a:pt x="130076" y="102328"/>
                  </a:cubicBezTo>
                  <a:cubicBezTo>
                    <a:pt x="130665" y="102917"/>
                    <a:pt x="132521" y="104096"/>
                    <a:pt x="135643" y="105863"/>
                  </a:cubicBezTo>
                  <a:cubicBezTo>
                    <a:pt x="137881" y="107100"/>
                    <a:pt x="139001" y="108985"/>
                    <a:pt x="139001" y="111518"/>
                  </a:cubicBezTo>
                  <a:cubicBezTo>
                    <a:pt x="139001" y="115996"/>
                    <a:pt x="136335" y="119250"/>
                    <a:pt x="131004" y="121283"/>
                  </a:cubicBezTo>
                  <a:cubicBezTo>
                    <a:pt x="125672" y="123315"/>
                    <a:pt x="117027" y="124332"/>
                    <a:pt x="105068" y="124332"/>
                  </a:cubicBezTo>
                  <a:cubicBezTo>
                    <a:pt x="94582" y="124332"/>
                    <a:pt x="86835" y="123301"/>
                    <a:pt x="81828" y="121239"/>
                  </a:cubicBezTo>
                  <a:cubicBezTo>
                    <a:pt x="77292" y="119354"/>
                    <a:pt x="75023" y="116437"/>
                    <a:pt x="75023" y="112490"/>
                  </a:cubicBezTo>
                  <a:cubicBezTo>
                    <a:pt x="75023" y="109132"/>
                    <a:pt x="76761" y="106511"/>
                    <a:pt x="80237" y="104626"/>
                  </a:cubicBezTo>
                  <a:cubicBezTo>
                    <a:pt x="81945" y="103683"/>
                    <a:pt x="83109" y="102741"/>
                    <a:pt x="83728" y="101798"/>
                  </a:cubicBezTo>
                  <a:cubicBezTo>
                    <a:pt x="84346" y="100855"/>
                    <a:pt x="84950" y="99118"/>
                    <a:pt x="85539" y="96584"/>
                  </a:cubicBezTo>
                  <a:cubicBezTo>
                    <a:pt x="86599" y="91636"/>
                    <a:pt x="87130" y="85568"/>
                    <a:pt x="87130" y="78381"/>
                  </a:cubicBezTo>
                  <a:cubicBezTo>
                    <a:pt x="87130" y="74670"/>
                    <a:pt x="86585" y="72372"/>
                    <a:pt x="85495" y="71488"/>
                  </a:cubicBezTo>
                  <a:cubicBezTo>
                    <a:pt x="84405" y="70605"/>
                    <a:pt x="81563" y="70163"/>
                    <a:pt x="76967" y="70163"/>
                  </a:cubicBezTo>
                  <a:cubicBezTo>
                    <a:pt x="66422" y="70163"/>
                    <a:pt x="59707" y="70752"/>
                    <a:pt x="56820" y="71930"/>
                  </a:cubicBezTo>
                  <a:cubicBezTo>
                    <a:pt x="55642" y="72401"/>
                    <a:pt x="54905" y="73786"/>
                    <a:pt x="54611" y="76083"/>
                  </a:cubicBezTo>
                  <a:cubicBezTo>
                    <a:pt x="54257" y="78911"/>
                    <a:pt x="54081" y="82387"/>
                    <a:pt x="54081" y="86511"/>
                  </a:cubicBezTo>
                  <a:cubicBezTo>
                    <a:pt x="54081" y="93226"/>
                    <a:pt x="55023" y="98057"/>
                    <a:pt x="56908" y="101003"/>
                  </a:cubicBezTo>
                  <a:cubicBezTo>
                    <a:pt x="57556" y="101945"/>
                    <a:pt x="59088" y="103153"/>
                    <a:pt x="61503" y="104626"/>
                  </a:cubicBezTo>
                  <a:cubicBezTo>
                    <a:pt x="63978" y="106040"/>
                    <a:pt x="65215" y="108367"/>
                    <a:pt x="65215" y="111607"/>
                  </a:cubicBezTo>
                  <a:cubicBezTo>
                    <a:pt x="65215" y="115731"/>
                    <a:pt x="62358" y="118882"/>
                    <a:pt x="56643" y="121062"/>
                  </a:cubicBezTo>
                  <a:cubicBezTo>
                    <a:pt x="50929" y="123242"/>
                    <a:pt x="42770" y="124332"/>
                    <a:pt x="32166" y="124332"/>
                  </a:cubicBezTo>
                  <a:cubicBezTo>
                    <a:pt x="22504" y="124332"/>
                    <a:pt x="14610" y="123330"/>
                    <a:pt x="8483" y="121327"/>
                  </a:cubicBezTo>
                  <a:cubicBezTo>
                    <a:pt x="5832" y="120443"/>
                    <a:pt x="3756" y="119192"/>
                    <a:pt x="2253" y="117572"/>
                  </a:cubicBezTo>
                  <a:cubicBezTo>
                    <a:pt x="751" y="115951"/>
                    <a:pt x="0" y="114169"/>
                    <a:pt x="0" y="112225"/>
                  </a:cubicBezTo>
                  <a:cubicBezTo>
                    <a:pt x="0" y="110281"/>
                    <a:pt x="471" y="108779"/>
                    <a:pt x="1414" y="107719"/>
                  </a:cubicBezTo>
                  <a:cubicBezTo>
                    <a:pt x="2357" y="106658"/>
                    <a:pt x="4418" y="105303"/>
                    <a:pt x="7600" y="103654"/>
                  </a:cubicBezTo>
                  <a:cubicBezTo>
                    <a:pt x="9249" y="102829"/>
                    <a:pt x="10413" y="101769"/>
                    <a:pt x="11090" y="100473"/>
                  </a:cubicBezTo>
                  <a:cubicBezTo>
                    <a:pt x="11768" y="99177"/>
                    <a:pt x="12283" y="96997"/>
                    <a:pt x="12637" y="93933"/>
                  </a:cubicBezTo>
                  <a:cubicBezTo>
                    <a:pt x="13520" y="87041"/>
                    <a:pt x="13962" y="78027"/>
                    <a:pt x="13962" y="66893"/>
                  </a:cubicBezTo>
                  <a:cubicBezTo>
                    <a:pt x="13962" y="64831"/>
                    <a:pt x="13933" y="62387"/>
                    <a:pt x="13874" y="59559"/>
                  </a:cubicBezTo>
                  <a:cubicBezTo>
                    <a:pt x="13638" y="45420"/>
                    <a:pt x="13520" y="37349"/>
                    <a:pt x="13520" y="35346"/>
                  </a:cubicBezTo>
                  <a:cubicBezTo>
                    <a:pt x="13579" y="30280"/>
                    <a:pt x="13152" y="26937"/>
                    <a:pt x="12239" y="25317"/>
                  </a:cubicBezTo>
                  <a:cubicBezTo>
                    <a:pt x="11326" y="23697"/>
                    <a:pt x="8925" y="21915"/>
                    <a:pt x="5037" y="19971"/>
                  </a:cubicBezTo>
                  <a:cubicBezTo>
                    <a:pt x="2445" y="18733"/>
                    <a:pt x="1149" y="16878"/>
                    <a:pt x="1149" y="14403"/>
                  </a:cubicBezTo>
                  <a:cubicBezTo>
                    <a:pt x="1149" y="8453"/>
                    <a:pt x="6922" y="4329"/>
                    <a:pt x="18469" y="2032"/>
                  </a:cubicBezTo>
                  <a:cubicBezTo>
                    <a:pt x="25185" y="677"/>
                    <a:pt x="32077" y="0"/>
                    <a:pt x="39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  <a:cs typeface="Arial" pitchFamily="34" charset="0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B4C7CE2A-4915-4947-B1A8-BAC0C00BC23A}"/>
                </a:ext>
              </a:extLst>
            </p:cNvPr>
            <p:cNvSpPr txBox="1"/>
            <p:nvPr/>
          </p:nvSpPr>
          <p:spPr>
            <a:xfrm>
              <a:off x="8271644" y="4345205"/>
              <a:ext cx="437313" cy="124509"/>
            </a:xfrm>
            <a:custGeom>
              <a:avLst/>
              <a:gdLst/>
              <a:ahLst/>
              <a:cxnLst/>
              <a:rect l="l" t="t" r="r" b="b"/>
              <a:pathLst>
                <a:path w="437313" h="124509">
                  <a:moveTo>
                    <a:pt x="267677" y="54434"/>
                  </a:moveTo>
                  <a:cubicBezTo>
                    <a:pt x="265084" y="54434"/>
                    <a:pt x="263008" y="55392"/>
                    <a:pt x="261447" y="57306"/>
                  </a:cubicBezTo>
                  <a:cubicBezTo>
                    <a:pt x="259886" y="59221"/>
                    <a:pt x="259105" y="61769"/>
                    <a:pt x="259105" y="64950"/>
                  </a:cubicBezTo>
                  <a:cubicBezTo>
                    <a:pt x="259105" y="68485"/>
                    <a:pt x="259768" y="73301"/>
                    <a:pt x="261093" y="79398"/>
                  </a:cubicBezTo>
                  <a:cubicBezTo>
                    <a:pt x="262419" y="85495"/>
                    <a:pt x="263995" y="90900"/>
                    <a:pt x="265821" y="95613"/>
                  </a:cubicBezTo>
                  <a:cubicBezTo>
                    <a:pt x="267647" y="100444"/>
                    <a:pt x="270622" y="102859"/>
                    <a:pt x="274746" y="102859"/>
                  </a:cubicBezTo>
                  <a:cubicBezTo>
                    <a:pt x="279989" y="102859"/>
                    <a:pt x="282611" y="99531"/>
                    <a:pt x="282611" y="92874"/>
                  </a:cubicBezTo>
                  <a:cubicBezTo>
                    <a:pt x="282611" y="87925"/>
                    <a:pt x="281948" y="82299"/>
                    <a:pt x="280622" y="75996"/>
                  </a:cubicBezTo>
                  <a:cubicBezTo>
                    <a:pt x="279297" y="69692"/>
                    <a:pt x="277692" y="64567"/>
                    <a:pt x="275807" y="60620"/>
                  </a:cubicBezTo>
                  <a:cubicBezTo>
                    <a:pt x="273862" y="56614"/>
                    <a:pt x="271152" y="54552"/>
                    <a:pt x="267677" y="54434"/>
                  </a:cubicBezTo>
                  <a:close/>
                  <a:moveTo>
                    <a:pt x="162902" y="54434"/>
                  </a:moveTo>
                  <a:cubicBezTo>
                    <a:pt x="160309" y="54434"/>
                    <a:pt x="158233" y="55392"/>
                    <a:pt x="156672" y="57306"/>
                  </a:cubicBezTo>
                  <a:cubicBezTo>
                    <a:pt x="155111" y="59221"/>
                    <a:pt x="154330" y="61769"/>
                    <a:pt x="154330" y="64950"/>
                  </a:cubicBezTo>
                  <a:cubicBezTo>
                    <a:pt x="154330" y="68485"/>
                    <a:pt x="154993" y="73301"/>
                    <a:pt x="156318" y="79398"/>
                  </a:cubicBezTo>
                  <a:cubicBezTo>
                    <a:pt x="157644" y="85495"/>
                    <a:pt x="159220" y="90900"/>
                    <a:pt x="161046" y="95613"/>
                  </a:cubicBezTo>
                  <a:cubicBezTo>
                    <a:pt x="162872" y="100444"/>
                    <a:pt x="165847" y="102859"/>
                    <a:pt x="169971" y="102859"/>
                  </a:cubicBezTo>
                  <a:cubicBezTo>
                    <a:pt x="175214" y="102859"/>
                    <a:pt x="177836" y="99531"/>
                    <a:pt x="177836" y="92874"/>
                  </a:cubicBezTo>
                  <a:cubicBezTo>
                    <a:pt x="177836" y="87925"/>
                    <a:pt x="177173" y="82299"/>
                    <a:pt x="175847" y="75996"/>
                  </a:cubicBezTo>
                  <a:cubicBezTo>
                    <a:pt x="174522" y="69692"/>
                    <a:pt x="172917" y="64567"/>
                    <a:pt x="171032" y="60620"/>
                  </a:cubicBezTo>
                  <a:cubicBezTo>
                    <a:pt x="169087" y="56614"/>
                    <a:pt x="166377" y="54552"/>
                    <a:pt x="162902" y="54434"/>
                  </a:cubicBezTo>
                  <a:close/>
                  <a:moveTo>
                    <a:pt x="380140" y="53020"/>
                  </a:moveTo>
                  <a:cubicBezTo>
                    <a:pt x="376310" y="53020"/>
                    <a:pt x="373276" y="55053"/>
                    <a:pt x="371038" y="59118"/>
                  </a:cubicBezTo>
                  <a:cubicBezTo>
                    <a:pt x="368033" y="64538"/>
                    <a:pt x="366531" y="71666"/>
                    <a:pt x="366531" y="80503"/>
                  </a:cubicBezTo>
                  <a:cubicBezTo>
                    <a:pt x="366531" y="88514"/>
                    <a:pt x="367974" y="94553"/>
                    <a:pt x="370861" y="98618"/>
                  </a:cubicBezTo>
                  <a:cubicBezTo>
                    <a:pt x="372923" y="101563"/>
                    <a:pt x="375721" y="103036"/>
                    <a:pt x="379256" y="103036"/>
                  </a:cubicBezTo>
                  <a:cubicBezTo>
                    <a:pt x="383085" y="103036"/>
                    <a:pt x="385869" y="100812"/>
                    <a:pt x="387607" y="96364"/>
                  </a:cubicBezTo>
                  <a:cubicBezTo>
                    <a:pt x="389344" y="91917"/>
                    <a:pt x="390213" y="84744"/>
                    <a:pt x="390213" y="74847"/>
                  </a:cubicBezTo>
                  <a:cubicBezTo>
                    <a:pt x="390213" y="65775"/>
                    <a:pt x="389182" y="59736"/>
                    <a:pt x="387121" y="56732"/>
                  </a:cubicBezTo>
                  <a:cubicBezTo>
                    <a:pt x="385530" y="54375"/>
                    <a:pt x="383203" y="53138"/>
                    <a:pt x="380140" y="53020"/>
                  </a:cubicBezTo>
                  <a:close/>
                  <a:moveTo>
                    <a:pt x="274746" y="34022"/>
                  </a:moveTo>
                  <a:cubicBezTo>
                    <a:pt x="285527" y="34022"/>
                    <a:pt x="294982" y="36820"/>
                    <a:pt x="303112" y="42416"/>
                  </a:cubicBezTo>
                  <a:cubicBezTo>
                    <a:pt x="308944" y="46422"/>
                    <a:pt x="313627" y="51636"/>
                    <a:pt x="317162" y="58057"/>
                  </a:cubicBezTo>
                  <a:cubicBezTo>
                    <a:pt x="320815" y="64773"/>
                    <a:pt x="322641" y="71784"/>
                    <a:pt x="322641" y="79089"/>
                  </a:cubicBezTo>
                  <a:cubicBezTo>
                    <a:pt x="322641" y="91872"/>
                    <a:pt x="316779" y="102741"/>
                    <a:pt x="305056" y="111696"/>
                  </a:cubicBezTo>
                  <a:cubicBezTo>
                    <a:pt x="293863" y="120238"/>
                    <a:pt x="281049" y="124509"/>
                    <a:pt x="266616" y="124509"/>
                  </a:cubicBezTo>
                  <a:cubicBezTo>
                    <a:pt x="252536" y="124509"/>
                    <a:pt x="241137" y="120503"/>
                    <a:pt x="232418" y="112491"/>
                  </a:cubicBezTo>
                  <a:cubicBezTo>
                    <a:pt x="223935" y="104715"/>
                    <a:pt x="219694" y="94582"/>
                    <a:pt x="219694" y="82093"/>
                  </a:cubicBezTo>
                  <a:cubicBezTo>
                    <a:pt x="219694" y="68190"/>
                    <a:pt x="224878" y="56820"/>
                    <a:pt x="235246" y="47984"/>
                  </a:cubicBezTo>
                  <a:cubicBezTo>
                    <a:pt x="246086" y="38676"/>
                    <a:pt x="259252" y="34022"/>
                    <a:pt x="274746" y="34022"/>
                  </a:cubicBezTo>
                  <a:close/>
                  <a:moveTo>
                    <a:pt x="169971" y="34022"/>
                  </a:moveTo>
                  <a:cubicBezTo>
                    <a:pt x="180752" y="34022"/>
                    <a:pt x="190207" y="36820"/>
                    <a:pt x="198337" y="42416"/>
                  </a:cubicBezTo>
                  <a:cubicBezTo>
                    <a:pt x="204169" y="46422"/>
                    <a:pt x="208852" y="51636"/>
                    <a:pt x="212387" y="58057"/>
                  </a:cubicBezTo>
                  <a:cubicBezTo>
                    <a:pt x="216040" y="64773"/>
                    <a:pt x="217866" y="71784"/>
                    <a:pt x="217866" y="79089"/>
                  </a:cubicBezTo>
                  <a:cubicBezTo>
                    <a:pt x="217866" y="91872"/>
                    <a:pt x="212004" y="102741"/>
                    <a:pt x="200281" y="111696"/>
                  </a:cubicBezTo>
                  <a:cubicBezTo>
                    <a:pt x="189088" y="120238"/>
                    <a:pt x="176274" y="124509"/>
                    <a:pt x="161841" y="124509"/>
                  </a:cubicBezTo>
                  <a:cubicBezTo>
                    <a:pt x="147762" y="124509"/>
                    <a:pt x="136362" y="120503"/>
                    <a:pt x="127643" y="112491"/>
                  </a:cubicBezTo>
                  <a:cubicBezTo>
                    <a:pt x="119160" y="104715"/>
                    <a:pt x="114919" y="94582"/>
                    <a:pt x="114919" y="82093"/>
                  </a:cubicBezTo>
                  <a:cubicBezTo>
                    <a:pt x="114919" y="68190"/>
                    <a:pt x="120103" y="56820"/>
                    <a:pt x="130471" y="47984"/>
                  </a:cubicBezTo>
                  <a:cubicBezTo>
                    <a:pt x="141311" y="38676"/>
                    <a:pt x="154477" y="34022"/>
                    <a:pt x="169971" y="34022"/>
                  </a:cubicBezTo>
                  <a:close/>
                  <a:moveTo>
                    <a:pt x="420523" y="1326"/>
                  </a:moveTo>
                  <a:cubicBezTo>
                    <a:pt x="425590" y="1326"/>
                    <a:pt x="428123" y="3741"/>
                    <a:pt x="428123" y="8572"/>
                  </a:cubicBezTo>
                  <a:lnTo>
                    <a:pt x="428123" y="89251"/>
                  </a:lnTo>
                  <a:cubicBezTo>
                    <a:pt x="428123" y="93846"/>
                    <a:pt x="428314" y="96791"/>
                    <a:pt x="428697" y="98087"/>
                  </a:cubicBezTo>
                  <a:cubicBezTo>
                    <a:pt x="429080" y="99384"/>
                    <a:pt x="430155" y="100650"/>
                    <a:pt x="431923" y="101887"/>
                  </a:cubicBezTo>
                  <a:cubicBezTo>
                    <a:pt x="434043" y="103360"/>
                    <a:pt x="435472" y="104656"/>
                    <a:pt x="436208" y="105775"/>
                  </a:cubicBezTo>
                  <a:cubicBezTo>
                    <a:pt x="436945" y="106895"/>
                    <a:pt x="437313" y="108250"/>
                    <a:pt x="437313" y="109840"/>
                  </a:cubicBezTo>
                  <a:cubicBezTo>
                    <a:pt x="437313" y="114553"/>
                    <a:pt x="432570" y="118147"/>
                    <a:pt x="423086" y="120621"/>
                  </a:cubicBezTo>
                  <a:cubicBezTo>
                    <a:pt x="414544" y="122801"/>
                    <a:pt x="406001" y="123891"/>
                    <a:pt x="397460" y="123891"/>
                  </a:cubicBezTo>
                  <a:cubicBezTo>
                    <a:pt x="395574" y="123891"/>
                    <a:pt x="394352" y="123611"/>
                    <a:pt x="393792" y="123051"/>
                  </a:cubicBezTo>
                  <a:cubicBezTo>
                    <a:pt x="393232" y="122491"/>
                    <a:pt x="392864" y="121151"/>
                    <a:pt x="392688" y="119030"/>
                  </a:cubicBezTo>
                  <a:cubicBezTo>
                    <a:pt x="392393" y="116026"/>
                    <a:pt x="391333" y="114524"/>
                    <a:pt x="389507" y="114524"/>
                  </a:cubicBezTo>
                  <a:cubicBezTo>
                    <a:pt x="388505" y="114524"/>
                    <a:pt x="386944" y="115407"/>
                    <a:pt x="384823" y="117175"/>
                  </a:cubicBezTo>
                  <a:cubicBezTo>
                    <a:pt x="378814" y="122064"/>
                    <a:pt x="372128" y="124509"/>
                    <a:pt x="364764" y="124509"/>
                  </a:cubicBezTo>
                  <a:cubicBezTo>
                    <a:pt x="355632" y="124509"/>
                    <a:pt x="347414" y="121122"/>
                    <a:pt x="340110" y="114347"/>
                  </a:cubicBezTo>
                  <a:cubicBezTo>
                    <a:pt x="335809" y="110282"/>
                    <a:pt x="332333" y="105599"/>
                    <a:pt x="329682" y="100297"/>
                  </a:cubicBezTo>
                  <a:cubicBezTo>
                    <a:pt x="326148" y="93404"/>
                    <a:pt x="324380" y="86423"/>
                    <a:pt x="324380" y="79354"/>
                  </a:cubicBezTo>
                  <a:cubicBezTo>
                    <a:pt x="324380" y="71047"/>
                    <a:pt x="326678" y="63035"/>
                    <a:pt x="331273" y="55318"/>
                  </a:cubicBezTo>
                  <a:cubicBezTo>
                    <a:pt x="335514" y="48190"/>
                    <a:pt x="341288" y="42711"/>
                    <a:pt x="348593" y="38882"/>
                  </a:cubicBezTo>
                  <a:cubicBezTo>
                    <a:pt x="354719" y="35701"/>
                    <a:pt x="360758" y="34110"/>
                    <a:pt x="366708" y="34110"/>
                  </a:cubicBezTo>
                  <a:cubicBezTo>
                    <a:pt x="373542" y="34110"/>
                    <a:pt x="379668" y="35642"/>
                    <a:pt x="385088" y="38705"/>
                  </a:cubicBezTo>
                  <a:cubicBezTo>
                    <a:pt x="385972" y="39176"/>
                    <a:pt x="386679" y="39412"/>
                    <a:pt x="387209" y="39412"/>
                  </a:cubicBezTo>
                  <a:cubicBezTo>
                    <a:pt x="389094" y="39412"/>
                    <a:pt x="390037" y="36879"/>
                    <a:pt x="390037" y="31812"/>
                  </a:cubicBezTo>
                  <a:cubicBezTo>
                    <a:pt x="390037" y="29633"/>
                    <a:pt x="389521" y="27969"/>
                    <a:pt x="388490" y="26820"/>
                  </a:cubicBezTo>
                  <a:cubicBezTo>
                    <a:pt x="387459" y="25671"/>
                    <a:pt x="385618" y="24684"/>
                    <a:pt x="382967" y="23859"/>
                  </a:cubicBezTo>
                  <a:cubicBezTo>
                    <a:pt x="379256" y="22681"/>
                    <a:pt x="377400" y="20619"/>
                    <a:pt x="377400" y="17674"/>
                  </a:cubicBezTo>
                  <a:cubicBezTo>
                    <a:pt x="377400" y="13373"/>
                    <a:pt x="381671" y="10015"/>
                    <a:pt x="390213" y="7600"/>
                  </a:cubicBezTo>
                  <a:cubicBezTo>
                    <a:pt x="405295" y="3417"/>
                    <a:pt x="415398" y="1326"/>
                    <a:pt x="420523" y="1326"/>
                  </a:cubicBezTo>
                  <a:close/>
                  <a:moveTo>
                    <a:pt x="104803" y="0"/>
                  </a:moveTo>
                  <a:cubicBezTo>
                    <a:pt x="106865" y="0"/>
                    <a:pt x="108838" y="1179"/>
                    <a:pt x="110724" y="3535"/>
                  </a:cubicBezTo>
                  <a:cubicBezTo>
                    <a:pt x="115908" y="10133"/>
                    <a:pt x="118500" y="17438"/>
                    <a:pt x="118500" y="25450"/>
                  </a:cubicBezTo>
                  <a:cubicBezTo>
                    <a:pt x="118500" y="29103"/>
                    <a:pt x="117646" y="32019"/>
                    <a:pt x="115937" y="34198"/>
                  </a:cubicBezTo>
                  <a:cubicBezTo>
                    <a:pt x="114229" y="36378"/>
                    <a:pt x="111990" y="37468"/>
                    <a:pt x="109221" y="37468"/>
                  </a:cubicBezTo>
                  <a:cubicBezTo>
                    <a:pt x="107159" y="37468"/>
                    <a:pt x="105598" y="37056"/>
                    <a:pt x="104538" y="36231"/>
                  </a:cubicBezTo>
                  <a:cubicBezTo>
                    <a:pt x="103477" y="35406"/>
                    <a:pt x="100767" y="32519"/>
                    <a:pt x="96408" y="27571"/>
                  </a:cubicBezTo>
                  <a:cubicBezTo>
                    <a:pt x="93757" y="24507"/>
                    <a:pt x="90561" y="22504"/>
                    <a:pt x="86820" y="21562"/>
                  </a:cubicBezTo>
                  <a:cubicBezTo>
                    <a:pt x="83080" y="20619"/>
                    <a:pt x="76113" y="20001"/>
                    <a:pt x="65922" y="19706"/>
                  </a:cubicBezTo>
                  <a:cubicBezTo>
                    <a:pt x="61857" y="19706"/>
                    <a:pt x="59353" y="20737"/>
                    <a:pt x="58410" y="22799"/>
                  </a:cubicBezTo>
                  <a:cubicBezTo>
                    <a:pt x="57704" y="24331"/>
                    <a:pt x="57041" y="27335"/>
                    <a:pt x="56422" y="31812"/>
                  </a:cubicBezTo>
                  <a:cubicBezTo>
                    <a:pt x="55804" y="36290"/>
                    <a:pt x="55494" y="40355"/>
                    <a:pt x="55494" y="44007"/>
                  </a:cubicBezTo>
                  <a:cubicBezTo>
                    <a:pt x="55494" y="46187"/>
                    <a:pt x="56201" y="47689"/>
                    <a:pt x="57615" y="48514"/>
                  </a:cubicBezTo>
                  <a:cubicBezTo>
                    <a:pt x="59029" y="49339"/>
                    <a:pt x="61680" y="49751"/>
                    <a:pt x="65568" y="49751"/>
                  </a:cubicBezTo>
                  <a:cubicBezTo>
                    <a:pt x="68160" y="49751"/>
                    <a:pt x="70075" y="49280"/>
                    <a:pt x="71312" y="48337"/>
                  </a:cubicBezTo>
                  <a:cubicBezTo>
                    <a:pt x="72549" y="47394"/>
                    <a:pt x="73403" y="45804"/>
                    <a:pt x="73875" y="43565"/>
                  </a:cubicBezTo>
                  <a:cubicBezTo>
                    <a:pt x="75230" y="37144"/>
                    <a:pt x="77998" y="33933"/>
                    <a:pt x="82181" y="33933"/>
                  </a:cubicBezTo>
                  <a:cubicBezTo>
                    <a:pt x="89368" y="33933"/>
                    <a:pt x="92962" y="42534"/>
                    <a:pt x="92962" y="59736"/>
                  </a:cubicBezTo>
                  <a:cubicBezTo>
                    <a:pt x="92962" y="70635"/>
                    <a:pt x="91401" y="78647"/>
                    <a:pt x="88278" y="83772"/>
                  </a:cubicBezTo>
                  <a:cubicBezTo>
                    <a:pt x="86393" y="86894"/>
                    <a:pt x="83801" y="88456"/>
                    <a:pt x="80502" y="88456"/>
                  </a:cubicBezTo>
                  <a:cubicBezTo>
                    <a:pt x="77026" y="88456"/>
                    <a:pt x="75023" y="86129"/>
                    <a:pt x="74493" y="81475"/>
                  </a:cubicBezTo>
                  <a:cubicBezTo>
                    <a:pt x="74199" y="78470"/>
                    <a:pt x="73830" y="76349"/>
                    <a:pt x="73389" y="75112"/>
                  </a:cubicBezTo>
                  <a:cubicBezTo>
                    <a:pt x="72947" y="73875"/>
                    <a:pt x="72107" y="72697"/>
                    <a:pt x="70870" y="71577"/>
                  </a:cubicBezTo>
                  <a:cubicBezTo>
                    <a:pt x="68926" y="69751"/>
                    <a:pt x="66098" y="68838"/>
                    <a:pt x="62387" y="68838"/>
                  </a:cubicBezTo>
                  <a:cubicBezTo>
                    <a:pt x="59736" y="68838"/>
                    <a:pt x="57939" y="69309"/>
                    <a:pt x="56997" y="70252"/>
                  </a:cubicBezTo>
                  <a:cubicBezTo>
                    <a:pt x="56054" y="71195"/>
                    <a:pt x="55642" y="72991"/>
                    <a:pt x="55759" y="75642"/>
                  </a:cubicBezTo>
                  <a:cubicBezTo>
                    <a:pt x="55759" y="76114"/>
                    <a:pt x="55730" y="78853"/>
                    <a:pt x="55671" y="83860"/>
                  </a:cubicBezTo>
                  <a:cubicBezTo>
                    <a:pt x="55671" y="94052"/>
                    <a:pt x="56732" y="100267"/>
                    <a:pt x="58852" y="102506"/>
                  </a:cubicBezTo>
                  <a:cubicBezTo>
                    <a:pt x="59559" y="103389"/>
                    <a:pt x="60281" y="103964"/>
                    <a:pt x="61017" y="104229"/>
                  </a:cubicBezTo>
                  <a:cubicBezTo>
                    <a:pt x="61754" y="104494"/>
                    <a:pt x="63683" y="104862"/>
                    <a:pt x="66805" y="105334"/>
                  </a:cubicBezTo>
                  <a:cubicBezTo>
                    <a:pt x="68337" y="105569"/>
                    <a:pt x="69633" y="106365"/>
                    <a:pt x="70693" y="107719"/>
                  </a:cubicBezTo>
                  <a:cubicBezTo>
                    <a:pt x="71754" y="109074"/>
                    <a:pt x="72284" y="110636"/>
                    <a:pt x="72284" y="112403"/>
                  </a:cubicBezTo>
                  <a:cubicBezTo>
                    <a:pt x="72284" y="116939"/>
                    <a:pt x="69633" y="119855"/>
                    <a:pt x="64331" y="121151"/>
                  </a:cubicBezTo>
                  <a:cubicBezTo>
                    <a:pt x="56672" y="122977"/>
                    <a:pt x="45921" y="123891"/>
                    <a:pt x="32077" y="123891"/>
                  </a:cubicBezTo>
                  <a:cubicBezTo>
                    <a:pt x="19941" y="123891"/>
                    <a:pt x="11576" y="123184"/>
                    <a:pt x="6981" y="121770"/>
                  </a:cubicBezTo>
                  <a:cubicBezTo>
                    <a:pt x="4919" y="121122"/>
                    <a:pt x="3240" y="119944"/>
                    <a:pt x="1944" y="118235"/>
                  </a:cubicBezTo>
                  <a:cubicBezTo>
                    <a:pt x="648" y="116527"/>
                    <a:pt x="0" y="114642"/>
                    <a:pt x="0" y="112580"/>
                  </a:cubicBezTo>
                  <a:cubicBezTo>
                    <a:pt x="0" y="109988"/>
                    <a:pt x="943" y="107896"/>
                    <a:pt x="2828" y="106306"/>
                  </a:cubicBezTo>
                  <a:cubicBezTo>
                    <a:pt x="3299" y="105952"/>
                    <a:pt x="4919" y="105216"/>
                    <a:pt x="7688" y="104096"/>
                  </a:cubicBezTo>
                  <a:cubicBezTo>
                    <a:pt x="10987" y="102800"/>
                    <a:pt x="12960" y="99796"/>
                    <a:pt x="13609" y="95083"/>
                  </a:cubicBezTo>
                  <a:cubicBezTo>
                    <a:pt x="14669" y="87837"/>
                    <a:pt x="15199" y="71312"/>
                    <a:pt x="15199" y="45509"/>
                  </a:cubicBezTo>
                  <a:cubicBezTo>
                    <a:pt x="15199" y="34375"/>
                    <a:pt x="14816" y="27158"/>
                    <a:pt x="14050" y="23859"/>
                  </a:cubicBezTo>
                  <a:cubicBezTo>
                    <a:pt x="13284" y="20560"/>
                    <a:pt x="11429" y="18263"/>
                    <a:pt x="8483" y="16967"/>
                  </a:cubicBezTo>
                  <a:cubicBezTo>
                    <a:pt x="5538" y="15671"/>
                    <a:pt x="3608" y="14537"/>
                    <a:pt x="2695" y="13565"/>
                  </a:cubicBezTo>
                  <a:cubicBezTo>
                    <a:pt x="1782" y="12593"/>
                    <a:pt x="1326" y="11194"/>
                    <a:pt x="1326" y="9367"/>
                  </a:cubicBezTo>
                  <a:cubicBezTo>
                    <a:pt x="1326" y="6775"/>
                    <a:pt x="2592" y="4610"/>
                    <a:pt x="5125" y="2872"/>
                  </a:cubicBezTo>
                  <a:cubicBezTo>
                    <a:pt x="7658" y="1135"/>
                    <a:pt x="10781" y="266"/>
                    <a:pt x="14492" y="266"/>
                  </a:cubicBezTo>
                  <a:cubicBezTo>
                    <a:pt x="16848" y="266"/>
                    <a:pt x="20295" y="442"/>
                    <a:pt x="24831" y="796"/>
                  </a:cubicBezTo>
                  <a:cubicBezTo>
                    <a:pt x="34433" y="1562"/>
                    <a:pt x="45921" y="1945"/>
                    <a:pt x="59294" y="1945"/>
                  </a:cubicBezTo>
                  <a:cubicBezTo>
                    <a:pt x="80679" y="1945"/>
                    <a:pt x="95083" y="1355"/>
                    <a:pt x="102505" y="177"/>
                  </a:cubicBezTo>
                  <a:cubicBezTo>
                    <a:pt x="103507" y="59"/>
                    <a:pt x="104273" y="0"/>
                    <a:pt x="104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  <a:cs typeface="Arial" pitchFamily="34" charset="0"/>
              </a:endParaRPr>
            </a:p>
          </p:txBody>
        </p:sp>
      </p:grpSp>
      <p:grpSp>
        <p:nvGrpSpPr>
          <p:cNvPr id="278" name="그룹 277">
            <a:extLst>
              <a:ext uri="{FF2B5EF4-FFF2-40B4-BE49-F238E27FC236}">
                <a16:creationId xmlns:a16="http://schemas.microsoft.com/office/drawing/2014/main" id="{C0F6CC10-F0EB-4F05-B4DF-62574BD630B1}"/>
              </a:ext>
            </a:extLst>
          </p:cNvPr>
          <p:cNvGrpSpPr/>
          <p:nvPr/>
        </p:nvGrpSpPr>
        <p:grpSpPr>
          <a:xfrm>
            <a:off x="772036" y="4812433"/>
            <a:ext cx="891096" cy="1633646"/>
            <a:chOff x="8685817" y="4054554"/>
            <a:chExt cx="1426800" cy="2615754"/>
          </a:xfrm>
        </p:grpSpPr>
        <p:sp>
          <p:nvSpPr>
            <p:cNvPr id="251" name="Freeform: Shape 22">
              <a:extLst>
                <a:ext uri="{FF2B5EF4-FFF2-40B4-BE49-F238E27FC236}">
                  <a16:creationId xmlns:a16="http://schemas.microsoft.com/office/drawing/2014/main" id="{95B9844F-A132-4265-9994-A3C55D9A75BF}"/>
                </a:ext>
              </a:extLst>
            </p:cNvPr>
            <p:cNvSpPr/>
            <p:nvPr/>
          </p:nvSpPr>
          <p:spPr>
            <a:xfrm>
              <a:off x="8685817" y="4054554"/>
              <a:ext cx="1252034" cy="169347"/>
            </a:xfrm>
            <a:custGeom>
              <a:avLst/>
              <a:gdLst>
                <a:gd name="connsiteX0" fmla="*/ 0 w 1252034"/>
                <a:gd name="connsiteY0" fmla="*/ 79789 h 169347"/>
                <a:gd name="connsiteX1" fmla="*/ 40980 w 1252034"/>
                <a:gd name="connsiteY1" fmla="*/ 56449 h 169347"/>
                <a:gd name="connsiteX2" fmla="*/ 340052 w 1252034"/>
                <a:gd name="connsiteY2" fmla="*/ 56721 h 169347"/>
                <a:gd name="connsiteX3" fmla="*/ 357149 w 1252034"/>
                <a:gd name="connsiteY3" fmla="*/ 39080 h 169347"/>
                <a:gd name="connsiteX4" fmla="*/ 357692 w 1252034"/>
                <a:gd name="connsiteY4" fmla="*/ 24696 h 169347"/>
                <a:gd name="connsiteX5" fmla="*/ 385645 w 1252034"/>
                <a:gd name="connsiteY5" fmla="*/ 271 h 169347"/>
                <a:gd name="connsiteX6" fmla="*/ 396772 w 1252034"/>
                <a:gd name="connsiteY6" fmla="*/ 0 h 169347"/>
                <a:gd name="connsiteX7" fmla="*/ 855964 w 1252034"/>
                <a:gd name="connsiteY7" fmla="*/ 0 h 169347"/>
                <a:gd name="connsiteX8" fmla="*/ 895858 w 1252034"/>
                <a:gd name="connsiteY8" fmla="*/ 40166 h 169347"/>
                <a:gd name="connsiteX9" fmla="*/ 895858 w 1252034"/>
                <a:gd name="connsiteY9" fmla="*/ 45322 h 169347"/>
                <a:gd name="connsiteX10" fmla="*/ 907257 w 1252034"/>
                <a:gd name="connsiteY10" fmla="*/ 56449 h 169347"/>
                <a:gd name="connsiteX11" fmla="*/ 1212299 w 1252034"/>
                <a:gd name="connsiteY11" fmla="*/ 56178 h 169347"/>
                <a:gd name="connsiteX12" fmla="*/ 1235096 w 1252034"/>
                <a:gd name="connsiteY12" fmla="*/ 59706 h 169347"/>
                <a:gd name="connsiteX13" fmla="*/ 1251651 w 1252034"/>
                <a:gd name="connsiteY13" fmla="*/ 84945 h 169347"/>
                <a:gd name="connsiteX14" fmla="*/ 1251922 w 1252034"/>
                <a:gd name="connsiteY14" fmla="*/ 137052 h 169347"/>
                <a:gd name="connsiteX15" fmla="*/ 1223155 w 1252034"/>
                <a:gd name="connsiteY15" fmla="*/ 168533 h 169347"/>
                <a:gd name="connsiteX16" fmla="*/ 1210942 w 1252034"/>
                <a:gd name="connsiteY16" fmla="*/ 169076 h 169347"/>
                <a:gd name="connsiteX17" fmla="*/ 41523 w 1252034"/>
                <a:gd name="connsiteY17" fmla="*/ 169347 h 169347"/>
                <a:gd name="connsiteX18" fmla="*/ 0 w 1252034"/>
                <a:gd name="connsiteY18" fmla="*/ 144922 h 169347"/>
                <a:gd name="connsiteX19" fmla="*/ 0 w 1252034"/>
                <a:gd name="connsiteY19" fmla="*/ 79789 h 16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2034" h="169347">
                  <a:moveTo>
                    <a:pt x="0" y="79789"/>
                  </a:moveTo>
                  <a:cubicBezTo>
                    <a:pt x="7870" y="61877"/>
                    <a:pt x="21711" y="56178"/>
                    <a:pt x="40980" y="56449"/>
                  </a:cubicBezTo>
                  <a:cubicBezTo>
                    <a:pt x="140580" y="56992"/>
                    <a:pt x="240452" y="56721"/>
                    <a:pt x="340052" y="56721"/>
                  </a:cubicBezTo>
                  <a:cubicBezTo>
                    <a:pt x="357149" y="56721"/>
                    <a:pt x="356878" y="56721"/>
                    <a:pt x="357149" y="39080"/>
                  </a:cubicBezTo>
                  <a:cubicBezTo>
                    <a:pt x="357149" y="34195"/>
                    <a:pt x="356878" y="29582"/>
                    <a:pt x="357692" y="24696"/>
                  </a:cubicBezTo>
                  <a:cubicBezTo>
                    <a:pt x="359863" y="11941"/>
                    <a:pt x="371804" y="1628"/>
                    <a:pt x="385645" y="271"/>
                  </a:cubicBezTo>
                  <a:cubicBezTo>
                    <a:pt x="389445" y="0"/>
                    <a:pt x="393244" y="0"/>
                    <a:pt x="396772" y="0"/>
                  </a:cubicBezTo>
                  <a:cubicBezTo>
                    <a:pt x="549836" y="0"/>
                    <a:pt x="702900" y="0"/>
                    <a:pt x="855964" y="0"/>
                  </a:cubicBezTo>
                  <a:cubicBezTo>
                    <a:pt x="884731" y="0"/>
                    <a:pt x="895858" y="11398"/>
                    <a:pt x="895858" y="40166"/>
                  </a:cubicBezTo>
                  <a:cubicBezTo>
                    <a:pt x="895858" y="41794"/>
                    <a:pt x="896130" y="43694"/>
                    <a:pt x="895858" y="45322"/>
                  </a:cubicBezTo>
                  <a:cubicBezTo>
                    <a:pt x="894230" y="54549"/>
                    <a:pt x="898301" y="56449"/>
                    <a:pt x="907257" y="56449"/>
                  </a:cubicBezTo>
                  <a:cubicBezTo>
                    <a:pt x="1009028" y="56178"/>
                    <a:pt x="1110799" y="56178"/>
                    <a:pt x="1212299" y="56178"/>
                  </a:cubicBezTo>
                  <a:cubicBezTo>
                    <a:pt x="1220169" y="56178"/>
                    <a:pt x="1228040" y="55906"/>
                    <a:pt x="1235096" y="59706"/>
                  </a:cubicBezTo>
                  <a:cubicBezTo>
                    <a:pt x="1244866" y="65134"/>
                    <a:pt x="1251379" y="73275"/>
                    <a:pt x="1251651" y="84945"/>
                  </a:cubicBezTo>
                  <a:cubicBezTo>
                    <a:pt x="1251922" y="102314"/>
                    <a:pt x="1252193" y="119683"/>
                    <a:pt x="1251922" y="137052"/>
                  </a:cubicBezTo>
                  <a:cubicBezTo>
                    <a:pt x="1251651" y="154692"/>
                    <a:pt x="1240795" y="166091"/>
                    <a:pt x="1223155" y="168533"/>
                  </a:cubicBezTo>
                  <a:cubicBezTo>
                    <a:pt x="1219084" y="169076"/>
                    <a:pt x="1215013" y="169076"/>
                    <a:pt x="1210942" y="169076"/>
                  </a:cubicBezTo>
                  <a:cubicBezTo>
                    <a:pt x="821226" y="169076"/>
                    <a:pt x="431239" y="169076"/>
                    <a:pt x="41523" y="169347"/>
                  </a:cubicBezTo>
                  <a:cubicBezTo>
                    <a:pt x="22254" y="169347"/>
                    <a:pt x="7870" y="163648"/>
                    <a:pt x="0" y="144922"/>
                  </a:cubicBezTo>
                  <a:cubicBezTo>
                    <a:pt x="0" y="123211"/>
                    <a:pt x="0" y="101500"/>
                    <a:pt x="0" y="79789"/>
                  </a:cubicBezTo>
                  <a:close/>
                </a:path>
              </a:pathLst>
            </a:custGeom>
            <a:solidFill>
              <a:schemeClr val="accent3"/>
            </a:solidFill>
            <a:ln w="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3">
              <a:extLst>
                <a:ext uri="{FF2B5EF4-FFF2-40B4-BE49-F238E27FC236}">
                  <a16:creationId xmlns:a16="http://schemas.microsoft.com/office/drawing/2014/main" id="{9737C398-9F57-4154-9F48-1F1DE85902F9}"/>
                </a:ext>
              </a:extLst>
            </p:cNvPr>
            <p:cNvSpPr/>
            <p:nvPr/>
          </p:nvSpPr>
          <p:spPr>
            <a:xfrm>
              <a:off x="8740594" y="4259701"/>
              <a:ext cx="1372023" cy="1575743"/>
            </a:xfrm>
            <a:custGeom>
              <a:avLst/>
              <a:gdLst>
                <a:gd name="connsiteX0" fmla="*/ 1140120 w 1372023"/>
                <a:gd name="connsiteY0" fmla="*/ 207633 h 1575743"/>
                <a:gd name="connsiteX1" fmla="*/ 1138085 w 1372023"/>
                <a:gd name="connsiteY1" fmla="*/ 216147 h 1575743"/>
                <a:gd name="connsiteX2" fmla="*/ 1138085 w 1372023"/>
                <a:gd name="connsiteY2" fmla="*/ 372196 h 1575743"/>
                <a:gd name="connsiteX3" fmla="*/ 1130758 w 1372023"/>
                <a:gd name="connsiteY3" fmla="*/ 790408 h 1575743"/>
                <a:gd name="connsiteX4" fmla="*/ 1125330 w 1372023"/>
                <a:gd name="connsiteY4" fmla="*/ 928003 h 1575743"/>
                <a:gd name="connsiteX5" fmla="*/ 1121802 w 1372023"/>
                <a:gd name="connsiteY5" fmla="*/ 999922 h 1575743"/>
                <a:gd name="connsiteX6" fmla="*/ 1126687 w 1372023"/>
                <a:gd name="connsiteY6" fmla="*/ 998293 h 1575743"/>
                <a:gd name="connsiteX7" fmla="*/ 1232800 w 1372023"/>
                <a:gd name="connsiteY7" fmla="*/ 915519 h 1575743"/>
                <a:gd name="connsiteX8" fmla="*/ 1257768 w 1372023"/>
                <a:gd name="connsiteY8" fmla="*/ 861241 h 1575743"/>
                <a:gd name="connsiteX9" fmla="*/ 1257768 w 1372023"/>
                <a:gd name="connsiteY9" fmla="*/ 279652 h 1575743"/>
                <a:gd name="connsiteX10" fmla="*/ 1224116 w 1372023"/>
                <a:gd name="connsiteY10" fmla="*/ 232973 h 1575743"/>
                <a:gd name="connsiteX11" fmla="*/ 1148669 w 1372023"/>
                <a:gd name="connsiteY11" fmla="*/ 208277 h 1575743"/>
                <a:gd name="connsiteX12" fmla="*/ 1140120 w 1372023"/>
                <a:gd name="connsiteY12" fmla="*/ 207633 h 1575743"/>
                <a:gd name="connsiteX13" fmla="*/ 32985 w 1372023"/>
                <a:gd name="connsiteY13" fmla="*/ 121 h 1575743"/>
                <a:gd name="connsiteX14" fmla="*/ 72880 w 1372023"/>
                <a:gd name="connsiteY14" fmla="*/ 121 h 1575743"/>
                <a:gd name="connsiteX15" fmla="*/ 568980 w 1372023"/>
                <a:gd name="connsiteY15" fmla="*/ 121 h 1575743"/>
                <a:gd name="connsiteX16" fmla="*/ 1099819 w 1372023"/>
                <a:gd name="connsiteY16" fmla="*/ 121 h 1575743"/>
                <a:gd name="connsiteX17" fmla="*/ 1126687 w 1372023"/>
                <a:gd name="connsiteY17" fmla="*/ 7448 h 1575743"/>
                <a:gd name="connsiteX18" fmla="*/ 1138357 w 1372023"/>
                <a:gd name="connsiteY18" fmla="*/ 34587 h 1575743"/>
                <a:gd name="connsiteX19" fmla="*/ 1138357 w 1372023"/>
                <a:gd name="connsiteY19" fmla="*/ 77467 h 1575743"/>
                <a:gd name="connsiteX20" fmla="*/ 1147041 w 1372023"/>
                <a:gd name="connsiteY20" fmla="*/ 89679 h 1575743"/>
                <a:gd name="connsiteX21" fmla="*/ 1335929 w 1372023"/>
                <a:gd name="connsiteY21" fmla="*/ 150742 h 1575743"/>
                <a:gd name="connsiteX22" fmla="*/ 1372023 w 1372023"/>
                <a:gd name="connsiteY22" fmla="*/ 200678 h 1575743"/>
                <a:gd name="connsiteX23" fmla="*/ 1371752 w 1372023"/>
                <a:gd name="connsiteY23" fmla="*/ 909006 h 1575743"/>
                <a:gd name="connsiteX24" fmla="*/ 1341628 w 1372023"/>
                <a:gd name="connsiteY24" fmla="*/ 970611 h 1575743"/>
                <a:gd name="connsiteX25" fmla="*/ 1090592 w 1372023"/>
                <a:gd name="connsiteY25" fmla="*/ 1167912 h 1575743"/>
                <a:gd name="connsiteX26" fmla="*/ 1076751 w 1372023"/>
                <a:gd name="connsiteY26" fmla="*/ 1186095 h 1575743"/>
                <a:gd name="connsiteX27" fmla="*/ 874023 w 1372023"/>
                <a:gd name="connsiteY27" fmla="*/ 1547044 h 1575743"/>
                <a:gd name="connsiteX28" fmla="*/ 818116 w 1372023"/>
                <a:gd name="connsiteY28" fmla="*/ 1575540 h 1575743"/>
                <a:gd name="connsiteX29" fmla="*/ 319030 w 1372023"/>
                <a:gd name="connsiteY29" fmla="*/ 1575540 h 1575743"/>
                <a:gd name="connsiteX30" fmla="*/ 264210 w 1372023"/>
                <a:gd name="connsiteY30" fmla="*/ 1547315 h 1575743"/>
                <a:gd name="connsiteX31" fmla="*/ 61210 w 1372023"/>
                <a:gd name="connsiteY31" fmla="*/ 1186366 h 1575743"/>
                <a:gd name="connsiteX32" fmla="*/ 15888 w 1372023"/>
                <a:gd name="connsiteY32" fmla="*/ 990966 h 1575743"/>
                <a:gd name="connsiteX33" fmla="*/ 1504 w 1372023"/>
                <a:gd name="connsiteY33" fmla="*/ 510605 h 1575743"/>
                <a:gd name="connsiteX34" fmla="*/ 147 w 1372023"/>
                <a:gd name="connsiteY34" fmla="*/ 34044 h 1575743"/>
                <a:gd name="connsiteX35" fmla="*/ 32985 w 1372023"/>
                <a:gd name="connsiteY35" fmla="*/ 121 h 157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72023" h="1575743">
                  <a:moveTo>
                    <a:pt x="1140120" y="207633"/>
                  </a:moveTo>
                  <a:cubicBezTo>
                    <a:pt x="1138560" y="208820"/>
                    <a:pt x="1138085" y="211534"/>
                    <a:pt x="1138085" y="216147"/>
                  </a:cubicBezTo>
                  <a:cubicBezTo>
                    <a:pt x="1138357" y="268254"/>
                    <a:pt x="1138357" y="320089"/>
                    <a:pt x="1138085" y="372196"/>
                  </a:cubicBezTo>
                  <a:cubicBezTo>
                    <a:pt x="1137542" y="511691"/>
                    <a:pt x="1134286" y="650914"/>
                    <a:pt x="1130758" y="790408"/>
                  </a:cubicBezTo>
                  <a:cubicBezTo>
                    <a:pt x="1129672" y="836273"/>
                    <a:pt x="1127230" y="882138"/>
                    <a:pt x="1125330" y="928003"/>
                  </a:cubicBezTo>
                  <a:cubicBezTo>
                    <a:pt x="1124516" y="951886"/>
                    <a:pt x="1122887" y="976039"/>
                    <a:pt x="1121802" y="999922"/>
                  </a:cubicBezTo>
                  <a:cubicBezTo>
                    <a:pt x="1124244" y="1000736"/>
                    <a:pt x="1125330" y="999379"/>
                    <a:pt x="1126687" y="998293"/>
                  </a:cubicBezTo>
                  <a:cubicBezTo>
                    <a:pt x="1161968" y="970611"/>
                    <a:pt x="1197791" y="943472"/>
                    <a:pt x="1232800" y="915519"/>
                  </a:cubicBezTo>
                  <a:cubicBezTo>
                    <a:pt x="1249627" y="901678"/>
                    <a:pt x="1257768" y="882952"/>
                    <a:pt x="1257768" y="861241"/>
                  </a:cubicBezTo>
                  <a:cubicBezTo>
                    <a:pt x="1257768" y="667469"/>
                    <a:pt x="1257768" y="473425"/>
                    <a:pt x="1257768" y="279652"/>
                  </a:cubicBezTo>
                  <a:cubicBezTo>
                    <a:pt x="1257768" y="256313"/>
                    <a:pt x="1246098" y="240301"/>
                    <a:pt x="1224116" y="232973"/>
                  </a:cubicBezTo>
                  <a:cubicBezTo>
                    <a:pt x="1198877" y="224832"/>
                    <a:pt x="1173637" y="216961"/>
                    <a:pt x="1148669" y="208277"/>
                  </a:cubicBezTo>
                  <a:cubicBezTo>
                    <a:pt x="1144327" y="206785"/>
                    <a:pt x="1141681" y="206445"/>
                    <a:pt x="1140120" y="207633"/>
                  </a:cubicBezTo>
                  <a:close/>
                  <a:moveTo>
                    <a:pt x="32985" y="121"/>
                  </a:moveTo>
                  <a:cubicBezTo>
                    <a:pt x="46283" y="-151"/>
                    <a:pt x="59581" y="121"/>
                    <a:pt x="72880" y="121"/>
                  </a:cubicBezTo>
                  <a:cubicBezTo>
                    <a:pt x="238156" y="121"/>
                    <a:pt x="403704" y="121"/>
                    <a:pt x="568980" y="121"/>
                  </a:cubicBezTo>
                  <a:cubicBezTo>
                    <a:pt x="745927" y="121"/>
                    <a:pt x="922873" y="121"/>
                    <a:pt x="1099819" y="121"/>
                  </a:cubicBezTo>
                  <a:cubicBezTo>
                    <a:pt x="1109589" y="121"/>
                    <a:pt x="1118817" y="1206"/>
                    <a:pt x="1126687" y="7448"/>
                  </a:cubicBezTo>
                  <a:cubicBezTo>
                    <a:pt x="1135371" y="14504"/>
                    <a:pt x="1138357" y="24003"/>
                    <a:pt x="1138357" y="34587"/>
                  </a:cubicBezTo>
                  <a:cubicBezTo>
                    <a:pt x="1138628" y="48971"/>
                    <a:pt x="1138899" y="63083"/>
                    <a:pt x="1138357" y="77467"/>
                  </a:cubicBezTo>
                  <a:cubicBezTo>
                    <a:pt x="1138085" y="84523"/>
                    <a:pt x="1140256" y="87508"/>
                    <a:pt x="1147041" y="89679"/>
                  </a:cubicBezTo>
                  <a:cubicBezTo>
                    <a:pt x="1210004" y="109762"/>
                    <a:pt x="1272966" y="130388"/>
                    <a:pt x="1335929" y="150742"/>
                  </a:cubicBezTo>
                  <a:cubicBezTo>
                    <a:pt x="1360896" y="158884"/>
                    <a:pt x="1372023" y="174082"/>
                    <a:pt x="1372023" y="200678"/>
                  </a:cubicBezTo>
                  <a:cubicBezTo>
                    <a:pt x="1372023" y="436787"/>
                    <a:pt x="1371752" y="672897"/>
                    <a:pt x="1371752" y="909006"/>
                  </a:cubicBezTo>
                  <a:cubicBezTo>
                    <a:pt x="1371752" y="934517"/>
                    <a:pt x="1361711" y="954871"/>
                    <a:pt x="1341628" y="970611"/>
                  </a:cubicBezTo>
                  <a:cubicBezTo>
                    <a:pt x="1258040" y="1036288"/>
                    <a:pt x="1174451" y="1102236"/>
                    <a:pt x="1090592" y="1167912"/>
                  </a:cubicBezTo>
                  <a:cubicBezTo>
                    <a:pt x="1084350" y="1172797"/>
                    <a:pt x="1079736" y="1178496"/>
                    <a:pt x="1076751" y="1186095"/>
                  </a:cubicBezTo>
                  <a:cubicBezTo>
                    <a:pt x="1024373" y="1315005"/>
                    <a:pt x="952997" y="1433331"/>
                    <a:pt x="874023" y="1547044"/>
                  </a:cubicBezTo>
                  <a:cubicBezTo>
                    <a:pt x="860725" y="1566041"/>
                    <a:pt x="841456" y="1575540"/>
                    <a:pt x="818116" y="1575540"/>
                  </a:cubicBezTo>
                  <a:cubicBezTo>
                    <a:pt x="651754" y="1575811"/>
                    <a:pt x="485392" y="1575811"/>
                    <a:pt x="319030" y="1575540"/>
                  </a:cubicBezTo>
                  <a:cubicBezTo>
                    <a:pt x="296234" y="1575540"/>
                    <a:pt x="277236" y="1566041"/>
                    <a:pt x="264210" y="1547315"/>
                  </a:cubicBezTo>
                  <a:cubicBezTo>
                    <a:pt x="184964" y="1433331"/>
                    <a:pt x="113588" y="1315277"/>
                    <a:pt x="61210" y="1186366"/>
                  </a:cubicBezTo>
                  <a:cubicBezTo>
                    <a:pt x="35699" y="1123675"/>
                    <a:pt x="19687" y="1059085"/>
                    <a:pt x="15888" y="990966"/>
                  </a:cubicBezTo>
                  <a:cubicBezTo>
                    <a:pt x="7203" y="830846"/>
                    <a:pt x="4489" y="670725"/>
                    <a:pt x="1504" y="510605"/>
                  </a:cubicBezTo>
                  <a:cubicBezTo>
                    <a:pt x="-1210" y="351842"/>
                    <a:pt x="690" y="192808"/>
                    <a:pt x="147" y="34044"/>
                  </a:cubicBezTo>
                  <a:cubicBezTo>
                    <a:pt x="147" y="13690"/>
                    <a:pt x="12631" y="663"/>
                    <a:pt x="32985" y="12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7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3" name="Freeform: Shape 24">
              <a:extLst>
                <a:ext uri="{FF2B5EF4-FFF2-40B4-BE49-F238E27FC236}">
                  <a16:creationId xmlns:a16="http://schemas.microsoft.com/office/drawing/2014/main" id="{6581293C-B279-45F9-BA01-33F195B6EABF}"/>
                </a:ext>
              </a:extLst>
            </p:cNvPr>
            <p:cNvSpPr/>
            <p:nvPr/>
          </p:nvSpPr>
          <p:spPr>
            <a:xfrm>
              <a:off x="8736106" y="5876221"/>
              <a:ext cx="1147430" cy="794087"/>
            </a:xfrm>
            <a:custGeom>
              <a:avLst/>
              <a:gdLst>
                <a:gd name="connsiteX0" fmla="*/ 573469 w 1147430"/>
                <a:gd name="connsiteY0" fmla="*/ 329468 h 794087"/>
                <a:gd name="connsiteX1" fmla="*/ 735217 w 1147430"/>
                <a:gd name="connsiteY1" fmla="*/ 472490 h 794087"/>
                <a:gd name="connsiteX2" fmla="*/ 603864 w 1147430"/>
                <a:gd name="connsiteY2" fmla="*/ 648622 h 794087"/>
                <a:gd name="connsiteX3" fmla="*/ 411177 w 1147430"/>
                <a:gd name="connsiteY3" fmla="*/ 479547 h 794087"/>
                <a:gd name="connsiteX4" fmla="*/ 446187 w 1147430"/>
                <a:gd name="connsiteY4" fmla="*/ 389716 h 794087"/>
                <a:gd name="connsiteX5" fmla="*/ 457856 w 1147430"/>
                <a:gd name="connsiteY5" fmla="*/ 389716 h 794087"/>
                <a:gd name="connsiteX6" fmla="*/ 552843 w 1147430"/>
                <a:gd name="connsiteY6" fmla="*/ 482260 h 794087"/>
                <a:gd name="connsiteX7" fmla="*/ 577539 w 1147430"/>
                <a:gd name="connsiteY7" fmla="*/ 491759 h 794087"/>
                <a:gd name="connsiteX8" fmla="*/ 597080 w 1147430"/>
                <a:gd name="connsiteY8" fmla="*/ 475747 h 794087"/>
                <a:gd name="connsiteX9" fmla="*/ 591923 w 1147430"/>
                <a:gd name="connsiteY9" fmla="*/ 450236 h 794087"/>
                <a:gd name="connsiteX10" fmla="*/ 565598 w 1147430"/>
                <a:gd name="connsiteY10" fmla="*/ 424454 h 794087"/>
                <a:gd name="connsiteX11" fmla="*/ 497479 w 1147430"/>
                <a:gd name="connsiteY11" fmla="*/ 358507 h 794087"/>
                <a:gd name="connsiteX12" fmla="*/ 499651 w 1147430"/>
                <a:gd name="connsiteY12" fmla="*/ 346837 h 794087"/>
                <a:gd name="connsiteX13" fmla="*/ 573469 w 1147430"/>
                <a:gd name="connsiteY13" fmla="*/ 329468 h 794087"/>
                <a:gd name="connsiteX14" fmla="*/ 574554 w 1147430"/>
                <a:gd name="connsiteY14" fmla="*/ 279803 h 794087"/>
                <a:gd name="connsiteX15" fmla="*/ 360156 w 1147430"/>
                <a:gd name="connsiteY15" fmla="*/ 489859 h 794087"/>
                <a:gd name="connsiteX16" fmla="*/ 573197 w 1147430"/>
                <a:gd name="connsiteY16" fmla="*/ 701543 h 794087"/>
                <a:gd name="connsiteX17" fmla="*/ 786781 w 1147430"/>
                <a:gd name="connsiteY17" fmla="*/ 490673 h 794087"/>
                <a:gd name="connsiteX18" fmla="*/ 574554 w 1147430"/>
                <a:gd name="connsiteY18" fmla="*/ 279803 h 794087"/>
                <a:gd name="connsiteX19" fmla="*/ 522990 w 1147430"/>
                <a:gd name="connsiteY19" fmla="*/ 119140 h 794087"/>
                <a:gd name="connsiteX20" fmla="*/ 491509 w 1147430"/>
                <a:gd name="connsiteY20" fmla="*/ 150079 h 794087"/>
                <a:gd name="connsiteX21" fmla="*/ 491237 w 1147430"/>
                <a:gd name="connsiteY21" fmla="*/ 175318 h 794087"/>
                <a:gd name="connsiteX22" fmla="*/ 523804 w 1147430"/>
                <a:gd name="connsiteY22" fmla="*/ 205985 h 794087"/>
                <a:gd name="connsiteX23" fmla="*/ 572926 w 1147430"/>
                <a:gd name="connsiteY23" fmla="*/ 205985 h 794087"/>
                <a:gd name="connsiteX24" fmla="*/ 625033 w 1147430"/>
                <a:gd name="connsiteY24" fmla="*/ 205985 h 794087"/>
                <a:gd name="connsiteX25" fmla="*/ 655428 w 1147430"/>
                <a:gd name="connsiteY25" fmla="*/ 176404 h 794087"/>
                <a:gd name="connsiteX26" fmla="*/ 655700 w 1147430"/>
                <a:gd name="connsiteY26" fmla="*/ 153064 h 794087"/>
                <a:gd name="connsiteX27" fmla="*/ 623947 w 1147430"/>
                <a:gd name="connsiteY27" fmla="*/ 119140 h 794087"/>
                <a:gd name="connsiteX28" fmla="*/ 522990 w 1147430"/>
                <a:gd name="connsiteY28" fmla="*/ 119140 h 794087"/>
                <a:gd name="connsiteX29" fmla="*/ 758014 w 1147430"/>
                <a:gd name="connsiteY29" fmla="*/ 117241 h 794087"/>
                <a:gd name="connsiteX30" fmla="*/ 752315 w 1147430"/>
                <a:gd name="connsiteY30" fmla="*/ 118597 h 794087"/>
                <a:gd name="connsiteX31" fmla="*/ 725176 w 1147430"/>
                <a:gd name="connsiteY31" fmla="*/ 157949 h 794087"/>
                <a:gd name="connsiteX32" fmla="*/ 725176 w 1147430"/>
                <a:gd name="connsiteY32" fmla="*/ 176404 h 794087"/>
                <a:gd name="connsiteX33" fmla="*/ 754214 w 1147430"/>
                <a:gd name="connsiteY33" fmla="*/ 205985 h 794087"/>
                <a:gd name="connsiteX34" fmla="*/ 860056 w 1147430"/>
                <a:gd name="connsiteY34" fmla="*/ 205985 h 794087"/>
                <a:gd name="connsiteX35" fmla="*/ 888824 w 1147430"/>
                <a:gd name="connsiteY35" fmla="*/ 177218 h 794087"/>
                <a:gd name="connsiteX36" fmla="*/ 889095 w 1147430"/>
                <a:gd name="connsiteY36" fmla="*/ 157678 h 794087"/>
                <a:gd name="connsiteX37" fmla="*/ 861685 w 1147430"/>
                <a:gd name="connsiteY37" fmla="*/ 118597 h 794087"/>
                <a:gd name="connsiteX38" fmla="*/ 855985 w 1147430"/>
                <a:gd name="connsiteY38" fmla="*/ 117241 h 794087"/>
                <a:gd name="connsiteX39" fmla="*/ 758014 w 1147430"/>
                <a:gd name="connsiteY39" fmla="*/ 117241 h 794087"/>
                <a:gd name="connsiteX40" fmla="*/ 289595 w 1147430"/>
                <a:gd name="connsiteY40" fmla="*/ 117241 h 794087"/>
                <a:gd name="connsiteX41" fmla="*/ 282267 w 1147430"/>
                <a:gd name="connsiteY41" fmla="*/ 119683 h 794087"/>
                <a:gd name="connsiteX42" fmla="*/ 257842 w 1147430"/>
                <a:gd name="connsiteY42" fmla="*/ 155235 h 794087"/>
                <a:gd name="connsiteX43" fmla="*/ 257842 w 1147430"/>
                <a:gd name="connsiteY43" fmla="*/ 172604 h 794087"/>
                <a:gd name="connsiteX44" fmla="*/ 292037 w 1147430"/>
                <a:gd name="connsiteY44" fmla="*/ 206256 h 794087"/>
                <a:gd name="connsiteX45" fmla="*/ 375625 w 1147430"/>
                <a:gd name="connsiteY45" fmla="*/ 206528 h 794087"/>
                <a:gd name="connsiteX46" fmla="*/ 422847 w 1147430"/>
                <a:gd name="connsiteY46" fmla="*/ 159035 h 794087"/>
                <a:gd name="connsiteX47" fmla="*/ 394080 w 1147430"/>
                <a:gd name="connsiteY47" fmla="*/ 118597 h 794087"/>
                <a:gd name="connsiteX48" fmla="*/ 390280 w 1147430"/>
                <a:gd name="connsiteY48" fmla="*/ 117241 h 794087"/>
                <a:gd name="connsiteX49" fmla="*/ 289595 w 1147430"/>
                <a:gd name="connsiteY49" fmla="*/ 117241 h 794087"/>
                <a:gd name="connsiteX50" fmla="*/ 269240 w 1147430"/>
                <a:gd name="connsiteY50" fmla="*/ 0 h 794087"/>
                <a:gd name="connsiteX51" fmla="*/ 878239 w 1147430"/>
                <a:gd name="connsiteY51" fmla="*/ 0 h 794087"/>
                <a:gd name="connsiteX52" fmla="*/ 930075 w 1147430"/>
                <a:gd name="connsiteY52" fmla="*/ 33381 h 794087"/>
                <a:gd name="connsiteX53" fmla="*/ 1111363 w 1147430"/>
                <a:gd name="connsiteY53" fmla="*/ 483889 h 794087"/>
                <a:gd name="connsiteX54" fmla="*/ 1141216 w 1147430"/>
                <a:gd name="connsiteY54" fmla="*/ 588645 h 794087"/>
                <a:gd name="connsiteX55" fmla="*/ 1146916 w 1147430"/>
                <a:gd name="connsiteY55" fmla="*/ 702358 h 794087"/>
                <a:gd name="connsiteX56" fmla="*/ 1145559 w 1147430"/>
                <a:gd name="connsiteY56" fmla="*/ 752293 h 794087"/>
                <a:gd name="connsiteX57" fmla="*/ 1121134 w 1147430"/>
                <a:gd name="connsiteY57" fmla="*/ 794087 h 794087"/>
                <a:gd name="connsiteX58" fmla="*/ 26889 w 1147430"/>
                <a:gd name="connsiteY58" fmla="*/ 794087 h 794087"/>
                <a:gd name="connsiteX59" fmla="*/ 1921 w 1147430"/>
                <a:gd name="connsiteY59" fmla="*/ 754193 h 794087"/>
                <a:gd name="connsiteX60" fmla="*/ 2464 w 1147430"/>
                <a:gd name="connsiteY60" fmla="*/ 613613 h 794087"/>
                <a:gd name="connsiteX61" fmla="*/ 28517 w 1147430"/>
                <a:gd name="connsiteY61" fmla="*/ 506957 h 794087"/>
                <a:gd name="connsiteX62" fmla="*/ 175339 w 1147430"/>
                <a:gd name="connsiteY62" fmla="*/ 129453 h 794087"/>
                <a:gd name="connsiteX63" fmla="*/ 216862 w 1147430"/>
                <a:gd name="connsiteY63" fmla="*/ 34195 h 794087"/>
                <a:gd name="connsiteX64" fmla="*/ 269240 w 1147430"/>
                <a:gd name="connsiteY64" fmla="*/ 0 h 79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47430" h="794087">
                  <a:moveTo>
                    <a:pt x="573469" y="329468"/>
                  </a:moveTo>
                  <a:cubicBezTo>
                    <a:pt x="655700" y="329197"/>
                    <a:pt x="728432" y="393245"/>
                    <a:pt x="735217" y="472490"/>
                  </a:cubicBezTo>
                  <a:cubicBezTo>
                    <a:pt x="742816" y="558521"/>
                    <a:pt x="686910" y="633153"/>
                    <a:pt x="603864" y="648622"/>
                  </a:cubicBezTo>
                  <a:cubicBezTo>
                    <a:pt x="499108" y="667891"/>
                    <a:pt x="405478" y="585931"/>
                    <a:pt x="411177" y="479547"/>
                  </a:cubicBezTo>
                  <a:cubicBezTo>
                    <a:pt x="412806" y="445894"/>
                    <a:pt x="425561" y="416313"/>
                    <a:pt x="446187" y="389716"/>
                  </a:cubicBezTo>
                  <a:cubicBezTo>
                    <a:pt x="450800" y="383746"/>
                    <a:pt x="453514" y="385374"/>
                    <a:pt x="457856" y="389716"/>
                  </a:cubicBezTo>
                  <a:cubicBezTo>
                    <a:pt x="489609" y="420655"/>
                    <a:pt x="521362" y="451322"/>
                    <a:pt x="552843" y="482260"/>
                  </a:cubicBezTo>
                  <a:cubicBezTo>
                    <a:pt x="559899" y="489317"/>
                    <a:pt x="567769" y="493388"/>
                    <a:pt x="577539" y="491759"/>
                  </a:cubicBezTo>
                  <a:cubicBezTo>
                    <a:pt x="587038" y="490131"/>
                    <a:pt x="593551" y="484703"/>
                    <a:pt x="597080" y="475747"/>
                  </a:cubicBezTo>
                  <a:cubicBezTo>
                    <a:pt x="600879" y="466249"/>
                    <a:pt x="598708" y="457293"/>
                    <a:pt x="591923" y="450236"/>
                  </a:cubicBezTo>
                  <a:cubicBezTo>
                    <a:pt x="583510" y="441281"/>
                    <a:pt x="574283" y="432867"/>
                    <a:pt x="565598" y="424454"/>
                  </a:cubicBezTo>
                  <a:cubicBezTo>
                    <a:pt x="542802" y="402472"/>
                    <a:pt x="520548" y="380218"/>
                    <a:pt x="497479" y="358507"/>
                  </a:cubicBezTo>
                  <a:cubicBezTo>
                    <a:pt x="490966" y="352265"/>
                    <a:pt x="492594" y="350365"/>
                    <a:pt x="499651" y="346837"/>
                  </a:cubicBezTo>
                  <a:cubicBezTo>
                    <a:pt x="522990" y="335438"/>
                    <a:pt x="547687" y="329739"/>
                    <a:pt x="573469" y="329468"/>
                  </a:cubicBezTo>
                  <a:close/>
                  <a:moveTo>
                    <a:pt x="574554" y="279803"/>
                  </a:moveTo>
                  <a:cubicBezTo>
                    <a:pt x="456499" y="279532"/>
                    <a:pt x="361242" y="372890"/>
                    <a:pt x="360156" y="489859"/>
                  </a:cubicBezTo>
                  <a:cubicBezTo>
                    <a:pt x="359070" y="605200"/>
                    <a:pt x="454871" y="700458"/>
                    <a:pt x="573197" y="701543"/>
                  </a:cubicBezTo>
                  <a:cubicBezTo>
                    <a:pt x="689895" y="702629"/>
                    <a:pt x="786510" y="607100"/>
                    <a:pt x="786781" y="490673"/>
                  </a:cubicBezTo>
                  <a:cubicBezTo>
                    <a:pt x="787052" y="374518"/>
                    <a:pt x="691795" y="280075"/>
                    <a:pt x="574554" y="279803"/>
                  </a:cubicBezTo>
                  <a:close/>
                  <a:moveTo>
                    <a:pt x="522990" y="119140"/>
                  </a:moveTo>
                  <a:cubicBezTo>
                    <a:pt x="504535" y="119412"/>
                    <a:pt x="492866" y="131624"/>
                    <a:pt x="491509" y="150079"/>
                  </a:cubicBezTo>
                  <a:cubicBezTo>
                    <a:pt x="490966" y="158492"/>
                    <a:pt x="490966" y="167176"/>
                    <a:pt x="491237" y="175318"/>
                  </a:cubicBezTo>
                  <a:cubicBezTo>
                    <a:pt x="492594" y="194315"/>
                    <a:pt x="504807" y="205714"/>
                    <a:pt x="523804" y="205985"/>
                  </a:cubicBezTo>
                  <a:cubicBezTo>
                    <a:pt x="540359" y="206256"/>
                    <a:pt x="556642" y="205985"/>
                    <a:pt x="572926" y="205985"/>
                  </a:cubicBezTo>
                  <a:cubicBezTo>
                    <a:pt x="590295" y="205985"/>
                    <a:pt x="607664" y="206256"/>
                    <a:pt x="625033" y="205985"/>
                  </a:cubicBezTo>
                  <a:cubicBezTo>
                    <a:pt x="641859" y="205714"/>
                    <a:pt x="654614" y="192958"/>
                    <a:pt x="655428" y="176404"/>
                  </a:cubicBezTo>
                  <a:cubicBezTo>
                    <a:pt x="655971" y="168805"/>
                    <a:pt x="655700" y="160934"/>
                    <a:pt x="655700" y="153064"/>
                  </a:cubicBezTo>
                  <a:cubicBezTo>
                    <a:pt x="655428" y="133253"/>
                    <a:pt x="643487" y="119683"/>
                    <a:pt x="623947" y="119140"/>
                  </a:cubicBezTo>
                  <a:cubicBezTo>
                    <a:pt x="590295" y="118326"/>
                    <a:pt x="556642" y="118326"/>
                    <a:pt x="522990" y="119140"/>
                  </a:cubicBezTo>
                  <a:close/>
                  <a:moveTo>
                    <a:pt x="758014" y="117241"/>
                  </a:moveTo>
                  <a:cubicBezTo>
                    <a:pt x="756114" y="117241"/>
                    <a:pt x="753943" y="116698"/>
                    <a:pt x="752315" y="118597"/>
                  </a:cubicBezTo>
                  <a:cubicBezTo>
                    <a:pt x="730603" y="126468"/>
                    <a:pt x="725176" y="134338"/>
                    <a:pt x="725176" y="157949"/>
                  </a:cubicBezTo>
                  <a:cubicBezTo>
                    <a:pt x="725176" y="164191"/>
                    <a:pt x="724904" y="170433"/>
                    <a:pt x="725176" y="176404"/>
                  </a:cubicBezTo>
                  <a:cubicBezTo>
                    <a:pt x="725990" y="192687"/>
                    <a:pt x="738202" y="205714"/>
                    <a:pt x="754214" y="205985"/>
                  </a:cubicBezTo>
                  <a:cubicBezTo>
                    <a:pt x="789495" y="206528"/>
                    <a:pt x="824776" y="206528"/>
                    <a:pt x="860056" y="205985"/>
                  </a:cubicBezTo>
                  <a:cubicBezTo>
                    <a:pt x="875797" y="205714"/>
                    <a:pt x="888010" y="192958"/>
                    <a:pt x="888824" y="177218"/>
                  </a:cubicBezTo>
                  <a:cubicBezTo>
                    <a:pt x="889095" y="170704"/>
                    <a:pt x="888824" y="164191"/>
                    <a:pt x="889095" y="157678"/>
                  </a:cubicBezTo>
                  <a:cubicBezTo>
                    <a:pt x="889095" y="134067"/>
                    <a:pt x="883667" y="126468"/>
                    <a:pt x="861685" y="118597"/>
                  </a:cubicBezTo>
                  <a:cubicBezTo>
                    <a:pt x="860056" y="116698"/>
                    <a:pt x="857885" y="117241"/>
                    <a:pt x="855985" y="117241"/>
                  </a:cubicBezTo>
                  <a:cubicBezTo>
                    <a:pt x="823147" y="117241"/>
                    <a:pt x="790580" y="117241"/>
                    <a:pt x="758014" y="117241"/>
                  </a:cubicBezTo>
                  <a:close/>
                  <a:moveTo>
                    <a:pt x="289595" y="117241"/>
                  </a:moveTo>
                  <a:cubicBezTo>
                    <a:pt x="286881" y="117241"/>
                    <a:pt x="284167" y="117241"/>
                    <a:pt x="282267" y="119683"/>
                  </a:cubicBezTo>
                  <a:cubicBezTo>
                    <a:pt x="264355" y="126739"/>
                    <a:pt x="258113" y="135967"/>
                    <a:pt x="257842" y="155235"/>
                  </a:cubicBezTo>
                  <a:cubicBezTo>
                    <a:pt x="257842" y="160934"/>
                    <a:pt x="257571" y="166905"/>
                    <a:pt x="257842" y="172604"/>
                  </a:cubicBezTo>
                  <a:cubicBezTo>
                    <a:pt x="258385" y="193501"/>
                    <a:pt x="271140" y="206256"/>
                    <a:pt x="292037" y="206256"/>
                  </a:cubicBezTo>
                  <a:cubicBezTo>
                    <a:pt x="319719" y="206528"/>
                    <a:pt x="347672" y="205171"/>
                    <a:pt x="375625" y="206528"/>
                  </a:cubicBezTo>
                  <a:cubicBezTo>
                    <a:pt x="416062" y="208428"/>
                    <a:pt x="424204" y="189702"/>
                    <a:pt x="422847" y="159035"/>
                  </a:cubicBezTo>
                  <a:cubicBezTo>
                    <a:pt x="421762" y="134610"/>
                    <a:pt x="416877" y="126196"/>
                    <a:pt x="394080" y="118597"/>
                  </a:cubicBezTo>
                  <a:cubicBezTo>
                    <a:pt x="392994" y="117512"/>
                    <a:pt x="391637" y="117241"/>
                    <a:pt x="390280" y="117241"/>
                  </a:cubicBezTo>
                  <a:cubicBezTo>
                    <a:pt x="356628" y="117241"/>
                    <a:pt x="323247" y="117241"/>
                    <a:pt x="289595" y="117241"/>
                  </a:cubicBezTo>
                  <a:close/>
                  <a:moveTo>
                    <a:pt x="269240" y="0"/>
                  </a:moveTo>
                  <a:cubicBezTo>
                    <a:pt x="472240" y="271"/>
                    <a:pt x="675240" y="0"/>
                    <a:pt x="878239" y="0"/>
                  </a:cubicBezTo>
                  <a:cubicBezTo>
                    <a:pt x="902936" y="0"/>
                    <a:pt x="920034" y="10313"/>
                    <a:pt x="930075" y="33381"/>
                  </a:cubicBezTo>
                  <a:cubicBezTo>
                    <a:pt x="995209" y="181831"/>
                    <a:pt x="1058985" y="330553"/>
                    <a:pt x="1111363" y="483889"/>
                  </a:cubicBezTo>
                  <a:cubicBezTo>
                    <a:pt x="1123305" y="518355"/>
                    <a:pt x="1134160" y="553093"/>
                    <a:pt x="1141216" y="588645"/>
                  </a:cubicBezTo>
                  <a:cubicBezTo>
                    <a:pt x="1148544" y="626097"/>
                    <a:pt x="1147730" y="664363"/>
                    <a:pt x="1146916" y="702358"/>
                  </a:cubicBezTo>
                  <a:cubicBezTo>
                    <a:pt x="1146644" y="718912"/>
                    <a:pt x="1145559" y="735739"/>
                    <a:pt x="1145559" y="752293"/>
                  </a:cubicBezTo>
                  <a:cubicBezTo>
                    <a:pt x="1145559" y="771291"/>
                    <a:pt x="1139317" y="785946"/>
                    <a:pt x="1121134" y="794087"/>
                  </a:cubicBezTo>
                  <a:cubicBezTo>
                    <a:pt x="756385" y="794087"/>
                    <a:pt x="391637" y="794087"/>
                    <a:pt x="26889" y="794087"/>
                  </a:cubicBezTo>
                  <a:cubicBezTo>
                    <a:pt x="8977" y="787031"/>
                    <a:pt x="2464" y="773462"/>
                    <a:pt x="1921" y="754193"/>
                  </a:cubicBezTo>
                  <a:cubicBezTo>
                    <a:pt x="564" y="707243"/>
                    <a:pt x="-1878" y="660563"/>
                    <a:pt x="2464" y="613613"/>
                  </a:cubicBezTo>
                  <a:cubicBezTo>
                    <a:pt x="5992" y="576704"/>
                    <a:pt x="17390" y="541966"/>
                    <a:pt x="28517" y="506957"/>
                  </a:cubicBezTo>
                  <a:cubicBezTo>
                    <a:pt x="70040" y="378318"/>
                    <a:pt x="122418" y="253750"/>
                    <a:pt x="175339" y="129453"/>
                  </a:cubicBezTo>
                  <a:cubicBezTo>
                    <a:pt x="188909" y="97429"/>
                    <a:pt x="203293" y="65948"/>
                    <a:pt x="216862" y="34195"/>
                  </a:cubicBezTo>
                  <a:cubicBezTo>
                    <a:pt x="226632" y="10856"/>
                    <a:pt x="243730" y="0"/>
                    <a:pt x="269240" y="0"/>
                  </a:cubicBezTo>
                  <a:close/>
                </a:path>
              </a:pathLst>
            </a:custGeom>
            <a:solidFill>
              <a:schemeClr val="accent3"/>
            </a:solidFill>
            <a:ln w="27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4" name="자유형: 도형 31">
            <a:extLst>
              <a:ext uri="{FF2B5EF4-FFF2-40B4-BE49-F238E27FC236}">
                <a16:creationId xmlns:a16="http://schemas.microsoft.com/office/drawing/2014/main" id="{FB056BE2-28C5-47C7-B574-96D56180D20D}"/>
              </a:ext>
            </a:extLst>
          </p:cNvPr>
          <p:cNvSpPr/>
          <p:nvPr/>
        </p:nvSpPr>
        <p:spPr>
          <a:xfrm rot="1998159">
            <a:off x="5238188" y="3876656"/>
            <a:ext cx="561291" cy="452458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4" name="Freeform: Shape 35">
            <a:extLst>
              <a:ext uri="{FF2B5EF4-FFF2-40B4-BE49-F238E27FC236}">
                <a16:creationId xmlns:a16="http://schemas.microsoft.com/office/drawing/2014/main" id="{7F0BB48B-4446-458D-954A-B253E72997F1}"/>
              </a:ext>
            </a:extLst>
          </p:cNvPr>
          <p:cNvSpPr/>
          <p:nvPr/>
        </p:nvSpPr>
        <p:spPr>
          <a:xfrm rot="2383977">
            <a:off x="5975194" y="1255733"/>
            <a:ext cx="289381" cy="649134"/>
          </a:xfrm>
          <a:custGeom>
            <a:avLst/>
            <a:gdLst>
              <a:gd name="connsiteX0" fmla="*/ 89800 w 289381"/>
              <a:gd name="connsiteY0" fmla="*/ 457866 h 649134"/>
              <a:gd name="connsiteX1" fmla="*/ 79521 w 289381"/>
              <a:gd name="connsiteY1" fmla="*/ 468145 h 649134"/>
              <a:gd name="connsiteX2" fmla="*/ 89800 w 289381"/>
              <a:gd name="connsiteY2" fmla="*/ 478423 h 649134"/>
              <a:gd name="connsiteX3" fmla="*/ 110357 w 289381"/>
              <a:gd name="connsiteY3" fmla="*/ 478423 h 649134"/>
              <a:gd name="connsiteX4" fmla="*/ 120635 w 289381"/>
              <a:gd name="connsiteY4" fmla="*/ 468145 h 649134"/>
              <a:gd name="connsiteX5" fmla="*/ 110357 w 289381"/>
              <a:gd name="connsiteY5" fmla="*/ 457866 h 649134"/>
              <a:gd name="connsiteX6" fmla="*/ 232536 w 289381"/>
              <a:gd name="connsiteY6" fmla="*/ 79845 h 649134"/>
              <a:gd name="connsiteX7" fmla="*/ 262557 w 289381"/>
              <a:gd name="connsiteY7" fmla="*/ 66364 h 649134"/>
              <a:gd name="connsiteX8" fmla="*/ 287520 w 289381"/>
              <a:gd name="connsiteY8" fmla="*/ 104445 h 649134"/>
              <a:gd name="connsiteX9" fmla="*/ 163185 w 289381"/>
              <a:gd name="connsiteY9" fmla="*/ 163736 h 649134"/>
              <a:gd name="connsiteX10" fmla="*/ 232536 w 289381"/>
              <a:gd name="connsiteY10" fmla="*/ 79845 h 649134"/>
              <a:gd name="connsiteX11" fmla="*/ 117607 w 289381"/>
              <a:gd name="connsiteY11" fmla="*/ 12806 h 649134"/>
              <a:gd name="connsiteX12" fmla="*/ 169158 w 289381"/>
              <a:gd name="connsiteY12" fmla="*/ 14163 h 649134"/>
              <a:gd name="connsiteX13" fmla="*/ 149507 w 289381"/>
              <a:gd name="connsiteY13" fmla="*/ 162522 h 649134"/>
              <a:gd name="connsiteX14" fmla="*/ 146090 w 289381"/>
              <a:gd name="connsiteY14" fmla="*/ 166045 h 649134"/>
              <a:gd name="connsiteX15" fmla="*/ 177645 w 289381"/>
              <a:gd name="connsiteY15" fmla="*/ 174807 h 649134"/>
              <a:gd name="connsiteX16" fmla="*/ 211502 w 289381"/>
              <a:gd name="connsiteY16" fmla="*/ 205211 h 649134"/>
              <a:gd name="connsiteX17" fmla="*/ 228714 w 289381"/>
              <a:gd name="connsiteY17" fmla="*/ 275598 h 649134"/>
              <a:gd name="connsiteX18" fmla="*/ 228865 w 289381"/>
              <a:gd name="connsiteY18" fmla="*/ 303589 h 649134"/>
              <a:gd name="connsiteX19" fmla="*/ 223574 w 289381"/>
              <a:gd name="connsiteY19" fmla="*/ 301398 h 649134"/>
              <a:gd name="connsiteX20" fmla="*/ 175608 w 289381"/>
              <a:gd name="connsiteY20" fmla="*/ 301397 h 649134"/>
              <a:gd name="connsiteX21" fmla="*/ 165329 w 289381"/>
              <a:gd name="connsiteY21" fmla="*/ 311676 h 649134"/>
              <a:gd name="connsiteX22" fmla="*/ 175608 w 289381"/>
              <a:gd name="connsiteY22" fmla="*/ 321954 h 649134"/>
              <a:gd name="connsiteX23" fmla="*/ 223574 w 289381"/>
              <a:gd name="connsiteY23" fmla="*/ 321955 h 649134"/>
              <a:gd name="connsiteX24" fmla="*/ 228164 w 289381"/>
              <a:gd name="connsiteY24" fmla="*/ 320053 h 649134"/>
              <a:gd name="connsiteX25" fmla="*/ 226990 w 289381"/>
              <a:gd name="connsiteY25" fmla="*/ 339685 h 649134"/>
              <a:gd name="connsiteX26" fmla="*/ 196465 w 289381"/>
              <a:gd name="connsiteY26" fmla="*/ 339685 h 649134"/>
              <a:gd name="connsiteX27" fmla="*/ 186186 w 289381"/>
              <a:gd name="connsiteY27" fmla="*/ 349963 h 649134"/>
              <a:gd name="connsiteX28" fmla="*/ 196465 w 289381"/>
              <a:gd name="connsiteY28" fmla="*/ 360242 h 649134"/>
              <a:gd name="connsiteX29" fmla="*/ 224763 w 289381"/>
              <a:gd name="connsiteY29" fmla="*/ 360242 h 649134"/>
              <a:gd name="connsiteX30" fmla="*/ 220716 w 289381"/>
              <a:gd name="connsiteY30" fmla="*/ 394501 h 649134"/>
              <a:gd name="connsiteX31" fmla="*/ 203446 w 289381"/>
              <a:gd name="connsiteY31" fmla="*/ 485706 h 649134"/>
              <a:gd name="connsiteX32" fmla="*/ 197283 w 289381"/>
              <a:gd name="connsiteY32" fmla="*/ 510317 h 649134"/>
              <a:gd name="connsiteX33" fmla="*/ 196580 w 289381"/>
              <a:gd name="connsiteY33" fmla="*/ 509274 h 649134"/>
              <a:gd name="connsiteX34" fmla="*/ 189312 w 289381"/>
              <a:gd name="connsiteY34" fmla="*/ 506263 h 649134"/>
              <a:gd name="connsiteX35" fmla="*/ 168755 w 289381"/>
              <a:gd name="connsiteY35" fmla="*/ 506263 h 649134"/>
              <a:gd name="connsiteX36" fmla="*/ 158477 w 289381"/>
              <a:gd name="connsiteY36" fmla="*/ 516542 h 649134"/>
              <a:gd name="connsiteX37" fmla="*/ 168755 w 289381"/>
              <a:gd name="connsiteY37" fmla="*/ 526820 h 649134"/>
              <a:gd name="connsiteX38" fmla="*/ 189312 w 289381"/>
              <a:gd name="connsiteY38" fmla="*/ 526820 h 649134"/>
              <a:gd name="connsiteX39" fmla="*/ 193595 w 289381"/>
              <a:gd name="connsiteY39" fmla="*/ 525046 h 649134"/>
              <a:gd name="connsiteX40" fmla="*/ 192721 w 289381"/>
              <a:gd name="connsiteY40" fmla="*/ 528537 h 649134"/>
              <a:gd name="connsiteX41" fmla="*/ 139144 w 289381"/>
              <a:gd name="connsiteY41" fmla="*/ 649134 h 649134"/>
              <a:gd name="connsiteX42" fmla="*/ 62875 w 289381"/>
              <a:gd name="connsiteY42" fmla="*/ 201300 h 649134"/>
              <a:gd name="connsiteX43" fmla="*/ 140122 w 289381"/>
              <a:gd name="connsiteY43" fmla="*/ 164388 h 649134"/>
              <a:gd name="connsiteX44" fmla="*/ 140204 w 289381"/>
              <a:gd name="connsiteY44" fmla="*/ 164410 h 649134"/>
              <a:gd name="connsiteX45" fmla="*/ 138333 w 289381"/>
              <a:gd name="connsiteY45" fmla="*/ 162603 h 649134"/>
              <a:gd name="connsiteX46" fmla="*/ 117607 w 289381"/>
              <a:gd name="connsiteY46" fmla="*/ 12806 h 649134"/>
              <a:gd name="connsiteX47" fmla="*/ 4050 w 289381"/>
              <a:gd name="connsiteY47" fmla="*/ 77895 h 649134"/>
              <a:gd name="connsiteX48" fmla="*/ 26824 w 289381"/>
              <a:gd name="connsiteY48" fmla="*/ 64901 h 649134"/>
              <a:gd name="connsiteX49" fmla="*/ 126196 w 289381"/>
              <a:gd name="connsiteY49" fmla="*/ 162274 h 649134"/>
              <a:gd name="connsiteX50" fmla="*/ 1861 w 289381"/>
              <a:gd name="connsiteY50" fmla="*/ 102983 h 649134"/>
              <a:gd name="connsiteX51" fmla="*/ 4050 w 289381"/>
              <a:gd name="connsiteY51" fmla="*/ 77895 h 64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89381" h="649134">
                <a:moveTo>
                  <a:pt x="89800" y="457866"/>
                </a:moveTo>
                <a:cubicBezTo>
                  <a:pt x="84123" y="457866"/>
                  <a:pt x="79521" y="462468"/>
                  <a:pt x="79521" y="468145"/>
                </a:cubicBezTo>
                <a:cubicBezTo>
                  <a:pt x="79521" y="473821"/>
                  <a:pt x="84123" y="478423"/>
                  <a:pt x="89800" y="478423"/>
                </a:cubicBezTo>
                <a:lnTo>
                  <a:pt x="110357" y="478423"/>
                </a:lnTo>
                <a:cubicBezTo>
                  <a:pt x="116033" y="478423"/>
                  <a:pt x="120635" y="473821"/>
                  <a:pt x="120635" y="468145"/>
                </a:cubicBezTo>
                <a:cubicBezTo>
                  <a:pt x="120635" y="462468"/>
                  <a:pt x="116033" y="457866"/>
                  <a:pt x="110357" y="457866"/>
                </a:cubicBezTo>
                <a:close/>
                <a:moveTo>
                  <a:pt x="232536" y="79845"/>
                </a:moveTo>
                <a:cubicBezTo>
                  <a:pt x="243858" y="71500"/>
                  <a:pt x="254495" y="66125"/>
                  <a:pt x="262557" y="66364"/>
                </a:cubicBezTo>
                <a:cubicBezTo>
                  <a:pt x="283672" y="70181"/>
                  <a:pt x="293850" y="84502"/>
                  <a:pt x="287520" y="104445"/>
                </a:cubicBezTo>
                <a:cubicBezTo>
                  <a:pt x="277295" y="132435"/>
                  <a:pt x="169772" y="172530"/>
                  <a:pt x="163185" y="163736"/>
                </a:cubicBezTo>
                <a:cubicBezTo>
                  <a:pt x="158443" y="156638"/>
                  <a:pt x="198571" y="104879"/>
                  <a:pt x="232536" y="79845"/>
                </a:cubicBezTo>
                <a:close/>
                <a:moveTo>
                  <a:pt x="117607" y="12806"/>
                </a:moveTo>
                <a:cubicBezTo>
                  <a:pt x="134790" y="-4377"/>
                  <a:pt x="154687" y="-4604"/>
                  <a:pt x="169158" y="14163"/>
                </a:cubicBezTo>
                <a:cubicBezTo>
                  <a:pt x="186172" y="38299"/>
                  <a:pt x="163717" y="137737"/>
                  <a:pt x="149507" y="162522"/>
                </a:cubicBezTo>
                <a:lnTo>
                  <a:pt x="146090" y="166045"/>
                </a:lnTo>
                <a:lnTo>
                  <a:pt x="177645" y="174807"/>
                </a:lnTo>
                <a:cubicBezTo>
                  <a:pt x="189664" y="181581"/>
                  <a:pt x="201072" y="191685"/>
                  <a:pt x="211502" y="205211"/>
                </a:cubicBezTo>
                <a:cubicBezTo>
                  <a:pt x="222013" y="220122"/>
                  <a:pt x="227299" y="245003"/>
                  <a:pt x="228714" y="275598"/>
                </a:cubicBezTo>
                <a:lnTo>
                  <a:pt x="228865" y="303589"/>
                </a:lnTo>
                <a:lnTo>
                  <a:pt x="223574" y="301398"/>
                </a:lnTo>
                <a:lnTo>
                  <a:pt x="175608" y="301397"/>
                </a:lnTo>
                <a:cubicBezTo>
                  <a:pt x="169931" y="301397"/>
                  <a:pt x="165329" y="305999"/>
                  <a:pt x="165329" y="311676"/>
                </a:cubicBezTo>
                <a:cubicBezTo>
                  <a:pt x="165329" y="317353"/>
                  <a:pt x="169931" y="321955"/>
                  <a:pt x="175608" y="321954"/>
                </a:cubicBezTo>
                <a:lnTo>
                  <a:pt x="223574" y="321955"/>
                </a:lnTo>
                <a:lnTo>
                  <a:pt x="228164" y="320053"/>
                </a:lnTo>
                <a:lnTo>
                  <a:pt x="226990" y="339685"/>
                </a:lnTo>
                <a:lnTo>
                  <a:pt x="196465" y="339685"/>
                </a:lnTo>
                <a:cubicBezTo>
                  <a:pt x="190788" y="339685"/>
                  <a:pt x="186186" y="344287"/>
                  <a:pt x="186186" y="349963"/>
                </a:cubicBezTo>
                <a:cubicBezTo>
                  <a:pt x="186186" y="355640"/>
                  <a:pt x="190788" y="360242"/>
                  <a:pt x="196465" y="360242"/>
                </a:cubicBezTo>
                <a:lnTo>
                  <a:pt x="224763" y="360242"/>
                </a:lnTo>
                <a:lnTo>
                  <a:pt x="220716" y="394501"/>
                </a:lnTo>
                <a:cubicBezTo>
                  <a:pt x="216238" y="425036"/>
                  <a:pt x="210248" y="456170"/>
                  <a:pt x="203446" y="485706"/>
                </a:cubicBezTo>
                <a:lnTo>
                  <a:pt x="197283" y="510317"/>
                </a:lnTo>
                <a:lnTo>
                  <a:pt x="196580" y="509274"/>
                </a:lnTo>
                <a:cubicBezTo>
                  <a:pt x="194720" y="507414"/>
                  <a:pt x="192150" y="506263"/>
                  <a:pt x="189312" y="506263"/>
                </a:cubicBezTo>
                <a:lnTo>
                  <a:pt x="168755" y="506263"/>
                </a:lnTo>
                <a:cubicBezTo>
                  <a:pt x="163078" y="506263"/>
                  <a:pt x="158477" y="510865"/>
                  <a:pt x="158477" y="516542"/>
                </a:cubicBezTo>
                <a:cubicBezTo>
                  <a:pt x="158477" y="522218"/>
                  <a:pt x="163078" y="526820"/>
                  <a:pt x="168755" y="526820"/>
                </a:cubicBezTo>
                <a:lnTo>
                  <a:pt x="189312" y="526820"/>
                </a:lnTo>
                <a:lnTo>
                  <a:pt x="193595" y="525046"/>
                </a:lnTo>
                <a:lnTo>
                  <a:pt x="192721" y="528537"/>
                </a:lnTo>
                <a:cubicBezTo>
                  <a:pt x="174121" y="597012"/>
                  <a:pt x="152624" y="648644"/>
                  <a:pt x="139144" y="649134"/>
                </a:cubicBezTo>
                <a:cubicBezTo>
                  <a:pt x="101987" y="648482"/>
                  <a:pt x="295" y="286043"/>
                  <a:pt x="62875" y="201300"/>
                </a:cubicBezTo>
                <a:cubicBezTo>
                  <a:pt x="87646" y="176529"/>
                  <a:pt x="114373" y="163980"/>
                  <a:pt x="140122" y="164388"/>
                </a:cubicBezTo>
                <a:lnTo>
                  <a:pt x="140204" y="164410"/>
                </a:lnTo>
                <a:lnTo>
                  <a:pt x="138333" y="162603"/>
                </a:lnTo>
                <a:cubicBezTo>
                  <a:pt x="123245" y="137988"/>
                  <a:pt x="98614" y="38525"/>
                  <a:pt x="117607" y="12806"/>
                </a:cubicBezTo>
                <a:close/>
                <a:moveTo>
                  <a:pt x="4050" y="77895"/>
                </a:moveTo>
                <a:cubicBezTo>
                  <a:pt x="8443" y="71345"/>
                  <a:pt x="16266" y="66810"/>
                  <a:pt x="26824" y="64901"/>
                </a:cubicBezTo>
                <a:cubicBezTo>
                  <a:pt x="59073" y="63949"/>
                  <a:pt x="132519" y="152810"/>
                  <a:pt x="126196" y="162274"/>
                </a:cubicBezTo>
                <a:cubicBezTo>
                  <a:pt x="119609" y="171068"/>
                  <a:pt x="12086" y="130973"/>
                  <a:pt x="1861" y="102983"/>
                </a:cubicBezTo>
                <a:cubicBezTo>
                  <a:pt x="-1304" y="93011"/>
                  <a:pt x="-342" y="84445"/>
                  <a:pt x="4050" y="778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5" name="Freeform: Shape 36">
            <a:extLst>
              <a:ext uri="{FF2B5EF4-FFF2-40B4-BE49-F238E27FC236}">
                <a16:creationId xmlns:a16="http://schemas.microsoft.com/office/drawing/2014/main" id="{E6B18F0A-5E3F-4BE7-8E4E-B9B975A2274D}"/>
              </a:ext>
            </a:extLst>
          </p:cNvPr>
          <p:cNvSpPr/>
          <p:nvPr/>
        </p:nvSpPr>
        <p:spPr>
          <a:xfrm rot="16200000">
            <a:off x="5121330" y="2032209"/>
            <a:ext cx="505083" cy="498392"/>
          </a:xfrm>
          <a:custGeom>
            <a:avLst/>
            <a:gdLst>
              <a:gd name="connsiteX0" fmla="*/ 90287 w 505083"/>
              <a:gd name="connsiteY0" fmla="*/ 405686 h 498392"/>
              <a:gd name="connsiteX1" fmla="*/ 70111 w 505083"/>
              <a:gd name="connsiteY1" fmla="*/ 406171 h 498392"/>
              <a:gd name="connsiteX2" fmla="*/ 50991 w 505083"/>
              <a:gd name="connsiteY2" fmla="*/ 421556 h 498392"/>
              <a:gd name="connsiteX3" fmla="*/ 66376 w 505083"/>
              <a:gd name="connsiteY3" fmla="*/ 440676 h 498392"/>
              <a:gd name="connsiteX4" fmla="*/ 85496 w 505083"/>
              <a:gd name="connsiteY4" fmla="*/ 425291 h 498392"/>
              <a:gd name="connsiteX5" fmla="*/ 90287 w 505083"/>
              <a:gd name="connsiteY5" fmla="*/ 405686 h 498392"/>
              <a:gd name="connsiteX6" fmla="*/ 186671 w 505083"/>
              <a:gd name="connsiteY6" fmla="*/ 387886 h 498392"/>
              <a:gd name="connsiteX7" fmla="*/ 166495 w 505083"/>
              <a:gd name="connsiteY7" fmla="*/ 388370 h 498392"/>
              <a:gd name="connsiteX8" fmla="*/ 147375 w 505083"/>
              <a:gd name="connsiteY8" fmla="*/ 403755 h 498392"/>
              <a:gd name="connsiteX9" fmla="*/ 162761 w 505083"/>
              <a:gd name="connsiteY9" fmla="*/ 422875 h 498392"/>
              <a:gd name="connsiteX10" fmla="*/ 162760 w 505083"/>
              <a:gd name="connsiteY10" fmla="*/ 422875 h 498392"/>
              <a:gd name="connsiteX11" fmla="*/ 181880 w 505083"/>
              <a:gd name="connsiteY11" fmla="*/ 407490 h 498392"/>
              <a:gd name="connsiteX12" fmla="*/ 186671 w 505083"/>
              <a:gd name="connsiteY12" fmla="*/ 387886 h 498392"/>
              <a:gd name="connsiteX13" fmla="*/ 117695 w 505083"/>
              <a:gd name="connsiteY13" fmla="*/ 311581 h 498392"/>
              <a:gd name="connsiteX14" fmla="*/ 97518 w 505083"/>
              <a:gd name="connsiteY14" fmla="*/ 312066 h 498392"/>
              <a:gd name="connsiteX15" fmla="*/ 78398 w 505083"/>
              <a:gd name="connsiteY15" fmla="*/ 327451 h 498392"/>
              <a:gd name="connsiteX16" fmla="*/ 93783 w 505083"/>
              <a:gd name="connsiteY16" fmla="*/ 346571 h 498392"/>
              <a:gd name="connsiteX17" fmla="*/ 93784 w 505083"/>
              <a:gd name="connsiteY17" fmla="*/ 346571 h 498392"/>
              <a:gd name="connsiteX18" fmla="*/ 112904 w 505083"/>
              <a:gd name="connsiteY18" fmla="*/ 331186 h 498392"/>
              <a:gd name="connsiteX19" fmla="*/ 117695 w 505083"/>
              <a:gd name="connsiteY19" fmla="*/ 311581 h 498392"/>
              <a:gd name="connsiteX20" fmla="*/ 283056 w 505083"/>
              <a:gd name="connsiteY20" fmla="*/ 370084 h 498392"/>
              <a:gd name="connsiteX21" fmla="*/ 262880 w 505083"/>
              <a:gd name="connsiteY21" fmla="*/ 370570 h 498392"/>
              <a:gd name="connsiteX22" fmla="*/ 243760 w 505083"/>
              <a:gd name="connsiteY22" fmla="*/ 385954 h 498392"/>
              <a:gd name="connsiteX23" fmla="*/ 259145 w 505083"/>
              <a:gd name="connsiteY23" fmla="*/ 405074 h 498392"/>
              <a:gd name="connsiteX24" fmla="*/ 259145 w 505083"/>
              <a:gd name="connsiteY24" fmla="*/ 405074 h 498392"/>
              <a:gd name="connsiteX25" fmla="*/ 278265 w 505083"/>
              <a:gd name="connsiteY25" fmla="*/ 389689 h 498392"/>
              <a:gd name="connsiteX26" fmla="*/ 283056 w 505083"/>
              <a:gd name="connsiteY26" fmla="*/ 370084 h 498392"/>
              <a:gd name="connsiteX27" fmla="*/ 214079 w 505083"/>
              <a:gd name="connsiteY27" fmla="*/ 293780 h 498392"/>
              <a:gd name="connsiteX28" fmla="*/ 193904 w 505083"/>
              <a:gd name="connsiteY28" fmla="*/ 294265 h 498392"/>
              <a:gd name="connsiteX29" fmla="*/ 174784 w 505083"/>
              <a:gd name="connsiteY29" fmla="*/ 309650 h 498392"/>
              <a:gd name="connsiteX30" fmla="*/ 190168 w 505083"/>
              <a:gd name="connsiteY30" fmla="*/ 328770 h 498392"/>
              <a:gd name="connsiteX31" fmla="*/ 190169 w 505083"/>
              <a:gd name="connsiteY31" fmla="*/ 328770 h 498392"/>
              <a:gd name="connsiteX32" fmla="*/ 209288 w 505083"/>
              <a:gd name="connsiteY32" fmla="*/ 313385 h 498392"/>
              <a:gd name="connsiteX33" fmla="*/ 214079 w 505083"/>
              <a:gd name="connsiteY33" fmla="*/ 293780 h 498392"/>
              <a:gd name="connsiteX34" fmla="*/ 145103 w 505083"/>
              <a:gd name="connsiteY34" fmla="*/ 217476 h 498392"/>
              <a:gd name="connsiteX35" fmla="*/ 124926 w 505083"/>
              <a:gd name="connsiteY35" fmla="*/ 217962 h 498392"/>
              <a:gd name="connsiteX36" fmla="*/ 105806 w 505083"/>
              <a:gd name="connsiteY36" fmla="*/ 233346 h 498392"/>
              <a:gd name="connsiteX37" fmla="*/ 121191 w 505083"/>
              <a:gd name="connsiteY37" fmla="*/ 252467 h 498392"/>
              <a:gd name="connsiteX38" fmla="*/ 121191 w 505083"/>
              <a:gd name="connsiteY38" fmla="*/ 252465 h 498392"/>
              <a:gd name="connsiteX39" fmla="*/ 140311 w 505083"/>
              <a:gd name="connsiteY39" fmla="*/ 237081 h 498392"/>
              <a:gd name="connsiteX40" fmla="*/ 145103 w 505083"/>
              <a:gd name="connsiteY40" fmla="*/ 217476 h 498392"/>
              <a:gd name="connsiteX41" fmla="*/ 379442 w 505083"/>
              <a:gd name="connsiteY41" fmla="*/ 352284 h 498392"/>
              <a:gd name="connsiteX42" fmla="*/ 359266 w 505083"/>
              <a:gd name="connsiteY42" fmla="*/ 352770 h 498392"/>
              <a:gd name="connsiteX43" fmla="*/ 340145 w 505083"/>
              <a:gd name="connsiteY43" fmla="*/ 368154 h 498392"/>
              <a:gd name="connsiteX44" fmla="*/ 355531 w 505083"/>
              <a:gd name="connsiteY44" fmla="*/ 387274 h 498392"/>
              <a:gd name="connsiteX45" fmla="*/ 355531 w 505083"/>
              <a:gd name="connsiteY45" fmla="*/ 387274 h 498392"/>
              <a:gd name="connsiteX46" fmla="*/ 374651 w 505083"/>
              <a:gd name="connsiteY46" fmla="*/ 371889 h 498392"/>
              <a:gd name="connsiteX47" fmla="*/ 379442 w 505083"/>
              <a:gd name="connsiteY47" fmla="*/ 352284 h 498392"/>
              <a:gd name="connsiteX48" fmla="*/ 310464 w 505083"/>
              <a:gd name="connsiteY48" fmla="*/ 275979 h 498392"/>
              <a:gd name="connsiteX49" fmla="*/ 290288 w 505083"/>
              <a:gd name="connsiteY49" fmla="*/ 276465 h 498392"/>
              <a:gd name="connsiteX50" fmla="*/ 271168 w 505083"/>
              <a:gd name="connsiteY50" fmla="*/ 291850 h 498392"/>
              <a:gd name="connsiteX51" fmla="*/ 286553 w 505083"/>
              <a:gd name="connsiteY51" fmla="*/ 310969 h 498392"/>
              <a:gd name="connsiteX52" fmla="*/ 305673 w 505083"/>
              <a:gd name="connsiteY52" fmla="*/ 295584 h 498392"/>
              <a:gd name="connsiteX53" fmla="*/ 310464 w 505083"/>
              <a:gd name="connsiteY53" fmla="*/ 275979 h 498392"/>
              <a:gd name="connsiteX54" fmla="*/ 241488 w 505083"/>
              <a:gd name="connsiteY54" fmla="*/ 199676 h 498392"/>
              <a:gd name="connsiteX55" fmla="*/ 221311 w 505083"/>
              <a:gd name="connsiteY55" fmla="*/ 200160 h 498392"/>
              <a:gd name="connsiteX56" fmla="*/ 202191 w 505083"/>
              <a:gd name="connsiteY56" fmla="*/ 215546 h 498392"/>
              <a:gd name="connsiteX57" fmla="*/ 217576 w 505083"/>
              <a:gd name="connsiteY57" fmla="*/ 234666 h 498392"/>
              <a:gd name="connsiteX58" fmla="*/ 217577 w 505083"/>
              <a:gd name="connsiteY58" fmla="*/ 234665 h 498392"/>
              <a:gd name="connsiteX59" fmla="*/ 236696 w 505083"/>
              <a:gd name="connsiteY59" fmla="*/ 219280 h 498392"/>
              <a:gd name="connsiteX60" fmla="*/ 241488 w 505083"/>
              <a:gd name="connsiteY60" fmla="*/ 199676 h 498392"/>
              <a:gd name="connsiteX61" fmla="*/ 172511 w 505083"/>
              <a:gd name="connsiteY61" fmla="*/ 123371 h 498392"/>
              <a:gd name="connsiteX62" fmla="*/ 152334 w 505083"/>
              <a:gd name="connsiteY62" fmla="*/ 123857 h 498392"/>
              <a:gd name="connsiteX63" fmla="*/ 133214 w 505083"/>
              <a:gd name="connsiteY63" fmla="*/ 139242 h 498392"/>
              <a:gd name="connsiteX64" fmla="*/ 148599 w 505083"/>
              <a:gd name="connsiteY64" fmla="*/ 158361 h 498392"/>
              <a:gd name="connsiteX65" fmla="*/ 148599 w 505083"/>
              <a:gd name="connsiteY65" fmla="*/ 158361 h 498392"/>
              <a:gd name="connsiteX66" fmla="*/ 167719 w 505083"/>
              <a:gd name="connsiteY66" fmla="*/ 142976 h 498392"/>
              <a:gd name="connsiteX67" fmla="*/ 172511 w 505083"/>
              <a:gd name="connsiteY67" fmla="*/ 123371 h 498392"/>
              <a:gd name="connsiteX68" fmla="*/ 480653 w 505083"/>
              <a:gd name="connsiteY68" fmla="*/ 149650 h 498392"/>
              <a:gd name="connsiteX69" fmla="*/ 422864 w 505083"/>
              <a:gd name="connsiteY69" fmla="*/ 218841 h 498392"/>
              <a:gd name="connsiteX70" fmla="*/ 505083 w 505083"/>
              <a:gd name="connsiteY70" fmla="*/ 278059 h 498392"/>
              <a:gd name="connsiteX71" fmla="*/ 413615 w 505083"/>
              <a:gd name="connsiteY71" fmla="*/ 295475 h 498392"/>
              <a:gd name="connsiteX72" fmla="*/ 415143 w 505083"/>
              <a:gd name="connsiteY72" fmla="*/ 298109 h 498392"/>
              <a:gd name="connsiteX73" fmla="*/ 428984 w 505083"/>
              <a:gd name="connsiteY73" fmla="*/ 395631 h 498392"/>
              <a:gd name="connsiteX74" fmla="*/ 20217 w 505083"/>
              <a:gd name="connsiteY74" fmla="*/ 470101 h 498392"/>
              <a:gd name="connsiteX75" fmla="*/ 136861 w 505083"/>
              <a:gd name="connsiteY75" fmla="*/ 69595 h 498392"/>
              <a:gd name="connsiteX76" fmla="*/ 179326 w 505083"/>
              <a:gd name="connsiteY76" fmla="*/ 68769 h 498392"/>
              <a:gd name="connsiteX77" fmla="*/ 220085 w 505083"/>
              <a:gd name="connsiteY77" fmla="*/ 86591 h 498392"/>
              <a:gd name="connsiteX78" fmla="*/ 257327 w 505083"/>
              <a:gd name="connsiteY78" fmla="*/ 0 h 498392"/>
              <a:gd name="connsiteX79" fmla="*/ 300886 w 505083"/>
              <a:gd name="connsiteY79" fmla="*/ 101279 h 498392"/>
              <a:gd name="connsiteX80" fmla="*/ 378663 w 505083"/>
              <a:gd name="connsiteY80" fmla="*/ 49028 h 498392"/>
              <a:gd name="connsiteX81" fmla="*/ 360443 w 505083"/>
              <a:gd name="connsiteY81" fmla="*/ 157186 h 49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5083" h="498392">
                <a:moveTo>
                  <a:pt x="90287" y="405686"/>
                </a:moveTo>
                <a:cubicBezTo>
                  <a:pt x="83466" y="406727"/>
                  <a:pt x="76741" y="406889"/>
                  <a:pt x="70111" y="406171"/>
                </a:cubicBezTo>
                <a:cubicBezTo>
                  <a:pt x="60583" y="405140"/>
                  <a:pt x="52023" y="412028"/>
                  <a:pt x="50991" y="421556"/>
                </a:cubicBezTo>
                <a:cubicBezTo>
                  <a:pt x="49960" y="431084"/>
                  <a:pt x="56848" y="439644"/>
                  <a:pt x="66376" y="440676"/>
                </a:cubicBezTo>
                <a:cubicBezTo>
                  <a:pt x="75904" y="441707"/>
                  <a:pt x="84465" y="434819"/>
                  <a:pt x="85496" y="425291"/>
                </a:cubicBezTo>
                <a:cubicBezTo>
                  <a:pt x="86214" y="418661"/>
                  <a:pt x="87811" y="412126"/>
                  <a:pt x="90287" y="405686"/>
                </a:cubicBezTo>
                <a:close/>
                <a:moveTo>
                  <a:pt x="186671" y="387886"/>
                </a:moveTo>
                <a:cubicBezTo>
                  <a:pt x="179851" y="388926"/>
                  <a:pt x="173126" y="389088"/>
                  <a:pt x="166495" y="388370"/>
                </a:cubicBezTo>
                <a:cubicBezTo>
                  <a:pt x="156967" y="387339"/>
                  <a:pt x="148407" y="394226"/>
                  <a:pt x="147375" y="403755"/>
                </a:cubicBezTo>
                <a:cubicBezTo>
                  <a:pt x="146344" y="413284"/>
                  <a:pt x="153232" y="421844"/>
                  <a:pt x="162761" y="422875"/>
                </a:cubicBezTo>
                <a:lnTo>
                  <a:pt x="162760" y="422875"/>
                </a:lnTo>
                <a:cubicBezTo>
                  <a:pt x="172289" y="423906"/>
                  <a:pt x="180849" y="417018"/>
                  <a:pt x="181880" y="407490"/>
                </a:cubicBezTo>
                <a:cubicBezTo>
                  <a:pt x="182598" y="400860"/>
                  <a:pt x="184195" y="394325"/>
                  <a:pt x="186671" y="387886"/>
                </a:cubicBezTo>
                <a:close/>
                <a:moveTo>
                  <a:pt x="117695" y="311581"/>
                </a:moveTo>
                <a:cubicBezTo>
                  <a:pt x="110874" y="312622"/>
                  <a:pt x="104148" y="312784"/>
                  <a:pt x="97518" y="312066"/>
                </a:cubicBezTo>
                <a:cubicBezTo>
                  <a:pt x="87990" y="311035"/>
                  <a:pt x="79430" y="317923"/>
                  <a:pt x="78398" y="327451"/>
                </a:cubicBezTo>
                <a:cubicBezTo>
                  <a:pt x="77367" y="336980"/>
                  <a:pt x="84255" y="345540"/>
                  <a:pt x="93783" y="346571"/>
                </a:cubicBezTo>
                <a:lnTo>
                  <a:pt x="93784" y="346571"/>
                </a:lnTo>
                <a:cubicBezTo>
                  <a:pt x="103312" y="347602"/>
                  <a:pt x="111872" y="340714"/>
                  <a:pt x="112904" y="331186"/>
                </a:cubicBezTo>
                <a:cubicBezTo>
                  <a:pt x="113621" y="324556"/>
                  <a:pt x="115218" y="318021"/>
                  <a:pt x="117695" y="311581"/>
                </a:cubicBezTo>
                <a:close/>
                <a:moveTo>
                  <a:pt x="283056" y="370084"/>
                </a:moveTo>
                <a:cubicBezTo>
                  <a:pt x="276235" y="371125"/>
                  <a:pt x="269510" y="371287"/>
                  <a:pt x="262880" y="370570"/>
                </a:cubicBezTo>
                <a:cubicBezTo>
                  <a:pt x="253351" y="369538"/>
                  <a:pt x="244791" y="376426"/>
                  <a:pt x="243760" y="385954"/>
                </a:cubicBezTo>
                <a:cubicBezTo>
                  <a:pt x="242729" y="395483"/>
                  <a:pt x="249617" y="404043"/>
                  <a:pt x="259145" y="405074"/>
                </a:cubicBezTo>
                <a:lnTo>
                  <a:pt x="259145" y="405074"/>
                </a:lnTo>
                <a:cubicBezTo>
                  <a:pt x="268674" y="406105"/>
                  <a:pt x="277234" y="399217"/>
                  <a:pt x="278265" y="389689"/>
                </a:cubicBezTo>
                <a:cubicBezTo>
                  <a:pt x="278983" y="383059"/>
                  <a:pt x="280580" y="376524"/>
                  <a:pt x="283056" y="370084"/>
                </a:cubicBezTo>
                <a:close/>
                <a:moveTo>
                  <a:pt x="214079" y="293780"/>
                </a:moveTo>
                <a:cubicBezTo>
                  <a:pt x="207259" y="294821"/>
                  <a:pt x="200534" y="294983"/>
                  <a:pt x="193904" y="294265"/>
                </a:cubicBezTo>
                <a:cubicBezTo>
                  <a:pt x="184375" y="293234"/>
                  <a:pt x="175815" y="300122"/>
                  <a:pt x="174784" y="309650"/>
                </a:cubicBezTo>
                <a:cubicBezTo>
                  <a:pt x="173752" y="319179"/>
                  <a:pt x="180640" y="327739"/>
                  <a:pt x="190168" y="328770"/>
                </a:cubicBezTo>
                <a:lnTo>
                  <a:pt x="190169" y="328770"/>
                </a:lnTo>
                <a:cubicBezTo>
                  <a:pt x="199697" y="329802"/>
                  <a:pt x="208257" y="322914"/>
                  <a:pt x="209288" y="313385"/>
                </a:cubicBezTo>
                <a:cubicBezTo>
                  <a:pt x="210006" y="306755"/>
                  <a:pt x="211603" y="300220"/>
                  <a:pt x="214079" y="293780"/>
                </a:cubicBezTo>
                <a:close/>
                <a:moveTo>
                  <a:pt x="145103" y="217476"/>
                </a:moveTo>
                <a:cubicBezTo>
                  <a:pt x="138282" y="218518"/>
                  <a:pt x="131556" y="218679"/>
                  <a:pt x="124926" y="217962"/>
                </a:cubicBezTo>
                <a:cubicBezTo>
                  <a:pt x="115398" y="216930"/>
                  <a:pt x="106838" y="223818"/>
                  <a:pt x="105806" y="233346"/>
                </a:cubicBezTo>
                <a:cubicBezTo>
                  <a:pt x="104775" y="242875"/>
                  <a:pt x="111663" y="251435"/>
                  <a:pt x="121191" y="252467"/>
                </a:cubicBezTo>
                <a:lnTo>
                  <a:pt x="121191" y="252465"/>
                </a:lnTo>
                <a:cubicBezTo>
                  <a:pt x="130720" y="253497"/>
                  <a:pt x="139280" y="246609"/>
                  <a:pt x="140311" y="237081"/>
                </a:cubicBezTo>
                <a:cubicBezTo>
                  <a:pt x="141029" y="230451"/>
                  <a:pt x="142626" y="223916"/>
                  <a:pt x="145103" y="217476"/>
                </a:cubicBezTo>
                <a:close/>
                <a:moveTo>
                  <a:pt x="379442" y="352284"/>
                </a:moveTo>
                <a:cubicBezTo>
                  <a:pt x="372621" y="353325"/>
                  <a:pt x="365896" y="353487"/>
                  <a:pt x="359266" y="352770"/>
                </a:cubicBezTo>
                <a:cubicBezTo>
                  <a:pt x="349737" y="351738"/>
                  <a:pt x="341177" y="358626"/>
                  <a:pt x="340145" y="368154"/>
                </a:cubicBezTo>
                <a:cubicBezTo>
                  <a:pt x="339114" y="377683"/>
                  <a:pt x="346002" y="386243"/>
                  <a:pt x="355531" y="387274"/>
                </a:cubicBezTo>
                <a:lnTo>
                  <a:pt x="355531" y="387274"/>
                </a:lnTo>
                <a:cubicBezTo>
                  <a:pt x="365059" y="388305"/>
                  <a:pt x="373619" y="381417"/>
                  <a:pt x="374651" y="371889"/>
                </a:cubicBezTo>
                <a:cubicBezTo>
                  <a:pt x="375368" y="365259"/>
                  <a:pt x="376965" y="358724"/>
                  <a:pt x="379442" y="352284"/>
                </a:cubicBezTo>
                <a:close/>
                <a:moveTo>
                  <a:pt x="310464" y="275979"/>
                </a:moveTo>
                <a:cubicBezTo>
                  <a:pt x="303643" y="277020"/>
                  <a:pt x="296918" y="277182"/>
                  <a:pt x="290288" y="276465"/>
                </a:cubicBezTo>
                <a:cubicBezTo>
                  <a:pt x="280760" y="275434"/>
                  <a:pt x="272200" y="282322"/>
                  <a:pt x="271168" y="291850"/>
                </a:cubicBezTo>
                <a:cubicBezTo>
                  <a:pt x="270137" y="301378"/>
                  <a:pt x="277025" y="309938"/>
                  <a:pt x="286553" y="310969"/>
                </a:cubicBezTo>
                <a:cubicBezTo>
                  <a:pt x="296082" y="312001"/>
                  <a:pt x="304642" y="305113"/>
                  <a:pt x="305673" y="295584"/>
                </a:cubicBezTo>
                <a:cubicBezTo>
                  <a:pt x="306391" y="288954"/>
                  <a:pt x="307988" y="282419"/>
                  <a:pt x="310464" y="275979"/>
                </a:cubicBezTo>
                <a:close/>
                <a:moveTo>
                  <a:pt x="241488" y="199676"/>
                </a:moveTo>
                <a:cubicBezTo>
                  <a:pt x="234667" y="200716"/>
                  <a:pt x="227941" y="200878"/>
                  <a:pt x="221311" y="200160"/>
                </a:cubicBezTo>
                <a:cubicBezTo>
                  <a:pt x="211782" y="199129"/>
                  <a:pt x="203223" y="206017"/>
                  <a:pt x="202191" y="215546"/>
                </a:cubicBezTo>
                <a:cubicBezTo>
                  <a:pt x="201160" y="225074"/>
                  <a:pt x="208048" y="233634"/>
                  <a:pt x="217576" y="234666"/>
                </a:cubicBezTo>
                <a:lnTo>
                  <a:pt x="217577" y="234665"/>
                </a:lnTo>
                <a:cubicBezTo>
                  <a:pt x="227105" y="235697"/>
                  <a:pt x="235665" y="228809"/>
                  <a:pt x="236696" y="219280"/>
                </a:cubicBezTo>
                <a:cubicBezTo>
                  <a:pt x="237414" y="212650"/>
                  <a:pt x="239011" y="206115"/>
                  <a:pt x="241488" y="199676"/>
                </a:cubicBezTo>
                <a:close/>
                <a:moveTo>
                  <a:pt x="172511" y="123371"/>
                </a:moveTo>
                <a:cubicBezTo>
                  <a:pt x="165690" y="124412"/>
                  <a:pt x="158965" y="124574"/>
                  <a:pt x="152334" y="123857"/>
                </a:cubicBezTo>
                <a:cubicBezTo>
                  <a:pt x="142806" y="122825"/>
                  <a:pt x="134246" y="129713"/>
                  <a:pt x="133214" y="139242"/>
                </a:cubicBezTo>
                <a:cubicBezTo>
                  <a:pt x="132183" y="148771"/>
                  <a:pt x="139071" y="157331"/>
                  <a:pt x="148599" y="158361"/>
                </a:cubicBezTo>
                <a:lnTo>
                  <a:pt x="148599" y="158361"/>
                </a:lnTo>
                <a:cubicBezTo>
                  <a:pt x="158128" y="159393"/>
                  <a:pt x="166688" y="152505"/>
                  <a:pt x="167719" y="142976"/>
                </a:cubicBezTo>
                <a:cubicBezTo>
                  <a:pt x="168437" y="136346"/>
                  <a:pt x="170034" y="129811"/>
                  <a:pt x="172511" y="123371"/>
                </a:cubicBezTo>
                <a:close/>
                <a:moveTo>
                  <a:pt x="480653" y="149650"/>
                </a:moveTo>
                <a:lnTo>
                  <a:pt x="422864" y="218841"/>
                </a:lnTo>
                <a:lnTo>
                  <a:pt x="505083" y="278059"/>
                </a:lnTo>
                <a:lnTo>
                  <a:pt x="413615" y="295475"/>
                </a:lnTo>
                <a:lnTo>
                  <a:pt x="415143" y="298109"/>
                </a:lnTo>
                <a:cubicBezTo>
                  <a:pt x="432865" y="336206"/>
                  <a:pt x="439656" y="371170"/>
                  <a:pt x="428984" y="395631"/>
                </a:cubicBezTo>
                <a:cubicBezTo>
                  <a:pt x="377345" y="518946"/>
                  <a:pt x="59074" y="514004"/>
                  <a:pt x="20217" y="470101"/>
                </a:cubicBezTo>
                <a:cubicBezTo>
                  <a:pt x="-23601" y="418534"/>
                  <a:pt x="-1170" y="139823"/>
                  <a:pt x="136861" y="69595"/>
                </a:cubicBezTo>
                <a:cubicBezTo>
                  <a:pt x="149122" y="64884"/>
                  <a:pt x="163549" y="64915"/>
                  <a:pt x="179326" y="68769"/>
                </a:cubicBezTo>
                <a:lnTo>
                  <a:pt x="220085" y="86591"/>
                </a:lnTo>
                <a:lnTo>
                  <a:pt x="257327" y="0"/>
                </a:lnTo>
                <a:lnTo>
                  <a:pt x="300886" y="101279"/>
                </a:lnTo>
                <a:lnTo>
                  <a:pt x="378663" y="49028"/>
                </a:lnTo>
                <a:lnTo>
                  <a:pt x="360443" y="1571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8" name="Freeform: Shape 39">
            <a:extLst>
              <a:ext uri="{FF2B5EF4-FFF2-40B4-BE49-F238E27FC236}">
                <a16:creationId xmlns:a16="http://schemas.microsoft.com/office/drawing/2014/main" id="{093D2128-C981-4C54-8F91-216F394FBE39}"/>
              </a:ext>
            </a:extLst>
          </p:cNvPr>
          <p:cNvSpPr/>
          <p:nvPr/>
        </p:nvSpPr>
        <p:spPr>
          <a:xfrm>
            <a:off x="5868435" y="2042609"/>
            <a:ext cx="439362" cy="583078"/>
          </a:xfrm>
          <a:custGeom>
            <a:avLst/>
            <a:gdLst>
              <a:gd name="connsiteX0" fmla="*/ 245761 w 371818"/>
              <a:gd name="connsiteY0" fmla="*/ 53834 h 493440"/>
              <a:gd name="connsiteX1" fmla="*/ 247046 w 371818"/>
              <a:gd name="connsiteY1" fmla="*/ 64967 h 493440"/>
              <a:gd name="connsiteX2" fmla="*/ 213128 w 371818"/>
              <a:gd name="connsiteY2" fmla="*/ 139919 h 493440"/>
              <a:gd name="connsiteX3" fmla="*/ 215748 w 371818"/>
              <a:gd name="connsiteY3" fmla="*/ 158320 h 493440"/>
              <a:gd name="connsiteX4" fmla="*/ 229503 w 371818"/>
              <a:gd name="connsiteY4" fmla="*/ 157874 h 493440"/>
              <a:gd name="connsiteX5" fmla="*/ 325234 w 371818"/>
              <a:gd name="connsiteY5" fmla="*/ 175203 h 493440"/>
              <a:gd name="connsiteX6" fmla="*/ 371817 w 371818"/>
              <a:gd name="connsiteY6" fmla="*/ 299014 h 493440"/>
              <a:gd name="connsiteX7" fmla="*/ 185909 w 371818"/>
              <a:gd name="connsiteY7" fmla="*/ 484922 h 493440"/>
              <a:gd name="connsiteX8" fmla="*/ 0 w 371818"/>
              <a:gd name="connsiteY8" fmla="*/ 299014 h 493440"/>
              <a:gd name="connsiteX9" fmla="*/ 92210 w 371818"/>
              <a:gd name="connsiteY9" fmla="*/ 146136 h 493440"/>
              <a:gd name="connsiteX10" fmla="*/ 179664 w 371818"/>
              <a:gd name="connsiteY10" fmla="*/ 150866 h 493440"/>
              <a:gd name="connsiteX11" fmla="*/ 191991 w 371818"/>
              <a:gd name="connsiteY11" fmla="*/ 155110 h 493440"/>
              <a:gd name="connsiteX12" fmla="*/ 192569 w 371818"/>
              <a:gd name="connsiteY12" fmla="*/ 146756 h 493440"/>
              <a:gd name="connsiteX13" fmla="*/ 245761 w 371818"/>
              <a:gd name="connsiteY13" fmla="*/ 53834 h 493440"/>
              <a:gd name="connsiteX14" fmla="*/ 57901 w 371818"/>
              <a:gd name="connsiteY14" fmla="*/ 0 h 493440"/>
              <a:gd name="connsiteX15" fmla="*/ 131053 w 371818"/>
              <a:gd name="connsiteY15" fmla="*/ 14508 h 493440"/>
              <a:gd name="connsiteX16" fmla="*/ 193639 w 371818"/>
              <a:gd name="connsiteY16" fmla="*/ 82287 h 493440"/>
              <a:gd name="connsiteX17" fmla="*/ 183074 w 371818"/>
              <a:gd name="connsiteY17" fmla="*/ 135558 h 493440"/>
              <a:gd name="connsiteX18" fmla="*/ 109923 w 371818"/>
              <a:gd name="connsiteY18" fmla="*/ 121050 h 493440"/>
              <a:gd name="connsiteX19" fmla="*/ 47336 w 371818"/>
              <a:gd name="connsiteY19" fmla="*/ 53271 h 493440"/>
              <a:gd name="connsiteX20" fmla="*/ 47336 w 371818"/>
              <a:gd name="connsiteY20" fmla="*/ 53271 h 4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818" h="493440">
                <a:moveTo>
                  <a:pt x="245761" y="53834"/>
                </a:moveTo>
                <a:lnTo>
                  <a:pt x="247046" y="64967"/>
                </a:lnTo>
                <a:cubicBezTo>
                  <a:pt x="216390" y="79315"/>
                  <a:pt x="211360" y="113148"/>
                  <a:pt x="213128" y="139919"/>
                </a:cubicBezTo>
                <a:lnTo>
                  <a:pt x="215748" y="158320"/>
                </a:lnTo>
                <a:lnTo>
                  <a:pt x="229503" y="157874"/>
                </a:lnTo>
                <a:cubicBezTo>
                  <a:pt x="255127" y="154035"/>
                  <a:pt x="279341" y="145928"/>
                  <a:pt x="325234" y="175203"/>
                </a:cubicBezTo>
                <a:cubicBezTo>
                  <a:pt x="351847" y="196306"/>
                  <a:pt x="372048" y="242412"/>
                  <a:pt x="371817" y="299014"/>
                </a:cubicBezTo>
                <a:cubicBezTo>
                  <a:pt x="371420" y="396282"/>
                  <a:pt x="311115" y="528375"/>
                  <a:pt x="185909" y="484922"/>
                </a:cubicBezTo>
                <a:cubicBezTo>
                  <a:pt x="39781" y="513891"/>
                  <a:pt x="0" y="401688"/>
                  <a:pt x="0" y="299014"/>
                </a:cubicBezTo>
                <a:cubicBezTo>
                  <a:pt x="0" y="234842"/>
                  <a:pt x="28672" y="176984"/>
                  <a:pt x="92210" y="146136"/>
                </a:cubicBezTo>
                <a:cubicBezTo>
                  <a:pt x="149463" y="125506"/>
                  <a:pt x="161060" y="140190"/>
                  <a:pt x="179664" y="150866"/>
                </a:cubicBezTo>
                <a:lnTo>
                  <a:pt x="191991" y="155110"/>
                </a:lnTo>
                <a:lnTo>
                  <a:pt x="192569" y="146756"/>
                </a:lnTo>
                <a:cubicBezTo>
                  <a:pt x="193294" y="120985"/>
                  <a:pt x="196750" y="81397"/>
                  <a:pt x="245761" y="53834"/>
                </a:cubicBezTo>
                <a:close/>
                <a:moveTo>
                  <a:pt x="57901" y="0"/>
                </a:moveTo>
                <a:lnTo>
                  <a:pt x="131053" y="14508"/>
                </a:lnTo>
                <a:cubicBezTo>
                  <a:pt x="171453" y="22520"/>
                  <a:pt x="199474" y="52866"/>
                  <a:pt x="193639" y="82287"/>
                </a:cubicBezTo>
                <a:lnTo>
                  <a:pt x="183074" y="135558"/>
                </a:lnTo>
                <a:lnTo>
                  <a:pt x="109923" y="121050"/>
                </a:lnTo>
                <a:cubicBezTo>
                  <a:pt x="69522" y="113038"/>
                  <a:pt x="41501" y="82692"/>
                  <a:pt x="47336" y="53271"/>
                </a:cubicBezTo>
                <a:lnTo>
                  <a:pt x="47336" y="53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9" name="Freeform: Shape 40">
            <a:extLst>
              <a:ext uri="{FF2B5EF4-FFF2-40B4-BE49-F238E27FC236}">
                <a16:creationId xmlns:a16="http://schemas.microsoft.com/office/drawing/2014/main" id="{D2688D8E-A2B9-43DE-9DBC-02D6DBC96222}"/>
              </a:ext>
            </a:extLst>
          </p:cNvPr>
          <p:cNvSpPr/>
          <p:nvPr/>
        </p:nvSpPr>
        <p:spPr>
          <a:xfrm>
            <a:off x="5208066" y="1323587"/>
            <a:ext cx="504572" cy="504572"/>
          </a:xfrm>
          <a:custGeom>
            <a:avLst/>
            <a:gdLst>
              <a:gd name="connsiteX0" fmla="*/ 252286 w 504572"/>
              <a:gd name="connsiteY0" fmla="*/ 264071 h 504572"/>
              <a:gd name="connsiteX1" fmla="*/ 316259 w 504572"/>
              <a:gd name="connsiteY1" fmla="*/ 455989 h 504572"/>
              <a:gd name="connsiteX2" fmla="*/ 188313 w 504572"/>
              <a:gd name="connsiteY2" fmla="*/ 455989 h 504572"/>
              <a:gd name="connsiteX3" fmla="*/ 262725 w 504572"/>
              <a:gd name="connsiteY3" fmla="*/ 259353 h 504572"/>
              <a:gd name="connsiteX4" fmla="*/ 441235 w 504572"/>
              <a:gd name="connsiteY4" fmla="*/ 354534 h 504572"/>
              <a:gd name="connsiteX5" fmla="*/ 348425 w 504572"/>
              <a:gd name="connsiteY5" fmla="*/ 442604 h 504572"/>
              <a:gd name="connsiteX6" fmla="*/ 242274 w 504572"/>
              <a:gd name="connsiteY6" fmla="*/ 259353 h 504572"/>
              <a:gd name="connsiteX7" fmla="*/ 156574 w 504572"/>
              <a:gd name="connsiteY7" fmla="*/ 442604 h 504572"/>
              <a:gd name="connsiteX8" fmla="*/ 63764 w 504572"/>
              <a:gd name="connsiteY8" fmla="*/ 354534 h 504572"/>
              <a:gd name="connsiteX9" fmla="*/ 457397 w 504572"/>
              <a:gd name="connsiteY9" fmla="*/ 188914 h 504572"/>
              <a:gd name="connsiteX10" fmla="*/ 457397 w 504572"/>
              <a:gd name="connsiteY10" fmla="*/ 316860 h 504572"/>
              <a:gd name="connsiteX11" fmla="*/ 265479 w 504572"/>
              <a:gd name="connsiteY11" fmla="*/ 252887 h 504572"/>
              <a:gd name="connsiteX12" fmla="*/ 47175 w 504572"/>
              <a:gd name="connsiteY12" fmla="*/ 188914 h 504572"/>
              <a:gd name="connsiteX13" fmla="*/ 239093 w 504572"/>
              <a:gd name="connsiteY13" fmla="*/ 252887 h 504572"/>
              <a:gd name="connsiteX14" fmla="*/ 47175 w 504572"/>
              <a:gd name="connsiteY14" fmla="*/ 316860 h 504572"/>
              <a:gd name="connsiteX15" fmla="*/ 352812 w 504572"/>
              <a:gd name="connsiteY15" fmla="*/ 64884 h 504572"/>
              <a:gd name="connsiteX16" fmla="*/ 442756 w 504572"/>
              <a:gd name="connsiteY16" fmla="*/ 155879 h 504572"/>
              <a:gd name="connsiteX17" fmla="*/ 261292 w 504572"/>
              <a:gd name="connsiteY17" fmla="*/ 245299 h 504572"/>
              <a:gd name="connsiteX18" fmla="*/ 152187 w 504572"/>
              <a:gd name="connsiteY18" fmla="*/ 64884 h 504572"/>
              <a:gd name="connsiteX19" fmla="*/ 243706 w 504572"/>
              <a:gd name="connsiteY19" fmla="*/ 245299 h 504572"/>
              <a:gd name="connsiteX20" fmla="*/ 62242 w 504572"/>
              <a:gd name="connsiteY20" fmla="*/ 155879 h 504572"/>
              <a:gd name="connsiteX21" fmla="*/ 188313 w 504572"/>
              <a:gd name="connsiteY21" fmla="*/ 48583 h 504572"/>
              <a:gd name="connsiteX22" fmla="*/ 316259 w 504572"/>
              <a:gd name="connsiteY22" fmla="*/ 48583 h 504572"/>
              <a:gd name="connsiteX23" fmla="*/ 252286 w 504572"/>
              <a:gd name="connsiteY23" fmla="*/ 240501 h 504572"/>
              <a:gd name="connsiteX24" fmla="*/ 252286 w 504572"/>
              <a:gd name="connsiteY24" fmla="*/ 16338 h 504572"/>
              <a:gd name="connsiteX25" fmla="*/ 16338 w 504572"/>
              <a:gd name="connsiteY25" fmla="*/ 252286 h 504572"/>
              <a:gd name="connsiteX26" fmla="*/ 252286 w 504572"/>
              <a:gd name="connsiteY26" fmla="*/ 488234 h 504572"/>
              <a:gd name="connsiteX27" fmla="*/ 488234 w 504572"/>
              <a:gd name="connsiteY27" fmla="*/ 252286 h 504572"/>
              <a:gd name="connsiteX28" fmla="*/ 252286 w 504572"/>
              <a:gd name="connsiteY28" fmla="*/ 16338 h 504572"/>
              <a:gd name="connsiteX29" fmla="*/ 252286 w 504572"/>
              <a:gd name="connsiteY29" fmla="*/ 0 h 504572"/>
              <a:gd name="connsiteX30" fmla="*/ 504572 w 504572"/>
              <a:gd name="connsiteY30" fmla="*/ 252286 h 504572"/>
              <a:gd name="connsiteX31" fmla="*/ 252286 w 504572"/>
              <a:gd name="connsiteY31" fmla="*/ 504572 h 504572"/>
              <a:gd name="connsiteX32" fmla="*/ 0 w 504572"/>
              <a:gd name="connsiteY32" fmla="*/ 252286 h 504572"/>
              <a:gd name="connsiteX33" fmla="*/ 252286 w 504572"/>
              <a:gd name="connsiteY33" fmla="*/ 0 h 5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572" h="504572">
                <a:moveTo>
                  <a:pt x="252286" y="264071"/>
                </a:moveTo>
                <a:lnTo>
                  <a:pt x="316259" y="455989"/>
                </a:lnTo>
                <a:lnTo>
                  <a:pt x="188313" y="455989"/>
                </a:lnTo>
                <a:close/>
                <a:moveTo>
                  <a:pt x="262725" y="259353"/>
                </a:moveTo>
                <a:lnTo>
                  <a:pt x="441235" y="354534"/>
                </a:lnTo>
                <a:lnTo>
                  <a:pt x="348425" y="442604"/>
                </a:lnTo>
                <a:close/>
                <a:moveTo>
                  <a:pt x="242274" y="259353"/>
                </a:moveTo>
                <a:lnTo>
                  <a:pt x="156574" y="442604"/>
                </a:lnTo>
                <a:lnTo>
                  <a:pt x="63764" y="354534"/>
                </a:lnTo>
                <a:close/>
                <a:moveTo>
                  <a:pt x="457397" y="188914"/>
                </a:moveTo>
                <a:lnTo>
                  <a:pt x="457397" y="316860"/>
                </a:lnTo>
                <a:lnTo>
                  <a:pt x="265479" y="252887"/>
                </a:lnTo>
                <a:close/>
                <a:moveTo>
                  <a:pt x="47175" y="188914"/>
                </a:moveTo>
                <a:lnTo>
                  <a:pt x="239093" y="252887"/>
                </a:lnTo>
                <a:lnTo>
                  <a:pt x="47175" y="316860"/>
                </a:lnTo>
                <a:close/>
                <a:moveTo>
                  <a:pt x="352812" y="64884"/>
                </a:moveTo>
                <a:lnTo>
                  <a:pt x="442756" y="155879"/>
                </a:lnTo>
                <a:lnTo>
                  <a:pt x="261292" y="245299"/>
                </a:lnTo>
                <a:close/>
                <a:moveTo>
                  <a:pt x="152187" y="64884"/>
                </a:moveTo>
                <a:lnTo>
                  <a:pt x="243706" y="245299"/>
                </a:lnTo>
                <a:lnTo>
                  <a:pt x="62242" y="155879"/>
                </a:lnTo>
                <a:close/>
                <a:moveTo>
                  <a:pt x="188313" y="48583"/>
                </a:moveTo>
                <a:lnTo>
                  <a:pt x="316259" y="48583"/>
                </a:lnTo>
                <a:lnTo>
                  <a:pt x="252286" y="240501"/>
                </a:lnTo>
                <a:close/>
                <a:moveTo>
                  <a:pt x="252286" y="16338"/>
                </a:moveTo>
                <a:cubicBezTo>
                  <a:pt x="121976" y="16338"/>
                  <a:pt x="16338" y="121976"/>
                  <a:pt x="16338" y="252286"/>
                </a:cubicBezTo>
                <a:cubicBezTo>
                  <a:pt x="16338" y="382596"/>
                  <a:pt x="121976" y="488234"/>
                  <a:pt x="252286" y="488234"/>
                </a:cubicBezTo>
                <a:cubicBezTo>
                  <a:pt x="382596" y="488234"/>
                  <a:pt x="488234" y="382596"/>
                  <a:pt x="488234" y="252286"/>
                </a:cubicBezTo>
                <a:cubicBezTo>
                  <a:pt x="488234" y="121976"/>
                  <a:pt x="382596" y="16338"/>
                  <a:pt x="252286" y="16338"/>
                </a:cubicBezTo>
                <a:close/>
                <a:moveTo>
                  <a:pt x="252286" y="0"/>
                </a:moveTo>
                <a:cubicBezTo>
                  <a:pt x="391620" y="0"/>
                  <a:pt x="504572" y="112952"/>
                  <a:pt x="504572" y="252286"/>
                </a:cubicBezTo>
                <a:cubicBezTo>
                  <a:pt x="504572" y="391620"/>
                  <a:pt x="391620" y="504572"/>
                  <a:pt x="252286" y="504572"/>
                </a:cubicBezTo>
                <a:cubicBezTo>
                  <a:pt x="112952" y="504572"/>
                  <a:pt x="0" y="391620"/>
                  <a:pt x="0" y="252286"/>
                </a:cubicBezTo>
                <a:cubicBezTo>
                  <a:pt x="0" y="112952"/>
                  <a:pt x="112952" y="0"/>
                  <a:pt x="252286" y="0"/>
                </a:cubicBezTo>
                <a:close/>
              </a:path>
            </a:pathLst>
          </a:cu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1" name="Freeform: Shape 42">
            <a:extLst>
              <a:ext uri="{FF2B5EF4-FFF2-40B4-BE49-F238E27FC236}">
                <a16:creationId xmlns:a16="http://schemas.microsoft.com/office/drawing/2014/main" id="{5AF01AB5-B91C-476D-9F18-BF2B22E02DBF}"/>
              </a:ext>
            </a:extLst>
          </p:cNvPr>
          <p:cNvSpPr/>
          <p:nvPr/>
        </p:nvSpPr>
        <p:spPr>
          <a:xfrm>
            <a:off x="5120587" y="2825350"/>
            <a:ext cx="563882" cy="767638"/>
          </a:xfrm>
          <a:custGeom>
            <a:avLst/>
            <a:gdLst>
              <a:gd name="connsiteX0" fmla="*/ 1036320 w 1133475"/>
              <a:gd name="connsiteY0" fmla="*/ 603444 h 1543050"/>
              <a:gd name="connsiteX1" fmla="*/ 955357 w 1133475"/>
              <a:gd name="connsiteY1" fmla="*/ 617731 h 1543050"/>
              <a:gd name="connsiteX2" fmla="*/ 947738 w 1133475"/>
              <a:gd name="connsiteY2" fmla="*/ 604396 h 1543050"/>
              <a:gd name="connsiteX3" fmla="*/ 1134428 w 1133475"/>
              <a:gd name="connsiteY3" fmla="*/ 454854 h 1543050"/>
              <a:gd name="connsiteX4" fmla="*/ 938213 w 1133475"/>
              <a:gd name="connsiteY4" fmla="*/ 527244 h 1543050"/>
              <a:gd name="connsiteX5" fmla="*/ 968692 w 1133475"/>
              <a:gd name="connsiteY5" fmla="*/ 454854 h 1543050"/>
              <a:gd name="connsiteX6" fmla="*/ 771525 w 1133475"/>
              <a:gd name="connsiteY6" fmla="*/ 632971 h 1543050"/>
              <a:gd name="connsiteX7" fmla="*/ 837247 w 1133475"/>
              <a:gd name="connsiteY7" fmla="*/ 543436 h 1543050"/>
              <a:gd name="connsiteX8" fmla="*/ 893445 w 1133475"/>
              <a:gd name="connsiteY8" fmla="*/ 468189 h 1543050"/>
              <a:gd name="connsiteX9" fmla="*/ 880110 w 1133475"/>
              <a:gd name="connsiteY9" fmla="*/ 447234 h 1543050"/>
              <a:gd name="connsiteX10" fmla="*/ 711517 w 1133475"/>
              <a:gd name="connsiteY10" fmla="*/ 613921 h 1543050"/>
              <a:gd name="connsiteX11" fmla="*/ 659130 w 1133475"/>
              <a:gd name="connsiteY11" fmla="*/ 734889 h 1543050"/>
              <a:gd name="connsiteX12" fmla="*/ 646747 w 1133475"/>
              <a:gd name="connsiteY12" fmla="*/ 612016 h 1543050"/>
              <a:gd name="connsiteX13" fmla="*/ 662940 w 1133475"/>
              <a:gd name="connsiteY13" fmla="*/ 569154 h 1543050"/>
              <a:gd name="connsiteX14" fmla="*/ 824865 w 1133475"/>
              <a:gd name="connsiteY14" fmla="*/ 431994 h 1543050"/>
              <a:gd name="connsiteX15" fmla="*/ 843915 w 1133475"/>
              <a:gd name="connsiteY15" fmla="*/ 411039 h 1543050"/>
              <a:gd name="connsiteX16" fmla="*/ 867728 w 1133475"/>
              <a:gd name="connsiteY16" fmla="*/ 341506 h 1543050"/>
              <a:gd name="connsiteX17" fmla="*/ 866775 w 1133475"/>
              <a:gd name="connsiteY17" fmla="*/ 293881 h 1543050"/>
              <a:gd name="connsiteX18" fmla="*/ 866775 w 1133475"/>
              <a:gd name="connsiteY18" fmla="*/ 282451 h 1543050"/>
              <a:gd name="connsiteX19" fmla="*/ 854392 w 1133475"/>
              <a:gd name="connsiteY19" fmla="*/ 202441 h 1543050"/>
              <a:gd name="connsiteX20" fmla="*/ 840105 w 1133475"/>
              <a:gd name="connsiteY20" fmla="*/ 185296 h 1543050"/>
              <a:gd name="connsiteX21" fmla="*/ 822007 w 1133475"/>
              <a:gd name="connsiteY21" fmla="*/ 201489 h 1543050"/>
              <a:gd name="connsiteX22" fmla="*/ 708660 w 1133475"/>
              <a:gd name="connsiteY22" fmla="*/ 402466 h 1543050"/>
              <a:gd name="connsiteX23" fmla="*/ 684847 w 1133475"/>
              <a:gd name="connsiteY23" fmla="*/ 421516 h 1543050"/>
              <a:gd name="connsiteX24" fmla="*/ 677228 w 1133475"/>
              <a:gd name="connsiteY24" fmla="*/ 392941 h 1543050"/>
              <a:gd name="connsiteX25" fmla="*/ 723900 w 1133475"/>
              <a:gd name="connsiteY25" fmla="*/ 263401 h 1543050"/>
              <a:gd name="connsiteX26" fmla="*/ 748665 w 1133475"/>
              <a:gd name="connsiteY26" fmla="*/ 129099 h 1543050"/>
              <a:gd name="connsiteX27" fmla="*/ 681038 w 1133475"/>
              <a:gd name="connsiteY27" fmla="*/ 224349 h 1543050"/>
              <a:gd name="connsiteX28" fmla="*/ 681038 w 1133475"/>
              <a:gd name="connsiteY28" fmla="*/ 104334 h 1543050"/>
              <a:gd name="connsiteX29" fmla="*/ 670560 w 1133475"/>
              <a:gd name="connsiteY29" fmla="*/ 76711 h 1543050"/>
              <a:gd name="connsiteX30" fmla="*/ 641032 w 1133475"/>
              <a:gd name="connsiteY30" fmla="*/ 47184 h 1543050"/>
              <a:gd name="connsiteX31" fmla="*/ 590550 w 1133475"/>
              <a:gd name="connsiteY31" fmla="*/ 511 h 1543050"/>
              <a:gd name="connsiteX32" fmla="*/ 561975 w 1133475"/>
              <a:gd name="connsiteY32" fmla="*/ 64329 h 1543050"/>
              <a:gd name="connsiteX33" fmla="*/ 538163 w 1133475"/>
              <a:gd name="connsiteY33" fmla="*/ 99571 h 1543050"/>
              <a:gd name="connsiteX34" fmla="*/ 531495 w 1133475"/>
              <a:gd name="connsiteY34" fmla="*/ 113859 h 1543050"/>
              <a:gd name="connsiteX35" fmla="*/ 530542 w 1133475"/>
              <a:gd name="connsiteY35" fmla="*/ 184344 h 1543050"/>
              <a:gd name="connsiteX36" fmla="*/ 497205 w 1133475"/>
              <a:gd name="connsiteY36" fmla="*/ 170056 h 1543050"/>
              <a:gd name="connsiteX37" fmla="*/ 474345 w 1133475"/>
              <a:gd name="connsiteY37" fmla="*/ 172914 h 1543050"/>
              <a:gd name="connsiteX38" fmla="*/ 480060 w 1133475"/>
              <a:gd name="connsiteY38" fmla="*/ 327219 h 1543050"/>
              <a:gd name="connsiteX39" fmla="*/ 562928 w 1133475"/>
              <a:gd name="connsiteY39" fmla="*/ 475809 h 1543050"/>
              <a:gd name="connsiteX40" fmla="*/ 264795 w 1133475"/>
              <a:gd name="connsiteY40" fmla="*/ 334839 h 1543050"/>
              <a:gd name="connsiteX41" fmla="*/ 358140 w 1133475"/>
              <a:gd name="connsiteY41" fmla="*/ 482476 h 1543050"/>
              <a:gd name="connsiteX42" fmla="*/ 287655 w 1133475"/>
              <a:gd name="connsiteY42" fmla="*/ 471999 h 1543050"/>
              <a:gd name="connsiteX43" fmla="*/ 385763 w 1133475"/>
              <a:gd name="connsiteY43" fmla="*/ 552961 h 1543050"/>
              <a:gd name="connsiteX44" fmla="*/ 487680 w 1133475"/>
              <a:gd name="connsiteY44" fmla="*/ 574869 h 1543050"/>
              <a:gd name="connsiteX45" fmla="*/ 629603 w 1133475"/>
              <a:gd name="connsiteY45" fmla="*/ 742509 h 1543050"/>
              <a:gd name="connsiteX46" fmla="*/ 630555 w 1133475"/>
              <a:gd name="connsiteY46" fmla="*/ 747271 h 1543050"/>
              <a:gd name="connsiteX47" fmla="*/ 596265 w 1133475"/>
              <a:gd name="connsiteY47" fmla="*/ 770131 h 1543050"/>
              <a:gd name="connsiteX48" fmla="*/ 469582 w 1133475"/>
              <a:gd name="connsiteY48" fmla="*/ 664404 h 1543050"/>
              <a:gd name="connsiteX49" fmla="*/ 355282 w 1133475"/>
              <a:gd name="connsiteY49" fmla="*/ 596776 h 1543050"/>
              <a:gd name="connsiteX50" fmla="*/ 219075 w 1133475"/>
              <a:gd name="connsiteY50" fmla="*/ 606301 h 1543050"/>
              <a:gd name="connsiteX51" fmla="*/ 215265 w 1133475"/>
              <a:gd name="connsiteY51" fmla="*/ 618684 h 1543050"/>
              <a:gd name="connsiteX52" fmla="*/ 434340 w 1133475"/>
              <a:gd name="connsiteY52" fmla="*/ 733936 h 1543050"/>
              <a:gd name="connsiteX53" fmla="*/ 429578 w 1133475"/>
              <a:gd name="connsiteY53" fmla="*/ 745366 h 1543050"/>
              <a:gd name="connsiteX54" fmla="*/ 152400 w 1133475"/>
              <a:gd name="connsiteY54" fmla="*/ 657736 h 1543050"/>
              <a:gd name="connsiteX55" fmla="*/ 212407 w 1133475"/>
              <a:gd name="connsiteY55" fmla="*/ 710124 h 1543050"/>
              <a:gd name="connsiteX56" fmla="*/ 0 w 1133475"/>
              <a:gd name="connsiteY56" fmla="*/ 751081 h 1543050"/>
              <a:gd name="connsiteX57" fmla="*/ 280035 w 1133475"/>
              <a:gd name="connsiteY57" fmla="*/ 796801 h 1543050"/>
              <a:gd name="connsiteX58" fmla="*/ 186690 w 1133475"/>
              <a:gd name="connsiteY58" fmla="*/ 836806 h 1543050"/>
              <a:gd name="connsiteX59" fmla="*/ 289560 w 1133475"/>
              <a:gd name="connsiteY59" fmla="*/ 867286 h 1543050"/>
              <a:gd name="connsiteX60" fmla="*/ 381000 w 1133475"/>
              <a:gd name="connsiteY60" fmla="*/ 839664 h 1543050"/>
              <a:gd name="connsiteX61" fmla="*/ 481013 w 1133475"/>
              <a:gd name="connsiteY61" fmla="*/ 829186 h 1543050"/>
              <a:gd name="connsiteX62" fmla="*/ 461010 w 1133475"/>
              <a:gd name="connsiteY62" fmla="*/ 852046 h 1543050"/>
              <a:gd name="connsiteX63" fmla="*/ 327660 w 1133475"/>
              <a:gd name="connsiteY63" fmla="*/ 982539 h 1543050"/>
              <a:gd name="connsiteX64" fmla="*/ 322897 w 1133475"/>
              <a:gd name="connsiteY64" fmla="*/ 1012066 h 1543050"/>
              <a:gd name="connsiteX65" fmla="*/ 349567 w 1133475"/>
              <a:gd name="connsiteY65" fmla="*/ 1011114 h 1543050"/>
              <a:gd name="connsiteX66" fmla="*/ 430530 w 1133475"/>
              <a:gd name="connsiteY66" fmla="*/ 993016 h 1543050"/>
              <a:gd name="connsiteX67" fmla="*/ 485775 w 1133475"/>
              <a:gd name="connsiteY67" fmla="*/ 997779 h 1543050"/>
              <a:gd name="connsiteX68" fmla="*/ 490538 w 1133475"/>
              <a:gd name="connsiteY68" fmla="*/ 996826 h 1543050"/>
              <a:gd name="connsiteX69" fmla="*/ 573405 w 1133475"/>
              <a:gd name="connsiteY69" fmla="*/ 921579 h 1543050"/>
              <a:gd name="connsiteX70" fmla="*/ 591503 w 1133475"/>
              <a:gd name="connsiteY70" fmla="*/ 857761 h 1543050"/>
              <a:gd name="connsiteX71" fmla="*/ 623888 w 1133475"/>
              <a:gd name="connsiteY71" fmla="*/ 827281 h 1543050"/>
              <a:gd name="connsiteX72" fmla="*/ 640080 w 1133475"/>
              <a:gd name="connsiteY72" fmla="*/ 862524 h 1543050"/>
              <a:gd name="connsiteX73" fmla="*/ 664845 w 1133475"/>
              <a:gd name="connsiteY73" fmla="*/ 1060644 h 1543050"/>
              <a:gd name="connsiteX74" fmla="*/ 748665 w 1133475"/>
              <a:gd name="connsiteY74" fmla="*/ 1509271 h 1543050"/>
              <a:gd name="connsiteX75" fmla="*/ 774382 w 1133475"/>
              <a:gd name="connsiteY75" fmla="*/ 1543561 h 1543050"/>
              <a:gd name="connsiteX76" fmla="*/ 833438 w 1133475"/>
              <a:gd name="connsiteY76" fmla="*/ 1460694 h 1543050"/>
              <a:gd name="connsiteX77" fmla="*/ 671513 w 1133475"/>
              <a:gd name="connsiteY77" fmla="*/ 851094 h 1543050"/>
              <a:gd name="connsiteX78" fmla="*/ 677228 w 1133475"/>
              <a:gd name="connsiteY78" fmla="*/ 812041 h 1543050"/>
              <a:gd name="connsiteX79" fmla="*/ 721995 w 1133475"/>
              <a:gd name="connsiteY79" fmla="*/ 817756 h 1543050"/>
              <a:gd name="connsiteX80" fmla="*/ 795338 w 1133475"/>
              <a:gd name="connsiteY80" fmla="*/ 885384 h 1543050"/>
              <a:gd name="connsiteX81" fmla="*/ 877253 w 1133475"/>
              <a:gd name="connsiteY81" fmla="*/ 885384 h 1543050"/>
              <a:gd name="connsiteX82" fmla="*/ 880110 w 1133475"/>
              <a:gd name="connsiteY82" fmla="*/ 845379 h 1543050"/>
              <a:gd name="connsiteX83" fmla="*/ 999172 w 1133475"/>
              <a:gd name="connsiteY83" fmla="*/ 819661 h 1543050"/>
              <a:gd name="connsiteX84" fmla="*/ 999172 w 1133475"/>
              <a:gd name="connsiteY84" fmla="*/ 786324 h 1543050"/>
              <a:gd name="connsiteX85" fmla="*/ 851535 w 1133475"/>
              <a:gd name="connsiteY85" fmla="*/ 751081 h 1543050"/>
              <a:gd name="connsiteX86" fmla="*/ 792480 w 1133475"/>
              <a:gd name="connsiteY86" fmla="*/ 748224 h 1543050"/>
              <a:gd name="connsiteX87" fmla="*/ 790575 w 1133475"/>
              <a:gd name="connsiteY87" fmla="*/ 736794 h 1543050"/>
              <a:gd name="connsiteX88" fmla="*/ 844867 w 1133475"/>
              <a:gd name="connsiteY88" fmla="*/ 714886 h 1543050"/>
              <a:gd name="connsiteX89" fmla="*/ 1046797 w 1133475"/>
              <a:gd name="connsiteY89" fmla="*/ 629161 h 1543050"/>
              <a:gd name="connsiteX90" fmla="*/ 1056323 w 1133475"/>
              <a:gd name="connsiteY90" fmla="*/ 610111 h 1543050"/>
              <a:gd name="connsiteX91" fmla="*/ 1036320 w 1133475"/>
              <a:gd name="connsiteY91" fmla="*/ 603444 h 1543050"/>
              <a:gd name="connsiteX92" fmla="*/ 576263 w 1133475"/>
              <a:gd name="connsiteY92" fmla="*/ 259591 h 1543050"/>
              <a:gd name="connsiteX93" fmla="*/ 561022 w 1133475"/>
              <a:gd name="connsiteY93" fmla="*/ 252924 h 1543050"/>
              <a:gd name="connsiteX94" fmla="*/ 533400 w 1133475"/>
              <a:gd name="connsiteY94" fmla="*/ 184344 h 1543050"/>
              <a:gd name="connsiteX95" fmla="*/ 532447 w 1133475"/>
              <a:gd name="connsiteY95" fmla="*/ 183391 h 1543050"/>
              <a:gd name="connsiteX96" fmla="*/ 532447 w 1133475"/>
              <a:gd name="connsiteY96" fmla="*/ 183391 h 1543050"/>
              <a:gd name="connsiteX97" fmla="*/ 532447 w 1133475"/>
              <a:gd name="connsiteY97" fmla="*/ 184344 h 1543050"/>
              <a:gd name="connsiteX98" fmla="*/ 580072 w 1133475"/>
              <a:gd name="connsiteY98" fmla="*/ 240541 h 1543050"/>
              <a:gd name="connsiteX99" fmla="*/ 576263 w 1133475"/>
              <a:gd name="connsiteY99" fmla="*/ 259591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3475" h="1543050">
                <a:moveTo>
                  <a:pt x="1036320" y="603444"/>
                </a:moveTo>
                <a:cubicBezTo>
                  <a:pt x="1009650" y="608206"/>
                  <a:pt x="982980" y="612969"/>
                  <a:pt x="955357" y="617731"/>
                </a:cubicBezTo>
                <a:cubicBezTo>
                  <a:pt x="952500" y="612969"/>
                  <a:pt x="950595" y="609159"/>
                  <a:pt x="947738" y="604396"/>
                </a:cubicBezTo>
                <a:cubicBezTo>
                  <a:pt x="1042988" y="594871"/>
                  <a:pt x="1081088" y="521529"/>
                  <a:pt x="1134428" y="454854"/>
                </a:cubicBezTo>
                <a:cubicBezTo>
                  <a:pt x="1054417" y="448186"/>
                  <a:pt x="995363" y="477714"/>
                  <a:pt x="938213" y="527244"/>
                </a:cubicBezTo>
                <a:cubicBezTo>
                  <a:pt x="944880" y="497716"/>
                  <a:pt x="972503" y="485334"/>
                  <a:pt x="968692" y="454854"/>
                </a:cubicBezTo>
                <a:cubicBezTo>
                  <a:pt x="880110" y="490096"/>
                  <a:pt x="875347" y="613921"/>
                  <a:pt x="771525" y="632971"/>
                </a:cubicBezTo>
                <a:cubicBezTo>
                  <a:pt x="781050" y="589156"/>
                  <a:pt x="809625" y="566296"/>
                  <a:pt x="837247" y="543436"/>
                </a:cubicBezTo>
                <a:cubicBezTo>
                  <a:pt x="861060" y="522481"/>
                  <a:pt x="883920" y="500574"/>
                  <a:pt x="893445" y="468189"/>
                </a:cubicBezTo>
                <a:cubicBezTo>
                  <a:pt x="896303" y="457711"/>
                  <a:pt x="900113" y="446281"/>
                  <a:pt x="880110" y="447234"/>
                </a:cubicBezTo>
                <a:cubicBezTo>
                  <a:pt x="800100" y="452949"/>
                  <a:pt x="718185" y="532959"/>
                  <a:pt x="711517" y="613921"/>
                </a:cubicBezTo>
                <a:cubicBezTo>
                  <a:pt x="707707" y="657736"/>
                  <a:pt x="701040" y="700599"/>
                  <a:pt x="659130" y="734889"/>
                </a:cubicBezTo>
                <a:cubicBezTo>
                  <a:pt x="654367" y="690121"/>
                  <a:pt x="650557" y="651069"/>
                  <a:pt x="646747" y="612016"/>
                </a:cubicBezTo>
                <a:cubicBezTo>
                  <a:pt x="644842" y="594871"/>
                  <a:pt x="652463" y="581536"/>
                  <a:pt x="662940" y="569154"/>
                </a:cubicBezTo>
                <a:cubicBezTo>
                  <a:pt x="709613" y="514861"/>
                  <a:pt x="757238" y="462474"/>
                  <a:pt x="824865" y="431994"/>
                </a:cubicBezTo>
                <a:cubicBezTo>
                  <a:pt x="834390" y="428184"/>
                  <a:pt x="851535" y="425326"/>
                  <a:pt x="843915" y="411039"/>
                </a:cubicBezTo>
                <a:cubicBezTo>
                  <a:pt x="825817" y="376749"/>
                  <a:pt x="853440" y="361509"/>
                  <a:pt x="867728" y="341506"/>
                </a:cubicBezTo>
                <a:cubicBezTo>
                  <a:pt x="886778" y="315789"/>
                  <a:pt x="887730" y="315789"/>
                  <a:pt x="866775" y="293881"/>
                </a:cubicBezTo>
                <a:cubicBezTo>
                  <a:pt x="864870" y="291976"/>
                  <a:pt x="864870" y="284356"/>
                  <a:pt x="866775" y="282451"/>
                </a:cubicBezTo>
                <a:cubicBezTo>
                  <a:pt x="888682" y="251971"/>
                  <a:pt x="856297" y="229111"/>
                  <a:pt x="854392" y="202441"/>
                </a:cubicBezTo>
                <a:cubicBezTo>
                  <a:pt x="853440" y="195774"/>
                  <a:pt x="846772" y="187201"/>
                  <a:pt x="840105" y="185296"/>
                </a:cubicBezTo>
                <a:cubicBezTo>
                  <a:pt x="827722" y="181486"/>
                  <a:pt x="825817" y="193869"/>
                  <a:pt x="822007" y="201489"/>
                </a:cubicBezTo>
                <a:cubicBezTo>
                  <a:pt x="784860" y="269116"/>
                  <a:pt x="719138" y="319599"/>
                  <a:pt x="708660" y="402466"/>
                </a:cubicBezTo>
                <a:cubicBezTo>
                  <a:pt x="707707" y="411991"/>
                  <a:pt x="697230" y="424374"/>
                  <a:pt x="684847" y="421516"/>
                </a:cubicBezTo>
                <a:cubicBezTo>
                  <a:pt x="669607" y="417706"/>
                  <a:pt x="676275" y="403419"/>
                  <a:pt x="677228" y="392941"/>
                </a:cubicBezTo>
                <a:cubicBezTo>
                  <a:pt x="684847" y="347221"/>
                  <a:pt x="704850" y="305311"/>
                  <a:pt x="723900" y="263401"/>
                </a:cubicBezTo>
                <a:cubicBezTo>
                  <a:pt x="741997" y="223396"/>
                  <a:pt x="756285" y="183391"/>
                  <a:pt x="748665" y="129099"/>
                </a:cubicBezTo>
                <a:cubicBezTo>
                  <a:pt x="725805" y="161484"/>
                  <a:pt x="707707" y="187201"/>
                  <a:pt x="681038" y="224349"/>
                </a:cubicBezTo>
                <a:cubicBezTo>
                  <a:pt x="681038" y="173866"/>
                  <a:pt x="681038" y="138624"/>
                  <a:pt x="681038" y="104334"/>
                </a:cubicBezTo>
                <a:cubicBezTo>
                  <a:pt x="681038" y="93856"/>
                  <a:pt x="682942" y="74806"/>
                  <a:pt x="670560" y="76711"/>
                </a:cubicBezTo>
                <a:cubicBezTo>
                  <a:pt x="641032" y="81474"/>
                  <a:pt x="647700" y="60519"/>
                  <a:pt x="641032" y="47184"/>
                </a:cubicBezTo>
                <a:cubicBezTo>
                  <a:pt x="630555" y="25276"/>
                  <a:pt x="610553" y="-4251"/>
                  <a:pt x="590550" y="511"/>
                </a:cubicBezTo>
                <a:cubicBezTo>
                  <a:pt x="570547" y="5274"/>
                  <a:pt x="559117" y="35754"/>
                  <a:pt x="561975" y="64329"/>
                </a:cubicBezTo>
                <a:cubicBezTo>
                  <a:pt x="563880" y="79569"/>
                  <a:pt x="591503" y="118621"/>
                  <a:pt x="538163" y="99571"/>
                </a:cubicBezTo>
                <a:cubicBezTo>
                  <a:pt x="531495" y="97666"/>
                  <a:pt x="527685" y="109096"/>
                  <a:pt x="531495" y="113859"/>
                </a:cubicBezTo>
                <a:cubicBezTo>
                  <a:pt x="550545" y="137671"/>
                  <a:pt x="526732" y="160531"/>
                  <a:pt x="530542" y="184344"/>
                </a:cubicBezTo>
                <a:cubicBezTo>
                  <a:pt x="517207" y="185296"/>
                  <a:pt x="506730" y="178629"/>
                  <a:pt x="497205" y="170056"/>
                </a:cubicBezTo>
                <a:cubicBezTo>
                  <a:pt x="489585" y="163389"/>
                  <a:pt x="481965" y="161484"/>
                  <a:pt x="474345" y="172914"/>
                </a:cubicBezTo>
                <a:cubicBezTo>
                  <a:pt x="447675" y="210061"/>
                  <a:pt x="450532" y="292929"/>
                  <a:pt x="480060" y="327219"/>
                </a:cubicBezTo>
                <a:cubicBezTo>
                  <a:pt x="516255" y="371986"/>
                  <a:pt x="549592" y="417706"/>
                  <a:pt x="562928" y="475809"/>
                </a:cubicBezTo>
                <a:cubicBezTo>
                  <a:pt x="469582" y="412944"/>
                  <a:pt x="400050" y="306264"/>
                  <a:pt x="264795" y="334839"/>
                </a:cubicBezTo>
                <a:cubicBezTo>
                  <a:pt x="267653" y="394846"/>
                  <a:pt x="304800" y="438661"/>
                  <a:pt x="358140" y="482476"/>
                </a:cubicBezTo>
                <a:cubicBezTo>
                  <a:pt x="325755" y="481524"/>
                  <a:pt x="308610" y="462474"/>
                  <a:pt x="287655" y="471999"/>
                </a:cubicBezTo>
                <a:cubicBezTo>
                  <a:pt x="302895" y="521529"/>
                  <a:pt x="330517" y="551056"/>
                  <a:pt x="385763" y="552961"/>
                </a:cubicBezTo>
                <a:cubicBezTo>
                  <a:pt x="420053" y="553914"/>
                  <a:pt x="454342" y="565344"/>
                  <a:pt x="487680" y="574869"/>
                </a:cubicBezTo>
                <a:cubicBezTo>
                  <a:pt x="643890" y="617731"/>
                  <a:pt x="612457" y="601539"/>
                  <a:pt x="629603" y="742509"/>
                </a:cubicBezTo>
                <a:cubicBezTo>
                  <a:pt x="629603" y="744414"/>
                  <a:pt x="629603" y="745366"/>
                  <a:pt x="630555" y="747271"/>
                </a:cubicBezTo>
                <a:cubicBezTo>
                  <a:pt x="635317" y="780609"/>
                  <a:pt x="621030" y="783466"/>
                  <a:pt x="596265" y="770131"/>
                </a:cubicBezTo>
                <a:cubicBezTo>
                  <a:pt x="546735" y="743461"/>
                  <a:pt x="501015" y="710124"/>
                  <a:pt x="469582" y="664404"/>
                </a:cubicBezTo>
                <a:cubicBezTo>
                  <a:pt x="440055" y="621541"/>
                  <a:pt x="393382" y="588204"/>
                  <a:pt x="355282" y="596776"/>
                </a:cubicBezTo>
                <a:cubicBezTo>
                  <a:pt x="308610" y="606301"/>
                  <a:pt x="260985" y="576774"/>
                  <a:pt x="219075" y="606301"/>
                </a:cubicBezTo>
                <a:cubicBezTo>
                  <a:pt x="217170" y="607254"/>
                  <a:pt x="217170" y="612016"/>
                  <a:pt x="215265" y="618684"/>
                </a:cubicBezTo>
                <a:cubicBezTo>
                  <a:pt x="287655" y="656784"/>
                  <a:pt x="360997" y="694884"/>
                  <a:pt x="434340" y="733936"/>
                </a:cubicBezTo>
                <a:cubicBezTo>
                  <a:pt x="432435" y="737746"/>
                  <a:pt x="431482" y="741556"/>
                  <a:pt x="429578" y="745366"/>
                </a:cubicBezTo>
                <a:cubicBezTo>
                  <a:pt x="340042" y="716791"/>
                  <a:pt x="250507" y="688216"/>
                  <a:pt x="152400" y="657736"/>
                </a:cubicBezTo>
                <a:cubicBezTo>
                  <a:pt x="171450" y="685359"/>
                  <a:pt x="199072" y="682501"/>
                  <a:pt x="212407" y="710124"/>
                </a:cubicBezTo>
                <a:cubicBezTo>
                  <a:pt x="133350" y="701551"/>
                  <a:pt x="61913" y="705361"/>
                  <a:pt x="0" y="751081"/>
                </a:cubicBezTo>
                <a:cubicBezTo>
                  <a:pt x="87630" y="808231"/>
                  <a:pt x="180975" y="815851"/>
                  <a:pt x="280035" y="796801"/>
                </a:cubicBezTo>
                <a:cubicBezTo>
                  <a:pt x="251460" y="822519"/>
                  <a:pt x="213360" y="812994"/>
                  <a:pt x="186690" y="836806"/>
                </a:cubicBezTo>
                <a:cubicBezTo>
                  <a:pt x="216217" y="869191"/>
                  <a:pt x="250507" y="877764"/>
                  <a:pt x="289560" y="867286"/>
                </a:cubicBezTo>
                <a:cubicBezTo>
                  <a:pt x="320040" y="858714"/>
                  <a:pt x="349567" y="848236"/>
                  <a:pt x="381000" y="839664"/>
                </a:cubicBezTo>
                <a:cubicBezTo>
                  <a:pt x="413385" y="831091"/>
                  <a:pt x="446722" y="819661"/>
                  <a:pt x="481013" y="829186"/>
                </a:cubicBezTo>
                <a:cubicBezTo>
                  <a:pt x="479107" y="843474"/>
                  <a:pt x="468630" y="846331"/>
                  <a:pt x="461010" y="852046"/>
                </a:cubicBezTo>
                <a:cubicBezTo>
                  <a:pt x="411480" y="890146"/>
                  <a:pt x="338138" y="904434"/>
                  <a:pt x="327660" y="982539"/>
                </a:cubicBezTo>
                <a:cubicBezTo>
                  <a:pt x="326707" y="992064"/>
                  <a:pt x="311467" y="1002541"/>
                  <a:pt x="322897" y="1012066"/>
                </a:cubicBezTo>
                <a:cubicBezTo>
                  <a:pt x="327660" y="1016829"/>
                  <a:pt x="340995" y="1013019"/>
                  <a:pt x="349567" y="1011114"/>
                </a:cubicBezTo>
                <a:cubicBezTo>
                  <a:pt x="377190" y="1006351"/>
                  <a:pt x="416242" y="1010161"/>
                  <a:pt x="430530" y="993016"/>
                </a:cubicBezTo>
                <a:cubicBezTo>
                  <a:pt x="458153" y="959679"/>
                  <a:pt x="469582" y="979681"/>
                  <a:pt x="485775" y="997779"/>
                </a:cubicBezTo>
                <a:cubicBezTo>
                  <a:pt x="486728" y="998731"/>
                  <a:pt x="488632" y="997779"/>
                  <a:pt x="490538" y="996826"/>
                </a:cubicBezTo>
                <a:cubicBezTo>
                  <a:pt x="530542" y="985396"/>
                  <a:pt x="571500" y="976824"/>
                  <a:pt x="573405" y="921579"/>
                </a:cubicBezTo>
                <a:cubicBezTo>
                  <a:pt x="574357" y="899671"/>
                  <a:pt x="582930" y="878716"/>
                  <a:pt x="591503" y="857761"/>
                </a:cubicBezTo>
                <a:cubicBezTo>
                  <a:pt x="597217" y="843474"/>
                  <a:pt x="605790" y="825376"/>
                  <a:pt x="623888" y="827281"/>
                </a:cubicBezTo>
                <a:cubicBezTo>
                  <a:pt x="641985" y="829186"/>
                  <a:pt x="639128" y="850141"/>
                  <a:pt x="640080" y="862524"/>
                </a:cubicBezTo>
                <a:cubicBezTo>
                  <a:pt x="648653" y="928246"/>
                  <a:pt x="655320" y="994921"/>
                  <a:pt x="664845" y="1060644"/>
                </a:cubicBezTo>
                <a:cubicBezTo>
                  <a:pt x="685800" y="1211139"/>
                  <a:pt x="701992" y="1363539"/>
                  <a:pt x="748665" y="1509271"/>
                </a:cubicBezTo>
                <a:cubicBezTo>
                  <a:pt x="753428" y="1523559"/>
                  <a:pt x="751522" y="1542609"/>
                  <a:pt x="774382" y="1543561"/>
                </a:cubicBezTo>
                <a:cubicBezTo>
                  <a:pt x="826770" y="1546419"/>
                  <a:pt x="853440" y="1510224"/>
                  <a:pt x="833438" y="1460694"/>
                </a:cubicBezTo>
                <a:cubicBezTo>
                  <a:pt x="753428" y="1264479"/>
                  <a:pt x="691515" y="1063502"/>
                  <a:pt x="671513" y="851094"/>
                </a:cubicBezTo>
                <a:cubicBezTo>
                  <a:pt x="670560" y="837759"/>
                  <a:pt x="661988" y="820614"/>
                  <a:pt x="677228" y="812041"/>
                </a:cubicBezTo>
                <a:cubicBezTo>
                  <a:pt x="692467" y="803469"/>
                  <a:pt x="708660" y="810136"/>
                  <a:pt x="721995" y="817756"/>
                </a:cubicBezTo>
                <a:cubicBezTo>
                  <a:pt x="751522" y="834901"/>
                  <a:pt x="774382" y="858714"/>
                  <a:pt x="795338" y="885384"/>
                </a:cubicBezTo>
                <a:cubicBezTo>
                  <a:pt x="822960" y="920626"/>
                  <a:pt x="850582" y="891099"/>
                  <a:pt x="877253" y="885384"/>
                </a:cubicBezTo>
                <a:cubicBezTo>
                  <a:pt x="909638" y="878716"/>
                  <a:pt x="865822" y="857761"/>
                  <a:pt x="880110" y="845379"/>
                </a:cubicBezTo>
                <a:cubicBezTo>
                  <a:pt x="906780" y="851094"/>
                  <a:pt x="976313" y="834901"/>
                  <a:pt x="999172" y="819661"/>
                </a:cubicBezTo>
                <a:cubicBezTo>
                  <a:pt x="1017270" y="807279"/>
                  <a:pt x="1011555" y="798706"/>
                  <a:pt x="999172" y="786324"/>
                </a:cubicBezTo>
                <a:cubicBezTo>
                  <a:pt x="969645" y="754891"/>
                  <a:pt x="893445" y="734889"/>
                  <a:pt x="851535" y="751081"/>
                </a:cubicBezTo>
                <a:cubicBezTo>
                  <a:pt x="830580" y="759654"/>
                  <a:pt x="811530" y="758701"/>
                  <a:pt x="792480" y="748224"/>
                </a:cubicBezTo>
                <a:cubicBezTo>
                  <a:pt x="790575" y="747271"/>
                  <a:pt x="788670" y="738699"/>
                  <a:pt x="790575" y="736794"/>
                </a:cubicBezTo>
                <a:cubicBezTo>
                  <a:pt x="803910" y="718696"/>
                  <a:pt x="824865" y="711076"/>
                  <a:pt x="844867" y="714886"/>
                </a:cubicBezTo>
                <a:cubicBezTo>
                  <a:pt x="931545" y="731079"/>
                  <a:pt x="984885" y="671071"/>
                  <a:pt x="1046797" y="629161"/>
                </a:cubicBezTo>
                <a:cubicBezTo>
                  <a:pt x="1053465" y="624399"/>
                  <a:pt x="1060132" y="618684"/>
                  <a:pt x="1056323" y="610111"/>
                </a:cubicBezTo>
                <a:cubicBezTo>
                  <a:pt x="1053465" y="601539"/>
                  <a:pt x="1043940" y="602491"/>
                  <a:pt x="1036320" y="603444"/>
                </a:cubicBezTo>
                <a:close/>
                <a:moveTo>
                  <a:pt x="576263" y="259591"/>
                </a:moveTo>
                <a:cubicBezTo>
                  <a:pt x="569595" y="262449"/>
                  <a:pt x="562928" y="258639"/>
                  <a:pt x="561022" y="252924"/>
                </a:cubicBezTo>
                <a:cubicBezTo>
                  <a:pt x="551497" y="230064"/>
                  <a:pt x="541972" y="207204"/>
                  <a:pt x="533400" y="184344"/>
                </a:cubicBezTo>
                <a:cubicBezTo>
                  <a:pt x="533400" y="184344"/>
                  <a:pt x="532447" y="184344"/>
                  <a:pt x="532447" y="183391"/>
                </a:cubicBezTo>
                <a:cubicBezTo>
                  <a:pt x="532447" y="183391"/>
                  <a:pt x="532447" y="183391"/>
                  <a:pt x="532447" y="183391"/>
                </a:cubicBezTo>
                <a:cubicBezTo>
                  <a:pt x="532447" y="183391"/>
                  <a:pt x="532447" y="184344"/>
                  <a:pt x="532447" y="184344"/>
                </a:cubicBezTo>
                <a:cubicBezTo>
                  <a:pt x="553403" y="198631"/>
                  <a:pt x="567690" y="218634"/>
                  <a:pt x="580072" y="240541"/>
                </a:cubicBezTo>
                <a:cubicBezTo>
                  <a:pt x="583882" y="247209"/>
                  <a:pt x="585788" y="255781"/>
                  <a:pt x="576263" y="25959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2" name="Freeform: Shape 43">
            <a:extLst>
              <a:ext uri="{FF2B5EF4-FFF2-40B4-BE49-F238E27FC236}">
                <a16:creationId xmlns:a16="http://schemas.microsoft.com/office/drawing/2014/main" id="{F271957C-CA51-4F28-81C7-A6C9ADC05112}"/>
              </a:ext>
            </a:extLst>
          </p:cNvPr>
          <p:cNvSpPr/>
          <p:nvPr/>
        </p:nvSpPr>
        <p:spPr>
          <a:xfrm>
            <a:off x="4471128" y="3770116"/>
            <a:ext cx="583643" cy="593020"/>
          </a:xfrm>
          <a:custGeom>
            <a:avLst/>
            <a:gdLst>
              <a:gd name="connsiteX0" fmla="*/ 201909 w 999744"/>
              <a:gd name="connsiteY0" fmla="*/ 703893 h 1015807"/>
              <a:gd name="connsiteX1" fmla="*/ 229926 w 999744"/>
              <a:gd name="connsiteY1" fmla="*/ 747652 h 1015807"/>
              <a:gd name="connsiteX2" fmla="*/ 253322 w 999744"/>
              <a:gd name="connsiteY2" fmla="*/ 775669 h 1015807"/>
              <a:gd name="connsiteX3" fmla="*/ 283361 w 999744"/>
              <a:gd name="connsiteY3" fmla="*/ 785923 h 1015807"/>
              <a:gd name="connsiteX4" fmla="*/ 308345 w 999744"/>
              <a:gd name="connsiteY4" fmla="*/ 806285 h 1015807"/>
              <a:gd name="connsiteX5" fmla="*/ 189633 w 999744"/>
              <a:gd name="connsiteY5" fmla="*/ 820439 h 1015807"/>
              <a:gd name="connsiteX6" fmla="*/ 254622 w 999744"/>
              <a:gd name="connsiteY6" fmla="*/ 818995 h 1015807"/>
              <a:gd name="connsiteX7" fmla="*/ 205086 w 999744"/>
              <a:gd name="connsiteY7" fmla="*/ 860443 h 1015807"/>
              <a:gd name="connsiteX8" fmla="*/ 202342 w 999744"/>
              <a:gd name="connsiteY8" fmla="*/ 862176 h 1015807"/>
              <a:gd name="connsiteX9" fmla="*/ 202484 w 999744"/>
              <a:gd name="connsiteY9" fmla="*/ 862139 h 1015807"/>
              <a:gd name="connsiteX10" fmla="*/ 204943 w 999744"/>
              <a:gd name="connsiteY10" fmla="*/ 860586 h 1015807"/>
              <a:gd name="connsiteX11" fmla="*/ 205461 w 999744"/>
              <a:gd name="connsiteY11" fmla="*/ 861362 h 1015807"/>
              <a:gd name="connsiteX12" fmla="*/ 205664 w 999744"/>
              <a:gd name="connsiteY12" fmla="*/ 861309 h 1015807"/>
              <a:gd name="connsiteX13" fmla="*/ 272096 w 999744"/>
              <a:gd name="connsiteY13" fmla="*/ 826215 h 1015807"/>
              <a:gd name="connsiteX14" fmla="*/ 280328 w 999744"/>
              <a:gd name="connsiteY14" fmla="*/ 823327 h 1015807"/>
              <a:gd name="connsiteX15" fmla="*/ 331019 w 999744"/>
              <a:gd name="connsiteY15" fmla="*/ 829826 h 1015807"/>
              <a:gd name="connsiteX16" fmla="*/ 365535 w 999744"/>
              <a:gd name="connsiteY16" fmla="*/ 839791 h 1015807"/>
              <a:gd name="connsiteX17" fmla="*/ 397596 w 999744"/>
              <a:gd name="connsiteY17" fmla="*/ 844123 h 1015807"/>
              <a:gd name="connsiteX18" fmla="*/ 406694 w 999744"/>
              <a:gd name="connsiteY18" fmla="*/ 851777 h 1015807"/>
              <a:gd name="connsiteX19" fmla="*/ 416804 w 999744"/>
              <a:gd name="connsiteY19" fmla="*/ 893081 h 1015807"/>
              <a:gd name="connsiteX20" fmla="*/ 414349 w 999744"/>
              <a:gd name="connsiteY20" fmla="*/ 901891 h 1015807"/>
              <a:gd name="connsiteX21" fmla="*/ 380266 w 999744"/>
              <a:gd name="connsiteY21" fmla="*/ 972078 h 1015807"/>
              <a:gd name="connsiteX22" fmla="*/ 421570 w 999744"/>
              <a:gd name="connsiteY22" fmla="*/ 919799 h 1015807"/>
              <a:gd name="connsiteX23" fmla="*/ 421281 w 999744"/>
              <a:gd name="connsiteY23" fmla="*/ 983343 h 1015807"/>
              <a:gd name="connsiteX24" fmla="*/ 420992 w 999744"/>
              <a:gd name="connsiteY24" fmla="*/ 985798 h 1015807"/>
              <a:gd name="connsiteX25" fmla="*/ 421010 w 999744"/>
              <a:gd name="connsiteY25" fmla="*/ 985783 h 1015807"/>
              <a:gd name="connsiteX26" fmla="*/ 421280 w 999744"/>
              <a:gd name="connsiteY26" fmla="*/ 983486 h 1015807"/>
              <a:gd name="connsiteX27" fmla="*/ 422580 w 999744"/>
              <a:gd name="connsiteY27" fmla="*/ 984497 h 1015807"/>
              <a:gd name="connsiteX28" fmla="*/ 422563 w 999744"/>
              <a:gd name="connsiteY28" fmla="*/ 984513 h 1015807"/>
              <a:gd name="connsiteX29" fmla="*/ 422580 w 999744"/>
              <a:gd name="connsiteY29" fmla="*/ 984498 h 1015807"/>
              <a:gd name="connsiteX30" fmla="*/ 436444 w 999744"/>
              <a:gd name="connsiteY30" fmla="*/ 940306 h 1015807"/>
              <a:gd name="connsiteX31" fmla="*/ 431101 w 999744"/>
              <a:gd name="connsiteY31" fmla="*/ 861598 h 1015807"/>
              <a:gd name="connsiteX32" fmla="*/ 436878 w 999744"/>
              <a:gd name="connsiteY32" fmla="*/ 854955 h 1015807"/>
              <a:gd name="connsiteX33" fmla="*/ 470672 w 999744"/>
              <a:gd name="connsiteY33" fmla="*/ 853221 h 1015807"/>
              <a:gd name="connsiteX34" fmla="*/ 523240 w 999744"/>
              <a:gd name="connsiteY34" fmla="*/ 860298 h 1015807"/>
              <a:gd name="connsiteX35" fmla="*/ 530894 w 999744"/>
              <a:gd name="connsiteY35" fmla="*/ 866508 h 1015807"/>
              <a:gd name="connsiteX36" fmla="*/ 582018 w 999744"/>
              <a:gd name="connsiteY36" fmla="*/ 930486 h 1015807"/>
              <a:gd name="connsiteX37" fmla="*/ 584473 w 999744"/>
              <a:gd name="connsiteY37" fmla="*/ 932507 h 1015807"/>
              <a:gd name="connsiteX38" fmla="*/ 570176 w 999744"/>
              <a:gd name="connsiteY38" fmla="*/ 888604 h 1015807"/>
              <a:gd name="connsiteX39" fmla="*/ 680800 w 999744"/>
              <a:gd name="connsiteY39" fmla="*/ 916910 h 1015807"/>
              <a:gd name="connsiteX40" fmla="*/ 679067 w 999744"/>
              <a:gd name="connsiteY40" fmla="*/ 921099 h 1015807"/>
              <a:gd name="connsiteX41" fmla="*/ 630254 w 999744"/>
              <a:gd name="connsiteY41" fmla="*/ 977999 h 1015807"/>
              <a:gd name="connsiteX42" fmla="*/ 570609 w 999744"/>
              <a:gd name="connsiteY42" fmla="*/ 986809 h 1015807"/>
              <a:gd name="connsiteX43" fmla="*/ 541292 w 999744"/>
              <a:gd name="connsiteY43" fmla="*/ 969912 h 1015807"/>
              <a:gd name="connsiteX44" fmla="*/ 495223 w 999744"/>
              <a:gd name="connsiteY44" fmla="*/ 960380 h 1015807"/>
              <a:gd name="connsiteX45" fmla="*/ 474716 w 999744"/>
              <a:gd name="connsiteY45" fmla="*/ 970779 h 1015807"/>
              <a:gd name="connsiteX46" fmla="*/ 439622 w 999744"/>
              <a:gd name="connsiteY46" fmla="*/ 998507 h 1015807"/>
              <a:gd name="connsiteX47" fmla="*/ 422291 w 999744"/>
              <a:gd name="connsiteY47" fmla="*/ 1010205 h 1015807"/>
              <a:gd name="connsiteX48" fmla="*/ 375355 w 999744"/>
              <a:gd name="connsiteY48" fmla="*/ 1004139 h 1015807"/>
              <a:gd name="connsiteX49" fmla="*/ 346038 w 999744"/>
              <a:gd name="connsiteY49" fmla="*/ 964280 h 1015807"/>
              <a:gd name="connsiteX50" fmla="*/ 323654 w 999744"/>
              <a:gd name="connsiteY50" fmla="*/ 929763 h 1015807"/>
              <a:gd name="connsiteX51" fmla="*/ 265742 w 999744"/>
              <a:gd name="connsiteY51" fmla="*/ 907812 h 1015807"/>
              <a:gd name="connsiteX52" fmla="*/ 216351 w 999744"/>
              <a:gd name="connsiteY52" fmla="*/ 910411 h 1015807"/>
              <a:gd name="connsiteX53" fmla="*/ 171148 w 999744"/>
              <a:gd name="connsiteY53" fmla="*/ 873296 h 1015807"/>
              <a:gd name="connsiteX54" fmla="*/ 162627 w 999744"/>
              <a:gd name="connsiteY54" fmla="*/ 800075 h 1015807"/>
              <a:gd name="connsiteX55" fmla="*/ 178080 w 999744"/>
              <a:gd name="connsiteY55" fmla="*/ 732199 h 1015807"/>
              <a:gd name="connsiteX56" fmla="*/ 194688 w 999744"/>
              <a:gd name="connsiteY56" fmla="*/ 704470 h 1015807"/>
              <a:gd name="connsiteX57" fmla="*/ 201909 w 999744"/>
              <a:gd name="connsiteY57" fmla="*/ 703893 h 1015807"/>
              <a:gd name="connsiteX58" fmla="*/ 882119 w 999744"/>
              <a:gd name="connsiteY58" fmla="*/ 613487 h 1015807"/>
              <a:gd name="connsiteX59" fmla="*/ 881109 w 999744"/>
              <a:gd name="connsiteY59" fmla="*/ 614063 h 1015807"/>
              <a:gd name="connsiteX60" fmla="*/ 882066 w 999744"/>
              <a:gd name="connsiteY60" fmla="*/ 613696 h 1015807"/>
              <a:gd name="connsiteX61" fmla="*/ 168548 w 999744"/>
              <a:gd name="connsiteY61" fmla="*/ 516148 h 1015807"/>
              <a:gd name="connsiteX62" fmla="*/ 196565 w 999744"/>
              <a:gd name="connsiteY62" fmla="*/ 520914 h 1015807"/>
              <a:gd name="connsiteX63" fmla="*/ 247978 w 999744"/>
              <a:gd name="connsiteY63" fmla="*/ 560774 h 1015807"/>
              <a:gd name="connsiteX64" fmla="*/ 262275 w 999744"/>
              <a:gd name="connsiteY64" fmla="*/ 588935 h 1015807"/>
              <a:gd name="connsiteX65" fmla="*/ 285382 w 999744"/>
              <a:gd name="connsiteY65" fmla="*/ 617241 h 1015807"/>
              <a:gd name="connsiteX66" fmla="*/ 321920 w 999744"/>
              <a:gd name="connsiteY66" fmla="*/ 620273 h 1015807"/>
              <a:gd name="connsiteX67" fmla="*/ 362068 w 999744"/>
              <a:gd name="connsiteY67" fmla="*/ 604821 h 1015807"/>
              <a:gd name="connsiteX68" fmla="*/ 391819 w 999744"/>
              <a:gd name="connsiteY68" fmla="*/ 609442 h 1015807"/>
              <a:gd name="connsiteX69" fmla="*/ 418536 w 999744"/>
              <a:gd name="connsiteY69" fmla="*/ 629083 h 1015807"/>
              <a:gd name="connsiteX70" fmla="*/ 447420 w 999744"/>
              <a:gd name="connsiteY70" fmla="*/ 646413 h 1015807"/>
              <a:gd name="connsiteX71" fmla="*/ 484824 w 999744"/>
              <a:gd name="connsiteY71" fmla="*/ 645114 h 1015807"/>
              <a:gd name="connsiteX72" fmla="*/ 509231 w 999744"/>
              <a:gd name="connsiteY72" fmla="*/ 654645 h 1015807"/>
              <a:gd name="connsiteX73" fmla="*/ 523239 w 999744"/>
              <a:gd name="connsiteY73" fmla="*/ 703459 h 1015807"/>
              <a:gd name="connsiteX74" fmla="*/ 544036 w 999744"/>
              <a:gd name="connsiteY74" fmla="*/ 772346 h 1015807"/>
              <a:gd name="connsiteX75" fmla="*/ 589961 w 999744"/>
              <a:gd name="connsiteY75" fmla="*/ 831991 h 1015807"/>
              <a:gd name="connsiteX76" fmla="*/ 543169 w 999744"/>
              <a:gd name="connsiteY76" fmla="*/ 840512 h 1015807"/>
              <a:gd name="connsiteX77" fmla="*/ 461140 w 999744"/>
              <a:gd name="connsiteY77" fmla="*/ 833290 h 1015807"/>
              <a:gd name="connsiteX78" fmla="*/ 420991 w 999744"/>
              <a:gd name="connsiteY78" fmla="*/ 829391 h 1015807"/>
              <a:gd name="connsiteX79" fmla="*/ 370300 w 999744"/>
              <a:gd name="connsiteY79" fmla="*/ 820871 h 1015807"/>
              <a:gd name="connsiteX80" fmla="*/ 336506 w 999744"/>
              <a:gd name="connsiteY80" fmla="*/ 808884 h 1015807"/>
              <a:gd name="connsiteX81" fmla="*/ 313688 w 999744"/>
              <a:gd name="connsiteY81" fmla="*/ 781300 h 1015807"/>
              <a:gd name="connsiteX82" fmla="*/ 299391 w 999744"/>
              <a:gd name="connsiteY82" fmla="*/ 770758 h 1015807"/>
              <a:gd name="connsiteX83" fmla="*/ 274262 w 999744"/>
              <a:gd name="connsiteY83" fmla="*/ 760504 h 1015807"/>
              <a:gd name="connsiteX84" fmla="*/ 246678 w 999744"/>
              <a:gd name="connsiteY84" fmla="*/ 728876 h 1015807"/>
              <a:gd name="connsiteX85" fmla="*/ 214617 w 999744"/>
              <a:gd name="connsiteY85" fmla="*/ 684829 h 1015807"/>
              <a:gd name="connsiteX86" fmla="*/ 187466 w 999744"/>
              <a:gd name="connsiteY86" fmla="*/ 654790 h 1015807"/>
              <a:gd name="connsiteX87" fmla="*/ 159594 w 999744"/>
              <a:gd name="connsiteY87" fmla="*/ 555286 h 1015807"/>
              <a:gd name="connsiteX88" fmla="*/ 163926 w 999744"/>
              <a:gd name="connsiteY88" fmla="*/ 518170 h 1015807"/>
              <a:gd name="connsiteX89" fmla="*/ 168548 w 999744"/>
              <a:gd name="connsiteY89" fmla="*/ 516148 h 1015807"/>
              <a:gd name="connsiteX90" fmla="*/ 473993 w 999744"/>
              <a:gd name="connsiteY90" fmla="*/ 489576 h 1015807"/>
              <a:gd name="connsiteX91" fmla="*/ 484391 w 999744"/>
              <a:gd name="connsiteY91" fmla="*/ 506184 h 1015807"/>
              <a:gd name="connsiteX92" fmla="*/ 524106 w 999744"/>
              <a:gd name="connsiteY92" fmla="*/ 524814 h 1015807"/>
              <a:gd name="connsiteX93" fmla="*/ 568154 w 999744"/>
              <a:gd name="connsiteY93" fmla="*/ 538678 h 1015807"/>
              <a:gd name="connsiteX94" fmla="*/ 593860 w 999744"/>
              <a:gd name="connsiteY94" fmla="*/ 577671 h 1015807"/>
              <a:gd name="connsiteX95" fmla="*/ 600503 w 999744"/>
              <a:gd name="connsiteY95" fmla="*/ 598612 h 1015807"/>
              <a:gd name="connsiteX96" fmla="*/ 584040 w 999744"/>
              <a:gd name="connsiteY96" fmla="*/ 610743 h 1015807"/>
              <a:gd name="connsiteX97" fmla="*/ 567143 w 999744"/>
              <a:gd name="connsiteY97" fmla="*/ 640349 h 1015807"/>
              <a:gd name="connsiteX98" fmla="*/ 570898 w 999744"/>
              <a:gd name="connsiteY98" fmla="*/ 663167 h 1015807"/>
              <a:gd name="connsiteX99" fmla="*/ 557034 w 999744"/>
              <a:gd name="connsiteY99" fmla="*/ 729022 h 1015807"/>
              <a:gd name="connsiteX100" fmla="*/ 546346 w 999744"/>
              <a:gd name="connsiteY100" fmla="*/ 692629 h 1015807"/>
              <a:gd name="connsiteX101" fmla="*/ 531905 w 999744"/>
              <a:gd name="connsiteY101" fmla="*/ 631106 h 1015807"/>
              <a:gd name="connsiteX102" fmla="*/ 495656 w 999744"/>
              <a:gd name="connsiteY102" fmla="*/ 614498 h 1015807"/>
              <a:gd name="connsiteX103" fmla="*/ 486558 w 999744"/>
              <a:gd name="connsiteY103" fmla="*/ 618830 h 1015807"/>
              <a:gd name="connsiteX104" fmla="*/ 438322 w 999744"/>
              <a:gd name="connsiteY104" fmla="*/ 613632 h 1015807"/>
              <a:gd name="connsiteX105" fmla="*/ 422147 w 999744"/>
              <a:gd name="connsiteY105" fmla="*/ 600345 h 1015807"/>
              <a:gd name="connsiteX106" fmla="*/ 353837 w 999744"/>
              <a:gd name="connsiteY106" fmla="*/ 588069 h 1015807"/>
              <a:gd name="connsiteX107" fmla="*/ 346472 w 999744"/>
              <a:gd name="connsiteY107" fmla="*/ 590525 h 1015807"/>
              <a:gd name="connsiteX108" fmla="*/ 364813 w 999744"/>
              <a:gd name="connsiteY108" fmla="*/ 547344 h 1015807"/>
              <a:gd name="connsiteX109" fmla="*/ 385031 w 999744"/>
              <a:gd name="connsiteY109" fmla="*/ 540411 h 1015807"/>
              <a:gd name="connsiteX110" fmla="*/ 429224 w 999744"/>
              <a:gd name="connsiteY110" fmla="*/ 535357 h 1015807"/>
              <a:gd name="connsiteX111" fmla="*/ 473993 w 999744"/>
              <a:gd name="connsiteY111" fmla="*/ 489576 h 1015807"/>
              <a:gd name="connsiteX112" fmla="*/ 795593 w 999744"/>
              <a:gd name="connsiteY112" fmla="*/ 468852 h 1015807"/>
              <a:gd name="connsiteX113" fmla="*/ 834171 w 999744"/>
              <a:gd name="connsiteY113" fmla="*/ 491164 h 1015807"/>
              <a:gd name="connsiteX114" fmla="*/ 836193 w 999744"/>
              <a:gd name="connsiteY114" fmla="*/ 495641 h 1015807"/>
              <a:gd name="connsiteX115" fmla="*/ 839659 w 999744"/>
              <a:gd name="connsiteY115" fmla="*/ 536078 h 1015807"/>
              <a:gd name="connsiteX116" fmla="*/ 827239 w 999744"/>
              <a:gd name="connsiteY116" fmla="*/ 580270 h 1015807"/>
              <a:gd name="connsiteX117" fmla="*/ 816263 w 999744"/>
              <a:gd name="connsiteY117" fmla="*/ 622296 h 1015807"/>
              <a:gd name="connsiteX118" fmla="*/ 815685 w 999744"/>
              <a:gd name="connsiteY118" fmla="*/ 635294 h 1015807"/>
              <a:gd name="connsiteX119" fmla="*/ 791279 w 999744"/>
              <a:gd name="connsiteY119" fmla="*/ 681507 h 1015807"/>
              <a:gd name="connsiteX120" fmla="*/ 779725 w 999744"/>
              <a:gd name="connsiteY120" fmla="*/ 694361 h 1015807"/>
              <a:gd name="connsiteX121" fmla="*/ 694086 w 999744"/>
              <a:gd name="connsiteY121" fmla="*/ 772635 h 1015807"/>
              <a:gd name="connsiteX122" fmla="*/ 637618 w 999744"/>
              <a:gd name="connsiteY122" fmla="*/ 811051 h 1015807"/>
              <a:gd name="connsiteX123" fmla="*/ 625632 w 999744"/>
              <a:gd name="connsiteY123" fmla="*/ 819716 h 1015807"/>
              <a:gd name="connsiteX124" fmla="*/ 618844 w 999744"/>
              <a:gd name="connsiteY124" fmla="*/ 820149 h 1015807"/>
              <a:gd name="connsiteX125" fmla="*/ 578985 w 999744"/>
              <a:gd name="connsiteY125" fmla="*/ 790688 h 1015807"/>
              <a:gd name="connsiteX126" fmla="*/ 577396 w 999744"/>
              <a:gd name="connsiteY126" fmla="*/ 749529 h 1015807"/>
              <a:gd name="connsiteX127" fmla="*/ 599059 w 999744"/>
              <a:gd name="connsiteY127" fmla="*/ 698982 h 1015807"/>
              <a:gd name="connsiteX128" fmla="*/ 594726 w 999744"/>
              <a:gd name="connsiteY128" fmla="*/ 662733 h 1015807"/>
              <a:gd name="connsiteX129" fmla="*/ 612201 w 999744"/>
              <a:gd name="connsiteY129" fmla="*/ 621574 h 1015807"/>
              <a:gd name="connsiteX130" fmla="*/ 639640 w 999744"/>
              <a:gd name="connsiteY130" fmla="*/ 608721 h 1015807"/>
              <a:gd name="connsiteX131" fmla="*/ 664480 w 999744"/>
              <a:gd name="connsiteY131" fmla="*/ 595723 h 1015807"/>
              <a:gd name="connsiteX132" fmla="*/ 682243 w 999744"/>
              <a:gd name="connsiteY132" fmla="*/ 563374 h 1015807"/>
              <a:gd name="connsiteX133" fmla="*/ 677045 w 999744"/>
              <a:gd name="connsiteY133" fmla="*/ 509794 h 1015807"/>
              <a:gd name="connsiteX134" fmla="*/ 683544 w 999744"/>
              <a:gd name="connsiteY134" fmla="*/ 502573 h 1015807"/>
              <a:gd name="connsiteX135" fmla="*/ 750842 w 999744"/>
              <a:gd name="connsiteY135" fmla="*/ 482066 h 1015807"/>
              <a:gd name="connsiteX136" fmla="*/ 795593 w 999744"/>
              <a:gd name="connsiteY136" fmla="*/ 468852 h 1015807"/>
              <a:gd name="connsiteX137" fmla="*/ 905966 w 999744"/>
              <a:gd name="connsiteY137" fmla="*/ 445366 h 1015807"/>
              <a:gd name="connsiteX138" fmla="*/ 942630 w 999744"/>
              <a:gd name="connsiteY138" fmla="*/ 450149 h 1015807"/>
              <a:gd name="connsiteX139" fmla="*/ 999386 w 999744"/>
              <a:gd name="connsiteY139" fmla="*/ 524092 h 1015807"/>
              <a:gd name="connsiteX140" fmla="*/ 967326 w 999744"/>
              <a:gd name="connsiteY140" fmla="*/ 594568 h 1015807"/>
              <a:gd name="connsiteX141" fmla="*/ 942919 w 999744"/>
              <a:gd name="connsiteY141" fmla="*/ 612620 h 1015807"/>
              <a:gd name="connsiteX142" fmla="*/ 924000 w 999744"/>
              <a:gd name="connsiteY142" fmla="*/ 650458 h 1015807"/>
              <a:gd name="connsiteX143" fmla="*/ 932087 w 999744"/>
              <a:gd name="connsiteY143" fmla="*/ 702737 h 1015807"/>
              <a:gd name="connsiteX144" fmla="*/ 937576 w 999744"/>
              <a:gd name="connsiteY144" fmla="*/ 752562 h 1015807"/>
              <a:gd name="connsiteX145" fmla="*/ 903059 w 999744"/>
              <a:gd name="connsiteY145" fmla="*/ 787366 h 1015807"/>
              <a:gd name="connsiteX146" fmla="*/ 859301 w 999744"/>
              <a:gd name="connsiteY146" fmla="*/ 791844 h 1015807"/>
              <a:gd name="connsiteX147" fmla="*/ 835905 w 999744"/>
              <a:gd name="connsiteY147" fmla="*/ 795309 h 1015807"/>
              <a:gd name="connsiteX148" fmla="*/ 801533 w 999744"/>
              <a:gd name="connsiteY148" fmla="*/ 825637 h 1015807"/>
              <a:gd name="connsiteX149" fmla="*/ 791280 w 999744"/>
              <a:gd name="connsiteY149" fmla="*/ 857843 h 1015807"/>
              <a:gd name="connsiteX150" fmla="*/ 779726 w 999744"/>
              <a:gd name="connsiteY150" fmla="*/ 886438 h 1015807"/>
              <a:gd name="connsiteX151" fmla="*/ 748965 w 999744"/>
              <a:gd name="connsiteY151" fmla="*/ 904201 h 1015807"/>
              <a:gd name="connsiteX152" fmla="*/ 634731 w 999744"/>
              <a:gd name="connsiteY152" fmla="*/ 891348 h 1015807"/>
              <a:gd name="connsiteX153" fmla="*/ 567287 w 999744"/>
              <a:gd name="connsiteY153" fmla="*/ 871418 h 1015807"/>
              <a:gd name="connsiteX154" fmla="*/ 561799 w 999744"/>
              <a:gd name="connsiteY154" fmla="*/ 869251 h 1015807"/>
              <a:gd name="connsiteX155" fmla="*/ 615523 w 999744"/>
              <a:gd name="connsiteY155" fmla="*/ 847011 h 1015807"/>
              <a:gd name="connsiteX156" fmla="*/ 674301 w 999744"/>
              <a:gd name="connsiteY156" fmla="*/ 810040 h 1015807"/>
              <a:gd name="connsiteX157" fmla="*/ 714160 w 999744"/>
              <a:gd name="connsiteY157" fmla="*/ 784767 h 1015807"/>
              <a:gd name="connsiteX158" fmla="*/ 745211 w 999744"/>
              <a:gd name="connsiteY158" fmla="*/ 766137 h 1015807"/>
              <a:gd name="connsiteX159" fmla="*/ 756475 w 999744"/>
              <a:gd name="connsiteY159" fmla="*/ 882538 h 1015807"/>
              <a:gd name="connsiteX160" fmla="*/ 756475 w 999744"/>
              <a:gd name="connsiteY160" fmla="*/ 878206 h 1015807"/>
              <a:gd name="connsiteX161" fmla="*/ 755608 w 999744"/>
              <a:gd name="connsiteY161" fmla="*/ 873295 h 1015807"/>
              <a:gd name="connsiteX162" fmla="*/ 758352 w 999744"/>
              <a:gd name="connsiteY162" fmla="*/ 809463 h 1015807"/>
              <a:gd name="connsiteX163" fmla="*/ 783914 w 999744"/>
              <a:gd name="connsiteY163" fmla="*/ 723389 h 1015807"/>
              <a:gd name="connsiteX164" fmla="*/ 810487 w 999744"/>
              <a:gd name="connsiteY164" fmla="*/ 691906 h 1015807"/>
              <a:gd name="connsiteX165" fmla="*/ 858001 w 999744"/>
              <a:gd name="connsiteY165" fmla="*/ 653491 h 1015807"/>
              <a:gd name="connsiteX166" fmla="*/ 881685 w 999744"/>
              <a:gd name="connsiteY166" fmla="*/ 615219 h 1015807"/>
              <a:gd name="connsiteX167" fmla="*/ 881865 w 999744"/>
              <a:gd name="connsiteY167" fmla="*/ 614500 h 1015807"/>
              <a:gd name="connsiteX168" fmla="*/ 881108 w 999744"/>
              <a:gd name="connsiteY168" fmla="*/ 614065 h 1015807"/>
              <a:gd name="connsiteX169" fmla="*/ 835616 w 999744"/>
              <a:gd name="connsiteY169" fmla="*/ 652479 h 1015807"/>
              <a:gd name="connsiteX170" fmla="*/ 851791 w 999744"/>
              <a:gd name="connsiteY170" fmla="*/ 586914 h 1015807"/>
              <a:gd name="connsiteX171" fmla="*/ 890495 w 999744"/>
              <a:gd name="connsiteY171" fmla="*/ 540555 h 1015807"/>
              <a:gd name="connsiteX172" fmla="*/ 951729 w 999744"/>
              <a:gd name="connsiteY172" fmla="*/ 493619 h 1015807"/>
              <a:gd name="connsiteX173" fmla="*/ 954906 w 999744"/>
              <a:gd name="connsiteY173" fmla="*/ 492175 h 1015807"/>
              <a:gd name="connsiteX174" fmla="*/ 890495 w 999744"/>
              <a:gd name="connsiteY174" fmla="*/ 514705 h 1015807"/>
              <a:gd name="connsiteX175" fmla="*/ 903755 w 999744"/>
              <a:gd name="connsiteY175" fmla="*/ 454749 h 1015807"/>
              <a:gd name="connsiteX176" fmla="*/ 902625 w 999744"/>
              <a:gd name="connsiteY176" fmla="*/ 453760 h 1015807"/>
              <a:gd name="connsiteX177" fmla="*/ 904185 w 999744"/>
              <a:gd name="connsiteY177" fmla="*/ 452342 h 1015807"/>
              <a:gd name="connsiteX178" fmla="*/ 904215 w 999744"/>
              <a:gd name="connsiteY178" fmla="*/ 452171 h 1015807"/>
              <a:gd name="connsiteX179" fmla="*/ 902626 w 999744"/>
              <a:gd name="connsiteY179" fmla="*/ 453616 h 1015807"/>
              <a:gd name="connsiteX180" fmla="*/ 870999 w 999744"/>
              <a:gd name="connsiteY180" fmla="*/ 528136 h 1015807"/>
              <a:gd name="connsiteX181" fmla="*/ 862911 w 999744"/>
              <a:gd name="connsiteY181" fmla="*/ 539400 h 1015807"/>
              <a:gd name="connsiteX182" fmla="*/ 858434 w 999744"/>
              <a:gd name="connsiteY182" fmla="*/ 478022 h 1015807"/>
              <a:gd name="connsiteX183" fmla="*/ 865366 w 999744"/>
              <a:gd name="connsiteY183" fmla="*/ 449861 h 1015807"/>
              <a:gd name="connsiteX184" fmla="*/ 868977 w 999744"/>
              <a:gd name="connsiteY184" fmla="*/ 446106 h 1015807"/>
              <a:gd name="connsiteX185" fmla="*/ 905966 w 999744"/>
              <a:gd name="connsiteY185" fmla="*/ 445366 h 1015807"/>
              <a:gd name="connsiteX186" fmla="*/ 464317 w 999744"/>
              <a:gd name="connsiteY186" fmla="*/ 337215 h 1015807"/>
              <a:gd name="connsiteX187" fmla="*/ 475437 w 999744"/>
              <a:gd name="connsiteY187" fmla="*/ 342558 h 1015807"/>
              <a:gd name="connsiteX188" fmla="*/ 533782 w 999744"/>
              <a:gd name="connsiteY188" fmla="*/ 373031 h 1015807"/>
              <a:gd name="connsiteX189" fmla="*/ 545047 w 999744"/>
              <a:gd name="connsiteY189" fmla="*/ 375630 h 1015807"/>
              <a:gd name="connsiteX190" fmla="*/ 558334 w 999744"/>
              <a:gd name="connsiteY190" fmla="*/ 392672 h 1015807"/>
              <a:gd name="connsiteX191" fmla="*/ 578552 w 999744"/>
              <a:gd name="connsiteY191" fmla="*/ 423577 h 1015807"/>
              <a:gd name="connsiteX192" fmla="*/ 629243 w 999744"/>
              <a:gd name="connsiteY192" fmla="*/ 436575 h 1015807"/>
              <a:gd name="connsiteX193" fmla="*/ 649750 w 999744"/>
              <a:gd name="connsiteY193" fmla="*/ 440330 h 1015807"/>
              <a:gd name="connsiteX194" fmla="*/ 653361 w 999744"/>
              <a:gd name="connsiteY194" fmla="*/ 453472 h 1015807"/>
              <a:gd name="connsiteX195" fmla="*/ 642963 w 999744"/>
              <a:gd name="connsiteY195" fmla="*/ 469358 h 1015807"/>
              <a:gd name="connsiteX196" fmla="*/ 651194 w 999744"/>
              <a:gd name="connsiteY196" fmla="*/ 494920 h 1015807"/>
              <a:gd name="connsiteX197" fmla="*/ 657693 w 999744"/>
              <a:gd name="connsiteY197" fmla="*/ 504307 h 1015807"/>
              <a:gd name="connsiteX198" fmla="*/ 663903 w 999744"/>
              <a:gd name="connsiteY198" fmla="*/ 538967 h 1015807"/>
              <a:gd name="connsiteX199" fmla="*/ 626788 w 999744"/>
              <a:gd name="connsiteY199" fmla="*/ 589948 h 1015807"/>
              <a:gd name="connsiteX200" fmla="*/ 621589 w 999744"/>
              <a:gd name="connsiteY200" fmla="*/ 586481 h 1015807"/>
              <a:gd name="connsiteX201" fmla="*/ 604114 w 999744"/>
              <a:gd name="connsiteY201" fmla="*/ 549366 h 1015807"/>
              <a:gd name="connsiteX202" fmla="*/ 554290 w 999744"/>
              <a:gd name="connsiteY202" fmla="*/ 506040 h 1015807"/>
              <a:gd name="connsiteX203" fmla="*/ 517175 w 999744"/>
              <a:gd name="connsiteY203" fmla="*/ 497375 h 1015807"/>
              <a:gd name="connsiteX204" fmla="*/ 487713 w 999744"/>
              <a:gd name="connsiteY204" fmla="*/ 465892 h 1015807"/>
              <a:gd name="connsiteX205" fmla="*/ 441788 w 999744"/>
              <a:gd name="connsiteY205" fmla="*/ 360755 h 1015807"/>
              <a:gd name="connsiteX206" fmla="*/ 440488 w 999744"/>
              <a:gd name="connsiteY206" fmla="*/ 355845 h 1015807"/>
              <a:gd name="connsiteX207" fmla="*/ 460995 w 999744"/>
              <a:gd name="connsiteY207" fmla="*/ 338226 h 1015807"/>
              <a:gd name="connsiteX208" fmla="*/ 464317 w 999744"/>
              <a:gd name="connsiteY208" fmla="*/ 337215 h 1015807"/>
              <a:gd name="connsiteX209" fmla="*/ 103416 w 999744"/>
              <a:gd name="connsiteY209" fmla="*/ 306598 h 1015807"/>
              <a:gd name="connsiteX210" fmla="*/ 182268 w 999744"/>
              <a:gd name="connsiteY210" fmla="*/ 328983 h 1015807"/>
              <a:gd name="connsiteX211" fmla="*/ 150496 w 999744"/>
              <a:gd name="connsiteY211" fmla="*/ 401770 h 1015807"/>
              <a:gd name="connsiteX212" fmla="*/ 137643 w 999744"/>
              <a:gd name="connsiteY212" fmla="*/ 443796 h 1015807"/>
              <a:gd name="connsiteX213" fmla="*/ 118291 w 999744"/>
              <a:gd name="connsiteY213" fmla="*/ 423577 h 1015807"/>
              <a:gd name="connsiteX214" fmla="*/ 115981 w 999744"/>
              <a:gd name="connsiteY214" fmla="*/ 416356 h 1015807"/>
              <a:gd name="connsiteX215" fmla="*/ 82620 w 999744"/>
              <a:gd name="connsiteY215" fmla="*/ 341980 h 1015807"/>
              <a:gd name="connsiteX216" fmla="*/ 96917 w 999744"/>
              <a:gd name="connsiteY216" fmla="*/ 404947 h 1015807"/>
              <a:gd name="connsiteX217" fmla="*/ 32651 w 999744"/>
              <a:gd name="connsiteY217" fmla="*/ 380396 h 1015807"/>
              <a:gd name="connsiteX218" fmla="*/ 39872 w 999744"/>
              <a:gd name="connsiteY218" fmla="*/ 385161 h 1015807"/>
              <a:gd name="connsiteX219" fmla="*/ 101250 w 999744"/>
              <a:gd name="connsiteY219" fmla="*/ 434986 h 1015807"/>
              <a:gd name="connsiteX220" fmla="*/ 136632 w 999744"/>
              <a:gd name="connsiteY220" fmla="*/ 477734 h 1015807"/>
              <a:gd name="connsiteX221" fmla="*/ 146019 w 999744"/>
              <a:gd name="connsiteY221" fmla="*/ 529869 h 1015807"/>
              <a:gd name="connsiteX222" fmla="*/ 135766 w 999744"/>
              <a:gd name="connsiteY222" fmla="*/ 556009 h 1015807"/>
              <a:gd name="connsiteX223" fmla="*/ 129845 w 999744"/>
              <a:gd name="connsiteY223" fmla="*/ 560774 h 1015807"/>
              <a:gd name="connsiteX224" fmla="*/ 58068 w 999744"/>
              <a:gd name="connsiteY224" fmla="*/ 587492 h 1015807"/>
              <a:gd name="connsiteX225" fmla="*/ 55469 w 999744"/>
              <a:gd name="connsiteY225" fmla="*/ 588358 h 1015807"/>
              <a:gd name="connsiteX226" fmla="*/ 134755 w 999744"/>
              <a:gd name="connsiteY226" fmla="*/ 580126 h 1015807"/>
              <a:gd name="connsiteX227" fmla="*/ 141543 w 999744"/>
              <a:gd name="connsiteY227" fmla="*/ 583448 h 1015807"/>
              <a:gd name="connsiteX228" fmla="*/ 159162 w 999744"/>
              <a:gd name="connsiteY228" fmla="*/ 639771 h 1015807"/>
              <a:gd name="connsiteX229" fmla="*/ 180969 w 999744"/>
              <a:gd name="connsiteY229" fmla="*/ 689163 h 1015807"/>
              <a:gd name="connsiteX230" fmla="*/ 179524 w 999744"/>
              <a:gd name="connsiteY230" fmla="*/ 695228 h 1015807"/>
              <a:gd name="connsiteX231" fmla="*/ 152518 w 999744"/>
              <a:gd name="connsiteY231" fmla="*/ 755162 h 1015807"/>
              <a:gd name="connsiteX232" fmla="*/ 148908 w 999744"/>
              <a:gd name="connsiteY232" fmla="*/ 792999 h 1015807"/>
              <a:gd name="connsiteX233" fmla="*/ 127678 w 999744"/>
              <a:gd name="connsiteY233" fmla="*/ 763971 h 1015807"/>
              <a:gd name="connsiteX234" fmla="*/ 125079 w 999744"/>
              <a:gd name="connsiteY234" fmla="*/ 728733 h 1015807"/>
              <a:gd name="connsiteX235" fmla="*/ 123346 w 999744"/>
              <a:gd name="connsiteY235" fmla="*/ 705049 h 1015807"/>
              <a:gd name="connsiteX236" fmla="*/ 90996 w 999744"/>
              <a:gd name="connsiteY236" fmla="*/ 664900 h 1015807"/>
              <a:gd name="connsiteX237" fmla="*/ 47093 w 999744"/>
              <a:gd name="connsiteY237" fmla="*/ 649014 h 1015807"/>
              <a:gd name="connsiteX238" fmla="*/ 33807 w 999744"/>
              <a:gd name="connsiteY238" fmla="*/ 643526 h 1015807"/>
              <a:gd name="connsiteX239" fmla="*/ 9977 w 999744"/>
              <a:gd name="connsiteY239" fmla="*/ 594135 h 1015807"/>
              <a:gd name="connsiteX240" fmla="*/ 27163 w 999744"/>
              <a:gd name="connsiteY240" fmla="*/ 552976 h 1015807"/>
              <a:gd name="connsiteX241" fmla="*/ 42038 w 999744"/>
              <a:gd name="connsiteY241" fmla="*/ 522504 h 1015807"/>
              <a:gd name="connsiteX242" fmla="*/ 31062 w 999744"/>
              <a:gd name="connsiteY242" fmla="*/ 453472 h 1015807"/>
              <a:gd name="connsiteX243" fmla="*/ 11710 w 999744"/>
              <a:gd name="connsiteY243" fmla="*/ 428487 h 1015807"/>
              <a:gd name="connsiteX244" fmla="*/ 17632 w 999744"/>
              <a:gd name="connsiteY244" fmla="*/ 340103 h 1015807"/>
              <a:gd name="connsiteX245" fmla="*/ 103416 w 999744"/>
              <a:gd name="connsiteY245" fmla="*/ 306598 h 1015807"/>
              <a:gd name="connsiteX246" fmla="*/ 293182 w 999744"/>
              <a:gd name="connsiteY246" fmla="*/ 243054 h 1015807"/>
              <a:gd name="connsiteX247" fmla="*/ 299247 w 999744"/>
              <a:gd name="connsiteY247" fmla="*/ 273526 h 1015807"/>
              <a:gd name="connsiteX248" fmla="*/ 331597 w 999744"/>
              <a:gd name="connsiteY248" fmla="*/ 299377 h 1015807"/>
              <a:gd name="connsiteX249" fmla="*/ 356293 w 999744"/>
              <a:gd name="connsiteY249" fmla="*/ 339526 h 1015807"/>
              <a:gd name="connsiteX250" fmla="*/ 357303 w 999744"/>
              <a:gd name="connsiteY250" fmla="*/ 350646 h 1015807"/>
              <a:gd name="connsiteX251" fmla="*/ 365969 w 999744"/>
              <a:gd name="connsiteY251" fmla="*/ 372597 h 1015807"/>
              <a:gd name="connsiteX252" fmla="*/ 422436 w 999744"/>
              <a:gd name="connsiteY252" fmla="*/ 378229 h 1015807"/>
              <a:gd name="connsiteX253" fmla="*/ 430379 w 999744"/>
              <a:gd name="connsiteY253" fmla="*/ 378663 h 1015807"/>
              <a:gd name="connsiteX254" fmla="*/ 462007 w 999744"/>
              <a:gd name="connsiteY254" fmla="*/ 444662 h 1015807"/>
              <a:gd name="connsiteX255" fmla="*/ 392686 w 999744"/>
              <a:gd name="connsiteY255" fmla="*/ 522215 h 1015807"/>
              <a:gd name="connsiteX256" fmla="*/ 380988 w 999744"/>
              <a:gd name="connsiteY256" fmla="*/ 518893 h 1015807"/>
              <a:gd name="connsiteX257" fmla="*/ 344162 w 999744"/>
              <a:gd name="connsiteY257" fmla="*/ 537812 h 1015807"/>
              <a:gd name="connsiteX258" fmla="*/ 328709 w 999744"/>
              <a:gd name="connsiteY258" fmla="*/ 580415 h 1015807"/>
              <a:gd name="connsiteX259" fmla="*/ 323510 w 999744"/>
              <a:gd name="connsiteY259" fmla="*/ 589947 h 1015807"/>
              <a:gd name="connsiteX260" fmla="*/ 301269 w 999744"/>
              <a:gd name="connsiteY260" fmla="*/ 593558 h 1015807"/>
              <a:gd name="connsiteX261" fmla="*/ 283506 w 999744"/>
              <a:gd name="connsiteY261" fmla="*/ 569584 h 1015807"/>
              <a:gd name="connsiteX262" fmla="*/ 277440 w 999744"/>
              <a:gd name="connsiteY262" fmla="*/ 554998 h 1015807"/>
              <a:gd name="connsiteX263" fmla="*/ 227327 w 999744"/>
              <a:gd name="connsiteY263" fmla="*/ 505029 h 1015807"/>
              <a:gd name="connsiteX264" fmla="*/ 168405 w 999744"/>
              <a:gd name="connsiteY264" fmla="*/ 493187 h 1015807"/>
              <a:gd name="connsiteX265" fmla="*/ 161617 w 999744"/>
              <a:gd name="connsiteY265" fmla="*/ 487266 h 1015807"/>
              <a:gd name="connsiteX266" fmla="*/ 159595 w 999744"/>
              <a:gd name="connsiteY266" fmla="*/ 452894 h 1015807"/>
              <a:gd name="connsiteX267" fmla="*/ 178513 w 999744"/>
              <a:gd name="connsiteY267" fmla="*/ 368698 h 1015807"/>
              <a:gd name="connsiteX268" fmla="*/ 189778 w 999744"/>
              <a:gd name="connsiteY268" fmla="*/ 348768 h 1015807"/>
              <a:gd name="connsiteX269" fmla="*/ 206820 w 999744"/>
              <a:gd name="connsiteY269" fmla="*/ 330139 h 1015807"/>
              <a:gd name="connsiteX270" fmla="*/ 246101 w 999744"/>
              <a:gd name="connsiteY270" fmla="*/ 279015 h 1015807"/>
              <a:gd name="connsiteX271" fmla="*/ 293182 w 999744"/>
              <a:gd name="connsiteY271" fmla="*/ 243054 h 1015807"/>
              <a:gd name="connsiteX272" fmla="*/ 874632 w 999744"/>
              <a:gd name="connsiteY272" fmla="*/ 203795 h 1015807"/>
              <a:gd name="connsiteX273" fmla="*/ 874754 w 999744"/>
              <a:gd name="connsiteY273" fmla="*/ 203917 h 1015807"/>
              <a:gd name="connsiteX274" fmla="*/ 874768 w 999744"/>
              <a:gd name="connsiteY274" fmla="*/ 203873 h 1015807"/>
              <a:gd name="connsiteX275" fmla="*/ 874754 w 999744"/>
              <a:gd name="connsiteY275" fmla="*/ 202184 h 1015807"/>
              <a:gd name="connsiteX276" fmla="*/ 874320 w 999744"/>
              <a:gd name="connsiteY276" fmla="*/ 203483 h 1015807"/>
              <a:gd name="connsiteX277" fmla="*/ 874383 w 999744"/>
              <a:gd name="connsiteY277" fmla="*/ 203546 h 1015807"/>
              <a:gd name="connsiteX278" fmla="*/ 874977 w 999744"/>
              <a:gd name="connsiteY278" fmla="*/ 202407 h 1015807"/>
              <a:gd name="connsiteX279" fmla="*/ 483235 w 999744"/>
              <a:gd name="connsiteY279" fmla="*/ 164924 h 1015807"/>
              <a:gd name="connsiteX280" fmla="*/ 536670 w 999744"/>
              <a:gd name="connsiteY280" fmla="*/ 165357 h 1015807"/>
              <a:gd name="connsiteX281" fmla="*/ 567865 w 999744"/>
              <a:gd name="connsiteY281" fmla="*/ 175033 h 1015807"/>
              <a:gd name="connsiteX282" fmla="*/ 581151 w 999744"/>
              <a:gd name="connsiteY282" fmla="*/ 183699 h 1015807"/>
              <a:gd name="connsiteX283" fmla="*/ 626787 w 999744"/>
              <a:gd name="connsiteY283" fmla="*/ 196985 h 1015807"/>
              <a:gd name="connsiteX284" fmla="*/ 694952 w 999744"/>
              <a:gd name="connsiteY284" fmla="*/ 222403 h 1015807"/>
              <a:gd name="connsiteX285" fmla="*/ 722681 w 999744"/>
              <a:gd name="connsiteY285" fmla="*/ 241755 h 1015807"/>
              <a:gd name="connsiteX286" fmla="*/ 738133 w 999744"/>
              <a:gd name="connsiteY286" fmla="*/ 253597 h 1015807"/>
              <a:gd name="connsiteX287" fmla="*/ 749543 w 999744"/>
              <a:gd name="connsiteY287" fmla="*/ 274538 h 1015807"/>
              <a:gd name="connsiteX288" fmla="*/ 777560 w 999744"/>
              <a:gd name="connsiteY288" fmla="*/ 318441 h 1015807"/>
              <a:gd name="connsiteX289" fmla="*/ 799945 w 999744"/>
              <a:gd name="connsiteY289" fmla="*/ 333749 h 1015807"/>
              <a:gd name="connsiteX290" fmla="*/ 816409 w 999744"/>
              <a:gd name="connsiteY290" fmla="*/ 377363 h 1015807"/>
              <a:gd name="connsiteX291" fmla="*/ 828684 w 999744"/>
              <a:gd name="connsiteY291" fmla="*/ 427332 h 1015807"/>
              <a:gd name="connsiteX292" fmla="*/ 835327 w 999744"/>
              <a:gd name="connsiteY292" fmla="*/ 459826 h 1015807"/>
              <a:gd name="connsiteX293" fmla="*/ 828828 w 999744"/>
              <a:gd name="connsiteY293" fmla="*/ 462715 h 1015807"/>
              <a:gd name="connsiteX294" fmla="*/ 796912 w 999744"/>
              <a:gd name="connsiteY294" fmla="*/ 449861 h 1015807"/>
              <a:gd name="connsiteX295" fmla="*/ 748243 w 999744"/>
              <a:gd name="connsiteY295" fmla="*/ 460259 h 1015807"/>
              <a:gd name="connsiteX296" fmla="*/ 690331 w 999744"/>
              <a:gd name="connsiteY296" fmla="*/ 481778 h 1015807"/>
              <a:gd name="connsiteX297" fmla="*/ 689609 w 999744"/>
              <a:gd name="connsiteY297" fmla="*/ 481778 h 1015807"/>
              <a:gd name="connsiteX298" fmla="*/ 668235 w 999744"/>
              <a:gd name="connsiteY298" fmla="*/ 474268 h 1015807"/>
              <a:gd name="connsiteX299" fmla="*/ 673146 w 999744"/>
              <a:gd name="connsiteY299" fmla="*/ 453760 h 1015807"/>
              <a:gd name="connsiteX300" fmla="*/ 682244 w 999744"/>
              <a:gd name="connsiteY300" fmla="*/ 436575 h 1015807"/>
              <a:gd name="connsiteX301" fmla="*/ 671701 w 999744"/>
              <a:gd name="connsiteY301" fmla="*/ 419533 h 1015807"/>
              <a:gd name="connsiteX302" fmla="*/ 636319 w 999744"/>
              <a:gd name="connsiteY302" fmla="*/ 417945 h 1015807"/>
              <a:gd name="connsiteX303" fmla="*/ 608879 w 999744"/>
              <a:gd name="connsiteY303" fmla="*/ 412168 h 1015807"/>
              <a:gd name="connsiteX304" fmla="*/ 584906 w 999744"/>
              <a:gd name="connsiteY304" fmla="*/ 379963 h 1015807"/>
              <a:gd name="connsiteX305" fmla="*/ 558766 w 999744"/>
              <a:gd name="connsiteY305" fmla="*/ 350068 h 1015807"/>
              <a:gd name="connsiteX306" fmla="*/ 523673 w 999744"/>
              <a:gd name="connsiteY306" fmla="*/ 345735 h 1015807"/>
              <a:gd name="connsiteX307" fmla="*/ 507065 w 999744"/>
              <a:gd name="connsiteY307" fmla="*/ 338082 h 1015807"/>
              <a:gd name="connsiteX308" fmla="*/ 481791 w 999744"/>
              <a:gd name="connsiteY308" fmla="*/ 314397 h 1015807"/>
              <a:gd name="connsiteX309" fmla="*/ 448864 w 999744"/>
              <a:gd name="connsiteY309" fmla="*/ 313242 h 1015807"/>
              <a:gd name="connsiteX310" fmla="*/ 428068 w 999744"/>
              <a:gd name="connsiteY310" fmla="*/ 335193 h 1015807"/>
              <a:gd name="connsiteX311" fmla="*/ 407850 w 999744"/>
              <a:gd name="connsiteY311" fmla="*/ 357578 h 1015807"/>
              <a:gd name="connsiteX312" fmla="*/ 381276 w 999744"/>
              <a:gd name="connsiteY312" fmla="*/ 347325 h 1015807"/>
              <a:gd name="connsiteX313" fmla="*/ 382287 w 999744"/>
              <a:gd name="connsiteY313" fmla="*/ 317286 h 1015807"/>
              <a:gd name="connsiteX314" fmla="*/ 369578 w 999744"/>
              <a:gd name="connsiteY314" fmla="*/ 289846 h 1015807"/>
              <a:gd name="connsiteX315" fmla="*/ 347338 w 999744"/>
              <a:gd name="connsiteY315" fmla="*/ 279881 h 1015807"/>
              <a:gd name="connsiteX316" fmla="*/ 310078 w 999744"/>
              <a:gd name="connsiteY316" fmla="*/ 234823 h 1015807"/>
              <a:gd name="connsiteX317" fmla="*/ 311667 w 999744"/>
              <a:gd name="connsiteY317" fmla="*/ 228179 h 1015807"/>
              <a:gd name="connsiteX318" fmla="*/ 366257 w 999744"/>
              <a:gd name="connsiteY318" fmla="*/ 206228 h 1015807"/>
              <a:gd name="connsiteX319" fmla="*/ 386908 w 999744"/>
              <a:gd name="connsiteY319" fmla="*/ 203051 h 1015807"/>
              <a:gd name="connsiteX320" fmla="*/ 414203 w 999744"/>
              <a:gd name="connsiteY320" fmla="*/ 185576 h 1015807"/>
              <a:gd name="connsiteX321" fmla="*/ 483235 w 999744"/>
              <a:gd name="connsiteY321" fmla="*/ 164924 h 1015807"/>
              <a:gd name="connsiteX322" fmla="*/ 700586 w 999744"/>
              <a:gd name="connsiteY322" fmla="*/ 95026 h 1015807"/>
              <a:gd name="connsiteX323" fmla="*/ 698567 w 999744"/>
              <a:gd name="connsiteY323" fmla="*/ 96467 h 1015807"/>
              <a:gd name="connsiteX324" fmla="*/ 700388 w 999744"/>
              <a:gd name="connsiteY324" fmla="*/ 95487 h 1015807"/>
              <a:gd name="connsiteX325" fmla="*/ 664770 w 999744"/>
              <a:gd name="connsiteY325" fmla="*/ 46501 h 1015807"/>
              <a:gd name="connsiteX326" fmla="*/ 707518 w 999744"/>
              <a:gd name="connsiteY326" fmla="*/ 62387 h 1015807"/>
              <a:gd name="connsiteX327" fmla="*/ 722537 w 999744"/>
              <a:gd name="connsiteY327" fmla="*/ 86938 h 1015807"/>
              <a:gd name="connsiteX328" fmla="*/ 748677 w 999744"/>
              <a:gd name="connsiteY328" fmla="*/ 122465 h 1015807"/>
              <a:gd name="connsiteX329" fmla="*/ 781027 w 999744"/>
              <a:gd name="connsiteY329" fmla="*/ 131274 h 1015807"/>
              <a:gd name="connsiteX330" fmla="*/ 833884 w 999744"/>
              <a:gd name="connsiteY330" fmla="*/ 124198 h 1015807"/>
              <a:gd name="connsiteX331" fmla="*/ 889773 w 999744"/>
              <a:gd name="connsiteY331" fmla="*/ 169545 h 1015807"/>
              <a:gd name="connsiteX332" fmla="*/ 891362 w 999744"/>
              <a:gd name="connsiteY332" fmla="*/ 222836 h 1015807"/>
              <a:gd name="connsiteX333" fmla="*/ 893240 w 999744"/>
              <a:gd name="connsiteY333" fmla="*/ 242910 h 1015807"/>
              <a:gd name="connsiteX334" fmla="*/ 928189 w 999744"/>
              <a:gd name="connsiteY334" fmla="*/ 286380 h 1015807"/>
              <a:gd name="connsiteX335" fmla="*/ 966893 w 999744"/>
              <a:gd name="connsiteY335" fmla="*/ 304721 h 1015807"/>
              <a:gd name="connsiteX336" fmla="*/ 989133 w 999744"/>
              <a:gd name="connsiteY336" fmla="*/ 329705 h 1015807"/>
              <a:gd name="connsiteX337" fmla="*/ 990866 w 999744"/>
              <a:gd name="connsiteY337" fmla="*/ 403936 h 1015807"/>
              <a:gd name="connsiteX338" fmla="*/ 975846 w 999744"/>
              <a:gd name="connsiteY338" fmla="*/ 427188 h 1015807"/>
              <a:gd name="connsiteX339" fmla="*/ 954472 w 999744"/>
              <a:gd name="connsiteY339" fmla="*/ 433109 h 1015807"/>
              <a:gd name="connsiteX340" fmla="*/ 879664 w 999744"/>
              <a:gd name="connsiteY340" fmla="*/ 428343 h 1015807"/>
              <a:gd name="connsiteX341" fmla="*/ 863345 w 999744"/>
              <a:gd name="connsiteY341" fmla="*/ 430509 h 1015807"/>
              <a:gd name="connsiteX342" fmla="*/ 858434 w 999744"/>
              <a:gd name="connsiteY342" fmla="*/ 428487 h 1015807"/>
              <a:gd name="connsiteX343" fmla="*/ 839660 w 999744"/>
              <a:gd name="connsiteY343" fmla="*/ 401192 h 1015807"/>
              <a:gd name="connsiteX344" fmla="*/ 833450 w 999744"/>
              <a:gd name="connsiteY344" fmla="*/ 370864 h 1015807"/>
              <a:gd name="connsiteX345" fmla="*/ 828829 w 999744"/>
              <a:gd name="connsiteY345" fmla="*/ 327106 h 1015807"/>
              <a:gd name="connsiteX346" fmla="*/ 825363 w 999744"/>
              <a:gd name="connsiteY346" fmla="*/ 311075 h 1015807"/>
              <a:gd name="connsiteX347" fmla="*/ 827240 w 999744"/>
              <a:gd name="connsiteY347" fmla="*/ 305443 h 1015807"/>
              <a:gd name="connsiteX348" fmla="*/ 874320 w 999744"/>
              <a:gd name="connsiteY348" fmla="*/ 208683 h 1015807"/>
              <a:gd name="connsiteX349" fmla="*/ 873454 w 999744"/>
              <a:gd name="connsiteY349" fmla="*/ 205217 h 1015807"/>
              <a:gd name="connsiteX350" fmla="*/ 820019 w 999744"/>
              <a:gd name="connsiteY350" fmla="*/ 278581 h 1015807"/>
              <a:gd name="connsiteX351" fmla="*/ 820741 w 999744"/>
              <a:gd name="connsiteY351" fmla="*/ 189908 h 1015807"/>
              <a:gd name="connsiteX352" fmla="*/ 799512 w 999744"/>
              <a:gd name="connsiteY352" fmla="*/ 248398 h 1015807"/>
              <a:gd name="connsiteX353" fmla="*/ 804278 w 999744"/>
              <a:gd name="connsiteY353" fmla="*/ 312664 h 1015807"/>
              <a:gd name="connsiteX354" fmla="*/ 776261 w 999744"/>
              <a:gd name="connsiteY354" fmla="*/ 277426 h 1015807"/>
              <a:gd name="connsiteX355" fmla="*/ 773228 w 999744"/>
              <a:gd name="connsiteY355" fmla="*/ 263417 h 1015807"/>
              <a:gd name="connsiteX356" fmla="*/ 761097 w 999744"/>
              <a:gd name="connsiteY356" fmla="*/ 243487 h 1015807"/>
              <a:gd name="connsiteX357" fmla="*/ 711561 w 999744"/>
              <a:gd name="connsiteY357" fmla="*/ 206805 h 1015807"/>
              <a:gd name="connsiteX358" fmla="*/ 686866 w 999744"/>
              <a:gd name="connsiteY358" fmla="*/ 188609 h 1015807"/>
              <a:gd name="connsiteX359" fmla="*/ 645273 w 999744"/>
              <a:gd name="connsiteY359" fmla="*/ 175033 h 1015807"/>
              <a:gd name="connsiteX360" fmla="*/ 612202 w 999744"/>
              <a:gd name="connsiteY360" fmla="*/ 173589 h 1015807"/>
              <a:gd name="connsiteX361" fmla="*/ 590106 w 999744"/>
              <a:gd name="connsiteY361" fmla="*/ 160880 h 1015807"/>
              <a:gd name="connsiteX362" fmla="*/ 636030 w 999744"/>
              <a:gd name="connsiteY362" fmla="*/ 147160 h 1015807"/>
              <a:gd name="connsiteX363" fmla="*/ 695531 w 999744"/>
              <a:gd name="connsiteY363" fmla="*/ 104557 h 1015807"/>
              <a:gd name="connsiteX364" fmla="*/ 699512 w 999744"/>
              <a:gd name="connsiteY364" fmla="*/ 97418 h 1015807"/>
              <a:gd name="connsiteX365" fmla="*/ 698564 w 999744"/>
              <a:gd name="connsiteY365" fmla="*/ 96470 h 1015807"/>
              <a:gd name="connsiteX366" fmla="*/ 653397 w 999744"/>
              <a:gd name="connsiteY366" fmla="*/ 121797 h 1015807"/>
              <a:gd name="connsiteX367" fmla="*/ 603681 w 999744"/>
              <a:gd name="connsiteY367" fmla="*/ 136185 h 1015807"/>
              <a:gd name="connsiteX368" fmla="*/ 571331 w 999744"/>
              <a:gd name="connsiteY368" fmla="*/ 143406 h 1015807"/>
              <a:gd name="connsiteX369" fmla="*/ 537538 w 999744"/>
              <a:gd name="connsiteY369" fmla="*/ 144416 h 1015807"/>
              <a:gd name="connsiteX370" fmla="*/ 477893 w 999744"/>
              <a:gd name="connsiteY370" fmla="*/ 147883 h 1015807"/>
              <a:gd name="connsiteX371" fmla="*/ 468072 w 999744"/>
              <a:gd name="connsiteY371" fmla="*/ 147449 h 1015807"/>
              <a:gd name="connsiteX372" fmla="*/ 474282 w 999744"/>
              <a:gd name="connsiteY372" fmla="*/ 139940 h 1015807"/>
              <a:gd name="connsiteX373" fmla="*/ 540715 w 999744"/>
              <a:gd name="connsiteY373" fmla="*/ 94303 h 1015807"/>
              <a:gd name="connsiteX374" fmla="*/ 664770 w 999744"/>
              <a:gd name="connsiteY374" fmla="*/ 46501 h 1015807"/>
              <a:gd name="connsiteX375" fmla="*/ 355688 w 999744"/>
              <a:gd name="connsiteY375" fmla="*/ 0 h 1015807"/>
              <a:gd name="connsiteX376" fmla="*/ 378533 w 999744"/>
              <a:gd name="connsiteY376" fmla="*/ 3753 h 1015807"/>
              <a:gd name="connsiteX377" fmla="*/ 412038 w 999744"/>
              <a:gd name="connsiteY377" fmla="*/ 16462 h 1015807"/>
              <a:gd name="connsiteX378" fmla="*/ 469083 w 999744"/>
              <a:gd name="connsiteY378" fmla="*/ 38847 h 1015807"/>
              <a:gd name="connsiteX379" fmla="*/ 518185 w 999744"/>
              <a:gd name="connsiteY379" fmla="*/ 34514 h 1015807"/>
              <a:gd name="connsiteX380" fmla="*/ 558622 w 999744"/>
              <a:gd name="connsiteY380" fmla="*/ 25271 h 1015807"/>
              <a:gd name="connsiteX381" fmla="*/ 591983 w 999744"/>
              <a:gd name="connsiteY381" fmla="*/ 44046 h 1015807"/>
              <a:gd name="connsiteX382" fmla="*/ 477026 w 999744"/>
              <a:gd name="connsiteY382" fmla="*/ 112355 h 1015807"/>
              <a:gd name="connsiteX383" fmla="*/ 447421 w 999744"/>
              <a:gd name="connsiteY383" fmla="*/ 139506 h 1015807"/>
              <a:gd name="connsiteX384" fmla="*/ 442655 w 999744"/>
              <a:gd name="connsiteY384" fmla="*/ 143838 h 1015807"/>
              <a:gd name="connsiteX385" fmla="*/ 406839 w 999744"/>
              <a:gd name="connsiteY385" fmla="*/ 164779 h 1015807"/>
              <a:gd name="connsiteX386" fmla="*/ 372756 w 999744"/>
              <a:gd name="connsiteY386" fmla="*/ 177921 h 1015807"/>
              <a:gd name="connsiteX387" fmla="*/ 361636 w 999744"/>
              <a:gd name="connsiteY387" fmla="*/ 176622 h 1015807"/>
              <a:gd name="connsiteX388" fmla="*/ 406694 w 999744"/>
              <a:gd name="connsiteY388" fmla="*/ 54877 h 1015807"/>
              <a:gd name="connsiteX389" fmla="*/ 371601 w 999744"/>
              <a:gd name="connsiteY389" fmla="*/ 127231 h 1015807"/>
              <a:gd name="connsiteX390" fmla="*/ 358314 w 999744"/>
              <a:gd name="connsiteY390" fmla="*/ 37836 h 1015807"/>
              <a:gd name="connsiteX391" fmla="*/ 346905 w 999744"/>
              <a:gd name="connsiteY391" fmla="*/ 114955 h 1015807"/>
              <a:gd name="connsiteX392" fmla="*/ 352393 w 999744"/>
              <a:gd name="connsiteY392" fmla="*/ 146005 h 1015807"/>
              <a:gd name="connsiteX393" fmla="*/ 350227 w 999744"/>
              <a:gd name="connsiteY393" fmla="*/ 155825 h 1015807"/>
              <a:gd name="connsiteX394" fmla="*/ 298380 w 999744"/>
              <a:gd name="connsiteY394" fmla="*/ 211715 h 1015807"/>
              <a:gd name="connsiteX395" fmla="*/ 245523 w 999744"/>
              <a:gd name="connsiteY395" fmla="*/ 231789 h 1015807"/>
              <a:gd name="connsiteX396" fmla="*/ 162628 w 999744"/>
              <a:gd name="connsiteY396" fmla="*/ 218069 h 1015807"/>
              <a:gd name="connsiteX397" fmla="*/ 159595 w 999744"/>
              <a:gd name="connsiteY397" fmla="*/ 217636 h 1015807"/>
              <a:gd name="connsiteX398" fmla="*/ 159618 w 999744"/>
              <a:gd name="connsiteY398" fmla="*/ 217660 h 1015807"/>
              <a:gd name="connsiteX399" fmla="*/ 162483 w 999744"/>
              <a:gd name="connsiteY399" fmla="*/ 218069 h 1015807"/>
              <a:gd name="connsiteX400" fmla="*/ 161328 w 999744"/>
              <a:gd name="connsiteY400" fmla="*/ 219369 h 1015807"/>
              <a:gd name="connsiteX401" fmla="*/ 161320 w 999744"/>
              <a:gd name="connsiteY401" fmla="*/ 219361 h 1015807"/>
              <a:gd name="connsiteX402" fmla="*/ 161328 w 999744"/>
              <a:gd name="connsiteY402" fmla="*/ 219369 h 1015807"/>
              <a:gd name="connsiteX403" fmla="*/ 232526 w 999744"/>
              <a:gd name="connsiteY403" fmla="*/ 254896 h 1015807"/>
              <a:gd name="connsiteX404" fmla="*/ 233537 w 999744"/>
              <a:gd name="connsiteY404" fmla="*/ 259373 h 1015807"/>
              <a:gd name="connsiteX405" fmla="*/ 193244 w 999744"/>
              <a:gd name="connsiteY405" fmla="*/ 309197 h 1015807"/>
              <a:gd name="connsiteX406" fmla="*/ 186745 w 999744"/>
              <a:gd name="connsiteY406" fmla="*/ 309920 h 1015807"/>
              <a:gd name="connsiteX407" fmla="*/ 122335 w 999744"/>
              <a:gd name="connsiteY407" fmla="*/ 286524 h 1015807"/>
              <a:gd name="connsiteX408" fmla="*/ 119013 w 999744"/>
              <a:gd name="connsiteY408" fmla="*/ 279158 h 1015807"/>
              <a:gd name="connsiteX409" fmla="*/ 125945 w 999744"/>
              <a:gd name="connsiteY409" fmla="*/ 227890 h 1015807"/>
              <a:gd name="connsiteX410" fmla="*/ 136055 w 999744"/>
              <a:gd name="connsiteY410" fmla="*/ 155103 h 1015807"/>
              <a:gd name="connsiteX411" fmla="*/ 166671 w 999744"/>
              <a:gd name="connsiteY411" fmla="*/ 101813 h 1015807"/>
              <a:gd name="connsiteX412" fmla="*/ 226027 w 999744"/>
              <a:gd name="connsiteY412" fmla="*/ 88237 h 1015807"/>
              <a:gd name="connsiteX413" fmla="*/ 258954 w 999744"/>
              <a:gd name="connsiteY413" fmla="*/ 91993 h 1015807"/>
              <a:gd name="connsiteX414" fmla="*/ 296936 w 999744"/>
              <a:gd name="connsiteY414" fmla="*/ 72352 h 1015807"/>
              <a:gd name="connsiteX415" fmla="*/ 313689 w 999744"/>
              <a:gd name="connsiteY415" fmla="*/ 36536 h 1015807"/>
              <a:gd name="connsiteX416" fmla="*/ 355688 w 999744"/>
              <a:gd name="connsiteY416" fmla="*/ 0 h 101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</a:cxnLst>
            <a:rect l="l" t="t" r="r" b="b"/>
            <a:pathLst>
              <a:path w="999744" h="1015807">
                <a:moveTo>
                  <a:pt x="201909" y="703893"/>
                </a:moveTo>
                <a:cubicBezTo>
                  <a:pt x="216351" y="715302"/>
                  <a:pt x="227760" y="728733"/>
                  <a:pt x="229926" y="747652"/>
                </a:cubicBezTo>
                <a:cubicBezTo>
                  <a:pt x="231515" y="762671"/>
                  <a:pt x="240180" y="770903"/>
                  <a:pt x="253322" y="775669"/>
                </a:cubicBezTo>
                <a:cubicBezTo>
                  <a:pt x="263286" y="779279"/>
                  <a:pt x="273396" y="782312"/>
                  <a:pt x="283361" y="785923"/>
                </a:cubicBezTo>
                <a:cubicBezTo>
                  <a:pt x="293615" y="789822"/>
                  <a:pt x="302857" y="795165"/>
                  <a:pt x="308345" y="806285"/>
                </a:cubicBezTo>
                <a:cubicBezTo>
                  <a:pt x="267042" y="800075"/>
                  <a:pt x="226460" y="794732"/>
                  <a:pt x="189633" y="820439"/>
                </a:cubicBezTo>
                <a:cubicBezTo>
                  <a:pt x="211007" y="816539"/>
                  <a:pt x="232381" y="815384"/>
                  <a:pt x="254622" y="818995"/>
                </a:cubicBezTo>
                <a:cubicBezTo>
                  <a:pt x="239891" y="835747"/>
                  <a:pt x="223716" y="849467"/>
                  <a:pt x="205086" y="860443"/>
                </a:cubicBezTo>
                <a:cubicBezTo>
                  <a:pt x="204220" y="861165"/>
                  <a:pt x="201620" y="860298"/>
                  <a:pt x="202342" y="862176"/>
                </a:cubicBezTo>
                <a:lnTo>
                  <a:pt x="202484" y="862139"/>
                </a:lnTo>
                <a:lnTo>
                  <a:pt x="204943" y="860586"/>
                </a:lnTo>
                <a:lnTo>
                  <a:pt x="205461" y="861362"/>
                </a:lnTo>
                <a:lnTo>
                  <a:pt x="205664" y="861309"/>
                </a:lnTo>
                <a:cubicBezTo>
                  <a:pt x="231081" y="855821"/>
                  <a:pt x="253610" y="844846"/>
                  <a:pt x="272096" y="826215"/>
                </a:cubicBezTo>
                <a:cubicBezTo>
                  <a:pt x="274696" y="823616"/>
                  <a:pt x="276862" y="822749"/>
                  <a:pt x="280328" y="823327"/>
                </a:cubicBezTo>
                <a:cubicBezTo>
                  <a:pt x="297225" y="825637"/>
                  <a:pt x="314267" y="826938"/>
                  <a:pt x="331019" y="829826"/>
                </a:cubicBezTo>
                <a:cubicBezTo>
                  <a:pt x="342717" y="831848"/>
                  <a:pt x="353549" y="838058"/>
                  <a:pt x="365535" y="839791"/>
                </a:cubicBezTo>
                <a:cubicBezTo>
                  <a:pt x="376222" y="841235"/>
                  <a:pt x="386909" y="842968"/>
                  <a:pt x="397596" y="844123"/>
                </a:cubicBezTo>
                <a:cubicBezTo>
                  <a:pt x="402795" y="844701"/>
                  <a:pt x="405539" y="846145"/>
                  <a:pt x="406694" y="851777"/>
                </a:cubicBezTo>
                <a:cubicBezTo>
                  <a:pt x="409583" y="865642"/>
                  <a:pt x="413049" y="879361"/>
                  <a:pt x="416804" y="893081"/>
                </a:cubicBezTo>
                <a:cubicBezTo>
                  <a:pt x="417815" y="896980"/>
                  <a:pt x="416804" y="899291"/>
                  <a:pt x="414349" y="901891"/>
                </a:cubicBezTo>
                <a:cubicBezTo>
                  <a:pt x="395430" y="921532"/>
                  <a:pt x="385898" y="945794"/>
                  <a:pt x="380266" y="972078"/>
                </a:cubicBezTo>
                <a:cubicBezTo>
                  <a:pt x="391097" y="952582"/>
                  <a:pt x="404817" y="935541"/>
                  <a:pt x="421570" y="919799"/>
                </a:cubicBezTo>
                <a:cubicBezTo>
                  <a:pt x="425758" y="941606"/>
                  <a:pt x="425180" y="962547"/>
                  <a:pt x="421281" y="983343"/>
                </a:cubicBezTo>
                <a:cubicBezTo>
                  <a:pt x="420703" y="984210"/>
                  <a:pt x="420126" y="985365"/>
                  <a:pt x="420992" y="985798"/>
                </a:cubicBezTo>
                <a:lnTo>
                  <a:pt x="421010" y="985783"/>
                </a:lnTo>
                <a:lnTo>
                  <a:pt x="421280" y="983486"/>
                </a:lnTo>
                <a:cubicBezTo>
                  <a:pt x="421713" y="983775"/>
                  <a:pt x="422146" y="984064"/>
                  <a:pt x="422580" y="984497"/>
                </a:cubicBezTo>
                <a:lnTo>
                  <a:pt x="422563" y="984513"/>
                </a:lnTo>
                <a:lnTo>
                  <a:pt x="422580" y="984498"/>
                </a:lnTo>
                <a:cubicBezTo>
                  <a:pt x="431679" y="971211"/>
                  <a:pt x="434711" y="955903"/>
                  <a:pt x="436444" y="940306"/>
                </a:cubicBezTo>
                <a:cubicBezTo>
                  <a:pt x="439622" y="913733"/>
                  <a:pt x="436878" y="887593"/>
                  <a:pt x="431101" y="861598"/>
                </a:cubicBezTo>
                <a:cubicBezTo>
                  <a:pt x="429801" y="855821"/>
                  <a:pt x="431246" y="854522"/>
                  <a:pt x="436878" y="854955"/>
                </a:cubicBezTo>
                <a:cubicBezTo>
                  <a:pt x="448142" y="855821"/>
                  <a:pt x="459407" y="854233"/>
                  <a:pt x="470672" y="853221"/>
                </a:cubicBezTo>
                <a:cubicBezTo>
                  <a:pt x="488580" y="851777"/>
                  <a:pt x="505910" y="855821"/>
                  <a:pt x="523240" y="860298"/>
                </a:cubicBezTo>
                <a:cubicBezTo>
                  <a:pt x="526706" y="861165"/>
                  <a:pt x="528439" y="864198"/>
                  <a:pt x="530894" y="866508"/>
                </a:cubicBezTo>
                <a:cubicBezTo>
                  <a:pt x="550535" y="885716"/>
                  <a:pt x="569021" y="905935"/>
                  <a:pt x="582018" y="930486"/>
                </a:cubicBezTo>
                <a:cubicBezTo>
                  <a:pt x="582307" y="931063"/>
                  <a:pt x="583029" y="931352"/>
                  <a:pt x="584473" y="932507"/>
                </a:cubicBezTo>
                <a:cubicBezTo>
                  <a:pt x="581440" y="916910"/>
                  <a:pt x="576097" y="903191"/>
                  <a:pt x="570176" y="888604"/>
                </a:cubicBezTo>
                <a:cubicBezTo>
                  <a:pt x="606858" y="902324"/>
                  <a:pt x="643540" y="910411"/>
                  <a:pt x="680800" y="916910"/>
                </a:cubicBezTo>
                <a:cubicBezTo>
                  <a:pt x="681955" y="919077"/>
                  <a:pt x="679934" y="919943"/>
                  <a:pt x="679067" y="921099"/>
                </a:cubicBezTo>
                <a:cubicBezTo>
                  <a:pt x="664192" y="941173"/>
                  <a:pt x="648162" y="960525"/>
                  <a:pt x="630254" y="977999"/>
                </a:cubicBezTo>
                <a:cubicBezTo>
                  <a:pt x="611190" y="996485"/>
                  <a:pt x="594294" y="999084"/>
                  <a:pt x="570609" y="986809"/>
                </a:cubicBezTo>
                <a:cubicBezTo>
                  <a:pt x="560644" y="981610"/>
                  <a:pt x="551113" y="975400"/>
                  <a:pt x="541292" y="969912"/>
                </a:cubicBezTo>
                <a:cubicBezTo>
                  <a:pt x="526995" y="961969"/>
                  <a:pt x="512120" y="956192"/>
                  <a:pt x="495223" y="960380"/>
                </a:cubicBezTo>
                <a:cubicBezTo>
                  <a:pt x="487568" y="962258"/>
                  <a:pt x="480926" y="966013"/>
                  <a:pt x="474716" y="970779"/>
                </a:cubicBezTo>
                <a:cubicBezTo>
                  <a:pt x="462873" y="979877"/>
                  <a:pt x="451464" y="989408"/>
                  <a:pt x="439622" y="998507"/>
                </a:cubicBezTo>
                <a:cubicBezTo>
                  <a:pt x="434134" y="1002695"/>
                  <a:pt x="428357" y="1006739"/>
                  <a:pt x="422291" y="1010205"/>
                </a:cubicBezTo>
                <a:cubicBezTo>
                  <a:pt x="405683" y="1019448"/>
                  <a:pt x="389219" y="1017137"/>
                  <a:pt x="375355" y="1004139"/>
                </a:cubicBezTo>
                <a:cubicBezTo>
                  <a:pt x="363080" y="992730"/>
                  <a:pt x="354415" y="978577"/>
                  <a:pt x="346038" y="964280"/>
                </a:cubicBezTo>
                <a:cubicBezTo>
                  <a:pt x="339107" y="952437"/>
                  <a:pt x="332174" y="940595"/>
                  <a:pt x="323654" y="929763"/>
                </a:cubicBezTo>
                <a:cubicBezTo>
                  <a:pt x="308778" y="910700"/>
                  <a:pt x="289715" y="903335"/>
                  <a:pt x="265742" y="907812"/>
                </a:cubicBezTo>
                <a:cubicBezTo>
                  <a:pt x="249423" y="910845"/>
                  <a:pt x="232959" y="913444"/>
                  <a:pt x="216351" y="910411"/>
                </a:cubicBezTo>
                <a:cubicBezTo>
                  <a:pt x="194399" y="906368"/>
                  <a:pt x="179380" y="893948"/>
                  <a:pt x="171148" y="873296"/>
                </a:cubicBezTo>
                <a:cubicBezTo>
                  <a:pt x="161616" y="849611"/>
                  <a:pt x="160894" y="824916"/>
                  <a:pt x="162627" y="800075"/>
                </a:cubicBezTo>
                <a:cubicBezTo>
                  <a:pt x="164216" y="776824"/>
                  <a:pt x="168982" y="754006"/>
                  <a:pt x="178080" y="732199"/>
                </a:cubicBezTo>
                <a:cubicBezTo>
                  <a:pt x="182268" y="722234"/>
                  <a:pt x="187323" y="712702"/>
                  <a:pt x="194688" y="704470"/>
                </a:cubicBezTo>
                <a:cubicBezTo>
                  <a:pt x="197143" y="701871"/>
                  <a:pt x="199020" y="701582"/>
                  <a:pt x="201909" y="703893"/>
                </a:cubicBezTo>
                <a:close/>
                <a:moveTo>
                  <a:pt x="882119" y="613487"/>
                </a:moveTo>
                <a:lnTo>
                  <a:pt x="881109" y="614063"/>
                </a:lnTo>
                <a:lnTo>
                  <a:pt x="882066" y="613696"/>
                </a:lnTo>
                <a:close/>
                <a:moveTo>
                  <a:pt x="168548" y="516148"/>
                </a:moveTo>
                <a:cubicBezTo>
                  <a:pt x="178368" y="514704"/>
                  <a:pt x="187611" y="518170"/>
                  <a:pt x="196565" y="520914"/>
                </a:cubicBezTo>
                <a:cubicBezTo>
                  <a:pt x="218516" y="527702"/>
                  <a:pt x="236569" y="540266"/>
                  <a:pt x="247978" y="560774"/>
                </a:cubicBezTo>
                <a:cubicBezTo>
                  <a:pt x="253177" y="569872"/>
                  <a:pt x="257221" y="579692"/>
                  <a:pt x="262275" y="588935"/>
                </a:cubicBezTo>
                <a:cubicBezTo>
                  <a:pt x="268196" y="599766"/>
                  <a:pt x="275129" y="609876"/>
                  <a:pt x="285382" y="617241"/>
                </a:cubicBezTo>
                <a:cubicBezTo>
                  <a:pt x="296935" y="625617"/>
                  <a:pt x="308778" y="626484"/>
                  <a:pt x="321920" y="620273"/>
                </a:cubicBezTo>
                <a:cubicBezTo>
                  <a:pt x="334918" y="614208"/>
                  <a:pt x="348493" y="609442"/>
                  <a:pt x="362068" y="604821"/>
                </a:cubicBezTo>
                <a:cubicBezTo>
                  <a:pt x="372467" y="601210"/>
                  <a:pt x="382432" y="604099"/>
                  <a:pt x="391819" y="609442"/>
                </a:cubicBezTo>
                <a:cubicBezTo>
                  <a:pt x="401495" y="614930"/>
                  <a:pt x="409871" y="622295"/>
                  <a:pt x="418536" y="629083"/>
                </a:cubicBezTo>
                <a:cubicBezTo>
                  <a:pt x="427490" y="636015"/>
                  <a:pt x="436588" y="642659"/>
                  <a:pt x="447420" y="646413"/>
                </a:cubicBezTo>
                <a:cubicBezTo>
                  <a:pt x="460128" y="650746"/>
                  <a:pt x="472404" y="649879"/>
                  <a:pt x="484824" y="645114"/>
                </a:cubicBezTo>
                <a:cubicBezTo>
                  <a:pt x="497388" y="640203"/>
                  <a:pt x="503309" y="642514"/>
                  <a:pt x="509231" y="654645"/>
                </a:cubicBezTo>
                <a:cubicBezTo>
                  <a:pt x="516741" y="670098"/>
                  <a:pt x="519196" y="686995"/>
                  <a:pt x="523239" y="703459"/>
                </a:cubicBezTo>
                <a:cubicBezTo>
                  <a:pt x="528872" y="726854"/>
                  <a:pt x="534504" y="750250"/>
                  <a:pt x="544036" y="772346"/>
                </a:cubicBezTo>
                <a:cubicBezTo>
                  <a:pt x="554001" y="795453"/>
                  <a:pt x="568153" y="816394"/>
                  <a:pt x="589961" y="831991"/>
                </a:cubicBezTo>
                <a:cubicBezTo>
                  <a:pt x="575086" y="842678"/>
                  <a:pt x="559200" y="845422"/>
                  <a:pt x="543169" y="840512"/>
                </a:cubicBezTo>
                <a:cubicBezTo>
                  <a:pt x="516163" y="832135"/>
                  <a:pt x="489012" y="831124"/>
                  <a:pt x="461140" y="833290"/>
                </a:cubicBezTo>
                <a:cubicBezTo>
                  <a:pt x="447564" y="834302"/>
                  <a:pt x="434422" y="831702"/>
                  <a:pt x="420991" y="829391"/>
                </a:cubicBezTo>
                <a:cubicBezTo>
                  <a:pt x="404239" y="826359"/>
                  <a:pt x="387053" y="824770"/>
                  <a:pt x="370300" y="820871"/>
                </a:cubicBezTo>
                <a:cubicBezTo>
                  <a:pt x="358602" y="818127"/>
                  <a:pt x="347193" y="814516"/>
                  <a:pt x="336506" y="808884"/>
                </a:cubicBezTo>
                <a:cubicBezTo>
                  <a:pt x="325097" y="802819"/>
                  <a:pt x="317443" y="793720"/>
                  <a:pt x="313688" y="781300"/>
                </a:cubicBezTo>
                <a:cubicBezTo>
                  <a:pt x="311522" y="774223"/>
                  <a:pt x="304446" y="773646"/>
                  <a:pt x="299391" y="770758"/>
                </a:cubicBezTo>
                <a:cubicBezTo>
                  <a:pt x="291592" y="766280"/>
                  <a:pt x="282783" y="763537"/>
                  <a:pt x="274262" y="760504"/>
                </a:cubicBezTo>
                <a:cubicBezTo>
                  <a:pt x="259098" y="755016"/>
                  <a:pt x="249711" y="745918"/>
                  <a:pt x="246678" y="728876"/>
                </a:cubicBezTo>
                <a:cubicBezTo>
                  <a:pt x="243212" y="709669"/>
                  <a:pt x="231370" y="694794"/>
                  <a:pt x="214617" y="684829"/>
                </a:cubicBezTo>
                <a:cubicBezTo>
                  <a:pt x="202342" y="677319"/>
                  <a:pt x="193676" y="667210"/>
                  <a:pt x="187466" y="654790"/>
                </a:cubicBezTo>
                <a:cubicBezTo>
                  <a:pt x="171580" y="623451"/>
                  <a:pt x="164360" y="589657"/>
                  <a:pt x="159594" y="555286"/>
                </a:cubicBezTo>
                <a:cubicBezTo>
                  <a:pt x="157861" y="542866"/>
                  <a:pt x="163348" y="530734"/>
                  <a:pt x="163926" y="518170"/>
                </a:cubicBezTo>
                <a:cubicBezTo>
                  <a:pt x="164071" y="515282"/>
                  <a:pt x="166815" y="516437"/>
                  <a:pt x="168548" y="516148"/>
                </a:cubicBezTo>
                <a:close/>
                <a:moveTo>
                  <a:pt x="473993" y="489576"/>
                </a:moveTo>
                <a:cubicBezTo>
                  <a:pt x="477748" y="495642"/>
                  <a:pt x="480925" y="500985"/>
                  <a:pt x="484391" y="506184"/>
                </a:cubicBezTo>
                <a:cubicBezTo>
                  <a:pt x="494067" y="520049"/>
                  <a:pt x="508798" y="522937"/>
                  <a:pt x="524106" y="524814"/>
                </a:cubicBezTo>
                <a:cubicBezTo>
                  <a:pt x="539704" y="526692"/>
                  <a:pt x="555301" y="528280"/>
                  <a:pt x="568154" y="538678"/>
                </a:cubicBezTo>
                <a:cubicBezTo>
                  <a:pt x="580863" y="548932"/>
                  <a:pt x="588517" y="562507"/>
                  <a:pt x="593860" y="577671"/>
                </a:cubicBezTo>
                <a:cubicBezTo>
                  <a:pt x="596315" y="584748"/>
                  <a:pt x="601370" y="592113"/>
                  <a:pt x="600503" y="598612"/>
                </a:cubicBezTo>
                <a:cubicBezTo>
                  <a:pt x="599637" y="605400"/>
                  <a:pt x="589527" y="606411"/>
                  <a:pt x="584040" y="610743"/>
                </a:cubicBezTo>
                <a:cubicBezTo>
                  <a:pt x="574075" y="618398"/>
                  <a:pt x="567576" y="628506"/>
                  <a:pt x="567143" y="640349"/>
                </a:cubicBezTo>
                <a:cubicBezTo>
                  <a:pt x="566854" y="647570"/>
                  <a:pt x="568442" y="655658"/>
                  <a:pt x="570898" y="663167"/>
                </a:cubicBezTo>
                <a:cubicBezTo>
                  <a:pt x="578552" y="686563"/>
                  <a:pt x="578841" y="709814"/>
                  <a:pt x="557034" y="729022"/>
                </a:cubicBezTo>
                <a:cubicBezTo>
                  <a:pt x="552268" y="717035"/>
                  <a:pt x="549235" y="704904"/>
                  <a:pt x="546346" y="692629"/>
                </a:cubicBezTo>
                <a:cubicBezTo>
                  <a:pt x="541436" y="672121"/>
                  <a:pt x="537248" y="651469"/>
                  <a:pt x="531905" y="631106"/>
                </a:cubicBezTo>
                <a:cubicBezTo>
                  <a:pt x="525839" y="608144"/>
                  <a:pt x="517030" y="604389"/>
                  <a:pt x="495656" y="614498"/>
                </a:cubicBezTo>
                <a:cubicBezTo>
                  <a:pt x="492623" y="615942"/>
                  <a:pt x="489590" y="617531"/>
                  <a:pt x="486558" y="618830"/>
                </a:cubicBezTo>
                <a:cubicBezTo>
                  <a:pt x="469516" y="626340"/>
                  <a:pt x="453342" y="625185"/>
                  <a:pt x="438322" y="613632"/>
                </a:cubicBezTo>
                <a:cubicBezTo>
                  <a:pt x="432834" y="609443"/>
                  <a:pt x="427202" y="605111"/>
                  <a:pt x="422147" y="600345"/>
                </a:cubicBezTo>
                <a:cubicBezTo>
                  <a:pt x="401929" y="581426"/>
                  <a:pt x="378966" y="579115"/>
                  <a:pt x="353837" y="588069"/>
                </a:cubicBezTo>
                <a:cubicBezTo>
                  <a:pt x="351815" y="588792"/>
                  <a:pt x="349938" y="589369"/>
                  <a:pt x="346472" y="590525"/>
                </a:cubicBezTo>
                <a:cubicBezTo>
                  <a:pt x="353404" y="575505"/>
                  <a:pt x="357303" y="560630"/>
                  <a:pt x="364813" y="547344"/>
                </a:cubicBezTo>
                <a:cubicBezTo>
                  <a:pt x="370012" y="538100"/>
                  <a:pt x="375500" y="535790"/>
                  <a:pt x="385031" y="540411"/>
                </a:cubicBezTo>
                <a:cubicBezTo>
                  <a:pt x="401062" y="548210"/>
                  <a:pt x="415215" y="541855"/>
                  <a:pt x="429224" y="535357"/>
                </a:cubicBezTo>
                <a:cubicBezTo>
                  <a:pt x="449298" y="525825"/>
                  <a:pt x="463884" y="510228"/>
                  <a:pt x="473993" y="489576"/>
                </a:cubicBezTo>
                <a:close/>
                <a:moveTo>
                  <a:pt x="795593" y="468852"/>
                </a:moveTo>
                <a:cubicBezTo>
                  <a:pt x="810053" y="471632"/>
                  <a:pt x="823484" y="480333"/>
                  <a:pt x="834171" y="491164"/>
                </a:cubicBezTo>
                <a:cubicBezTo>
                  <a:pt x="835471" y="492464"/>
                  <a:pt x="836337" y="493908"/>
                  <a:pt x="836193" y="495641"/>
                </a:cubicBezTo>
                <a:cubicBezTo>
                  <a:pt x="835326" y="509217"/>
                  <a:pt x="840381" y="522358"/>
                  <a:pt x="839659" y="536078"/>
                </a:cubicBezTo>
                <a:cubicBezTo>
                  <a:pt x="840381" y="551964"/>
                  <a:pt x="835182" y="566695"/>
                  <a:pt x="827239" y="580270"/>
                </a:cubicBezTo>
                <a:cubicBezTo>
                  <a:pt x="819585" y="593412"/>
                  <a:pt x="816552" y="607421"/>
                  <a:pt x="816263" y="622296"/>
                </a:cubicBezTo>
                <a:cubicBezTo>
                  <a:pt x="816119" y="626628"/>
                  <a:pt x="815396" y="630961"/>
                  <a:pt x="815685" y="635294"/>
                </a:cubicBezTo>
                <a:cubicBezTo>
                  <a:pt x="816841" y="655657"/>
                  <a:pt x="806876" y="670098"/>
                  <a:pt x="791279" y="681507"/>
                </a:cubicBezTo>
                <a:cubicBezTo>
                  <a:pt x="786658" y="684974"/>
                  <a:pt x="782903" y="689306"/>
                  <a:pt x="779725" y="694361"/>
                </a:cubicBezTo>
                <a:cubicBezTo>
                  <a:pt x="758208" y="728010"/>
                  <a:pt x="730768" y="755305"/>
                  <a:pt x="694086" y="772635"/>
                </a:cubicBezTo>
                <a:cubicBezTo>
                  <a:pt x="673290" y="782456"/>
                  <a:pt x="654660" y="795598"/>
                  <a:pt x="637618" y="811051"/>
                </a:cubicBezTo>
                <a:cubicBezTo>
                  <a:pt x="634008" y="814372"/>
                  <a:pt x="629675" y="816972"/>
                  <a:pt x="625632" y="819716"/>
                </a:cubicBezTo>
                <a:cubicBezTo>
                  <a:pt x="623465" y="821160"/>
                  <a:pt x="621299" y="821449"/>
                  <a:pt x="618844" y="820149"/>
                </a:cubicBezTo>
                <a:cubicBezTo>
                  <a:pt x="604113" y="812206"/>
                  <a:pt x="589816" y="803974"/>
                  <a:pt x="578985" y="790688"/>
                </a:cubicBezTo>
                <a:cubicBezTo>
                  <a:pt x="566998" y="775957"/>
                  <a:pt x="566709" y="764981"/>
                  <a:pt x="577396" y="749529"/>
                </a:cubicBezTo>
                <a:cubicBezTo>
                  <a:pt x="588083" y="734220"/>
                  <a:pt x="596748" y="718045"/>
                  <a:pt x="599059" y="698982"/>
                </a:cubicBezTo>
                <a:cubicBezTo>
                  <a:pt x="600648" y="686418"/>
                  <a:pt x="597614" y="674576"/>
                  <a:pt x="594726" y="662733"/>
                </a:cubicBezTo>
                <a:cubicBezTo>
                  <a:pt x="589527" y="641648"/>
                  <a:pt x="593282" y="632550"/>
                  <a:pt x="612201" y="621574"/>
                </a:cubicBezTo>
                <a:cubicBezTo>
                  <a:pt x="620866" y="616519"/>
                  <a:pt x="630253" y="612476"/>
                  <a:pt x="639640" y="608721"/>
                </a:cubicBezTo>
                <a:cubicBezTo>
                  <a:pt x="648305" y="605255"/>
                  <a:pt x="656826" y="601211"/>
                  <a:pt x="664480" y="595723"/>
                </a:cubicBezTo>
                <a:cubicBezTo>
                  <a:pt x="675601" y="587780"/>
                  <a:pt x="681377" y="577093"/>
                  <a:pt x="682243" y="563374"/>
                </a:cubicBezTo>
                <a:cubicBezTo>
                  <a:pt x="683399" y="545177"/>
                  <a:pt x="679644" y="527558"/>
                  <a:pt x="677045" y="509794"/>
                </a:cubicBezTo>
                <a:cubicBezTo>
                  <a:pt x="675889" y="501851"/>
                  <a:pt x="675456" y="502140"/>
                  <a:pt x="683544" y="502573"/>
                </a:cubicBezTo>
                <a:cubicBezTo>
                  <a:pt x="708383" y="503873"/>
                  <a:pt x="731779" y="498674"/>
                  <a:pt x="750842" y="482066"/>
                </a:cubicBezTo>
                <a:cubicBezTo>
                  <a:pt x="765644" y="469213"/>
                  <a:pt x="781133" y="466072"/>
                  <a:pt x="795593" y="468852"/>
                </a:cubicBezTo>
                <a:close/>
                <a:moveTo>
                  <a:pt x="905966" y="445366"/>
                </a:moveTo>
                <a:cubicBezTo>
                  <a:pt x="918259" y="445528"/>
                  <a:pt x="930499" y="446611"/>
                  <a:pt x="942630" y="450149"/>
                </a:cubicBezTo>
                <a:cubicBezTo>
                  <a:pt x="973246" y="459104"/>
                  <a:pt x="996643" y="490442"/>
                  <a:pt x="999386" y="524092"/>
                </a:cubicBezTo>
                <a:cubicBezTo>
                  <a:pt x="1001841" y="553987"/>
                  <a:pt x="991732" y="577238"/>
                  <a:pt x="967326" y="594568"/>
                </a:cubicBezTo>
                <a:cubicBezTo>
                  <a:pt x="959094" y="600489"/>
                  <a:pt x="951006" y="606410"/>
                  <a:pt x="942919" y="612620"/>
                </a:cubicBezTo>
                <a:cubicBezTo>
                  <a:pt x="930643" y="622152"/>
                  <a:pt x="924578" y="634716"/>
                  <a:pt x="924000" y="650458"/>
                </a:cubicBezTo>
                <a:cubicBezTo>
                  <a:pt x="923278" y="668510"/>
                  <a:pt x="928332" y="685552"/>
                  <a:pt x="932087" y="702737"/>
                </a:cubicBezTo>
                <a:cubicBezTo>
                  <a:pt x="935698" y="719201"/>
                  <a:pt x="940464" y="735376"/>
                  <a:pt x="937576" y="752562"/>
                </a:cubicBezTo>
                <a:cubicBezTo>
                  <a:pt x="933965" y="773791"/>
                  <a:pt x="924144" y="783756"/>
                  <a:pt x="903059" y="787366"/>
                </a:cubicBezTo>
                <a:cubicBezTo>
                  <a:pt x="888618" y="789822"/>
                  <a:pt x="874031" y="791121"/>
                  <a:pt x="859301" y="791844"/>
                </a:cubicBezTo>
                <a:cubicBezTo>
                  <a:pt x="851358" y="792276"/>
                  <a:pt x="843559" y="793432"/>
                  <a:pt x="835905" y="795309"/>
                </a:cubicBezTo>
                <a:cubicBezTo>
                  <a:pt x="819152" y="799353"/>
                  <a:pt x="808465" y="810329"/>
                  <a:pt x="801533" y="825637"/>
                </a:cubicBezTo>
                <a:cubicBezTo>
                  <a:pt x="796912" y="836035"/>
                  <a:pt x="794313" y="847011"/>
                  <a:pt x="791280" y="857843"/>
                </a:cubicBezTo>
                <a:cubicBezTo>
                  <a:pt x="788536" y="867807"/>
                  <a:pt x="785503" y="877772"/>
                  <a:pt x="779726" y="886438"/>
                </a:cubicBezTo>
                <a:cubicBezTo>
                  <a:pt x="772361" y="897269"/>
                  <a:pt x="761963" y="903623"/>
                  <a:pt x="748965" y="904201"/>
                </a:cubicBezTo>
                <a:cubicBezTo>
                  <a:pt x="710261" y="905790"/>
                  <a:pt x="672424" y="899580"/>
                  <a:pt x="634731" y="891348"/>
                </a:cubicBezTo>
                <a:cubicBezTo>
                  <a:pt x="611768" y="886293"/>
                  <a:pt x="589094" y="879939"/>
                  <a:pt x="567287" y="871418"/>
                </a:cubicBezTo>
                <a:cubicBezTo>
                  <a:pt x="565987" y="870840"/>
                  <a:pt x="564688" y="870407"/>
                  <a:pt x="561799" y="869251"/>
                </a:cubicBezTo>
                <a:cubicBezTo>
                  <a:pt x="581729" y="864486"/>
                  <a:pt x="597760" y="853943"/>
                  <a:pt x="615523" y="847011"/>
                </a:cubicBezTo>
                <a:cubicBezTo>
                  <a:pt x="637619" y="838491"/>
                  <a:pt x="657115" y="826070"/>
                  <a:pt x="674301" y="810040"/>
                </a:cubicBezTo>
                <a:cubicBezTo>
                  <a:pt x="685999" y="799064"/>
                  <a:pt x="698852" y="790399"/>
                  <a:pt x="714160" y="784767"/>
                </a:cubicBezTo>
                <a:cubicBezTo>
                  <a:pt x="725136" y="780723"/>
                  <a:pt x="735246" y="773647"/>
                  <a:pt x="745211" y="766137"/>
                </a:cubicBezTo>
                <a:cubicBezTo>
                  <a:pt x="739000" y="806285"/>
                  <a:pt x="735246" y="845422"/>
                  <a:pt x="756475" y="882538"/>
                </a:cubicBezTo>
                <a:cubicBezTo>
                  <a:pt x="756475" y="881094"/>
                  <a:pt x="756619" y="879650"/>
                  <a:pt x="756475" y="878206"/>
                </a:cubicBezTo>
                <a:cubicBezTo>
                  <a:pt x="756331" y="876473"/>
                  <a:pt x="755897" y="874884"/>
                  <a:pt x="755608" y="873295"/>
                </a:cubicBezTo>
                <a:cubicBezTo>
                  <a:pt x="752431" y="851921"/>
                  <a:pt x="754020" y="830548"/>
                  <a:pt x="758352" y="809463"/>
                </a:cubicBezTo>
                <a:cubicBezTo>
                  <a:pt x="764563" y="780146"/>
                  <a:pt x="771061" y="750829"/>
                  <a:pt x="783914" y="723389"/>
                </a:cubicBezTo>
                <a:cubicBezTo>
                  <a:pt x="789980" y="710391"/>
                  <a:pt x="798789" y="700427"/>
                  <a:pt x="810487" y="691906"/>
                </a:cubicBezTo>
                <a:cubicBezTo>
                  <a:pt x="826951" y="679919"/>
                  <a:pt x="844714" y="669521"/>
                  <a:pt x="858001" y="653491"/>
                </a:cubicBezTo>
                <a:cubicBezTo>
                  <a:pt x="867677" y="641793"/>
                  <a:pt x="874898" y="628651"/>
                  <a:pt x="881685" y="615219"/>
                </a:cubicBezTo>
                <a:lnTo>
                  <a:pt x="881865" y="614500"/>
                </a:lnTo>
                <a:lnTo>
                  <a:pt x="881108" y="614065"/>
                </a:lnTo>
                <a:lnTo>
                  <a:pt x="835616" y="652479"/>
                </a:lnTo>
                <a:cubicBezTo>
                  <a:pt x="834894" y="628651"/>
                  <a:pt x="833017" y="606121"/>
                  <a:pt x="851791" y="586914"/>
                </a:cubicBezTo>
                <a:cubicBezTo>
                  <a:pt x="865799" y="572616"/>
                  <a:pt x="876776" y="555286"/>
                  <a:pt x="890495" y="540555"/>
                </a:cubicBezTo>
                <a:cubicBezTo>
                  <a:pt x="908259" y="521492"/>
                  <a:pt x="927611" y="504451"/>
                  <a:pt x="951729" y="493619"/>
                </a:cubicBezTo>
                <a:cubicBezTo>
                  <a:pt x="952450" y="493330"/>
                  <a:pt x="953317" y="492898"/>
                  <a:pt x="954906" y="492175"/>
                </a:cubicBezTo>
                <a:cubicBezTo>
                  <a:pt x="939453" y="490009"/>
                  <a:pt x="931799" y="492753"/>
                  <a:pt x="890495" y="514705"/>
                </a:cubicBezTo>
                <a:lnTo>
                  <a:pt x="903755" y="454749"/>
                </a:lnTo>
                <a:lnTo>
                  <a:pt x="902625" y="453760"/>
                </a:lnTo>
                <a:lnTo>
                  <a:pt x="904185" y="452342"/>
                </a:lnTo>
                <a:lnTo>
                  <a:pt x="904215" y="452171"/>
                </a:lnTo>
                <a:cubicBezTo>
                  <a:pt x="902915" y="451594"/>
                  <a:pt x="903059" y="452894"/>
                  <a:pt x="902626" y="453616"/>
                </a:cubicBezTo>
                <a:cubicBezTo>
                  <a:pt x="885296" y="475567"/>
                  <a:pt x="873454" y="499829"/>
                  <a:pt x="870999" y="528136"/>
                </a:cubicBezTo>
                <a:cubicBezTo>
                  <a:pt x="870565" y="532612"/>
                  <a:pt x="870565" y="532612"/>
                  <a:pt x="862911" y="539400"/>
                </a:cubicBezTo>
                <a:cubicBezTo>
                  <a:pt x="855690" y="519037"/>
                  <a:pt x="846736" y="499541"/>
                  <a:pt x="858434" y="478022"/>
                </a:cubicBezTo>
                <a:cubicBezTo>
                  <a:pt x="863200" y="469357"/>
                  <a:pt x="867100" y="460259"/>
                  <a:pt x="865366" y="449861"/>
                </a:cubicBezTo>
                <a:cubicBezTo>
                  <a:pt x="864789" y="446683"/>
                  <a:pt x="866522" y="446106"/>
                  <a:pt x="868977" y="446106"/>
                </a:cubicBezTo>
                <a:cubicBezTo>
                  <a:pt x="881325" y="445961"/>
                  <a:pt x="893672" y="445203"/>
                  <a:pt x="905966" y="445366"/>
                </a:cubicBezTo>
                <a:close/>
                <a:moveTo>
                  <a:pt x="464317" y="337215"/>
                </a:moveTo>
                <a:cubicBezTo>
                  <a:pt x="469083" y="337360"/>
                  <a:pt x="472549" y="339526"/>
                  <a:pt x="475437" y="342558"/>
                </a:cubicBezTo>
                <a:cubicBezTo>
                  <a:pt x="491179" y="359888"/>
                  <a:pt x="511109" y="368987"/>
                  <a:pt x="533782" y="373031"/>
                </a:cubicBezTo>
                <a:cubicBezTo>
                  <a:pt x="537537" y="373753"/>
                  <a:pt x="541292" y="374475"/>
                  <a:pt x="545047" y="375630"/>
                </a:cubicBezTo>
                <a:cubicBezTo>
                  <a:pt x="554868" y="378519"/>
                  <a:pt x="557900" y="382418"/>
                  <a:pt x="558334" y="392672"/>
                </a:cubicBezTo>
                <a:cubicBezTo>
                  <a:pt x="558911" y="407113"/>
                  <a:pt x="565988" y="417078"/>
                  <a:pt x="578552" y="423577"/>
                </a:cubicBezTo>
                <a:cubicBezTo>
                  <a:pt x="594438" y="431809"/>
                  <a:pt x="611913" y="433831"/>
                  <a:pt x="629243" y="436575"/>
                </a:cubicBezTo>
                <a:cubicBezTo>
                  <a:pt x="636175" y="437586"/>
                  <a:pt x="643107" y="438597"/>
                  <a:pt x="649750" y="440330"/>
                </a:cubicBezTo>
                <a:cubicBezTo>
                  <a:pt x="659282" y="442785"/>
                  <a:pt x="660726" y="447262"/>
                  <a:pt x="653361" y="453472"/>
                </a:cubicBezTo>
                <a:cubicBezTo>
                  <a:pt x="648017" y="457949"/>
                  <a:pt x="645562" y="463581"/>
                  <a:pt x="642963" y="469358"/>
                </a:cubicBezTo>
                <a:cubicBezTo>
                  <a:pt x="637908" y="480478"/>
                  <a:pt x="640508" y="488999"/>
                  <a:pt x="651194" y="494920"/>
                </a:cubicBezTo>
                <a:cubicBezTo>
                  <a:pt x="655238" y="497231"/>
                  <a:pt x="656971" y="499974"/>
                  <a:pt x="657693" y="504307"/>
                </a:cubicBezTo>
                <a:cubicBezTo>
                  <a:pt x="659426" y="516005"/>
                  <a:pt x="662604" y="527270"/>
                  <a:pt x="663903" y="538967"/>
                </a:cubicBezTo>
                <a:cubicBezTo>
                  <a:pt x="667369" y="568429"/>
                  <a:pt x="655816" y="584315"/>
                  <a:pt x="626788" y="589948"/>
                </a:cubicBezTo>
                <a:cubicBezTo>
                  <a:pt x="623178" y="590669"/>
                  <a:pt x="622744" y="588503"/>
                  <a:pt x="621589" y="586481"/>
                </a:cubicBezTo>
                <a:cubicBezTo>
                  <a:pt x="614657" y="574639"/>
                  <a:pt x="608736" y="562219"/>
                  <a:pt x="604114" y="549366"/>
                </a:cubicBezTo>
                <a:cubicBezTo>
                  <a:pt x="595594" y="525248"/>
                  <a:pt x="578407" y="511817"/>
                  <a:pt x="554290" y="506040"/>
                </a:cubicBezTo>
                <a:cubicBezTo>
                  <a:pt x="541870" y="503008"/>
                  <a:pt x="529450" y="500552"/>
                  <a:pt x="517175" y="497375"/>
                </a:cubicBezTo>
                <a:cubicBezTo>
                  <a:pt x="500855" y="493187"/>
                  <a:pt x="491324" y="483222"/>
                  <a:pt x="487713" y="465892"/>
                </a:cubicBezTo>
                <a:cubicBezTo>
                  <a:pt x="479626" y="427910"/>
                  <a:pt x="467494" y="391228"/>
                  <a:pt x="441788" y="360755"/>
                </a:cubicBezTo>
                <a:cubicBezTo>
                  <a:pt x="440633" y="359456"/>
                  <a:pt x="438611" y="358011"/>
                  <a:pt x="440488" y="355845"/>
                </a:cubicBezTo>
                <a:cubicBezTo>
                  <a:pt x="446409" y="348913"/>
                  <a:pt x="451897" y="341403"/>
                  <a:pt x="460995" y="338226"/>
                </a:cubicBezTo>
                <a:cubicBezTo>
                  <a:pt x="462007" y="337793"/>
                  <a:pt x="463451" y="337504"/>
                  <a:pt x="464317" y="337215"/>
                </a:cubicBezTo>
                <a:close/>
                <a:moveTo>
                  <a:pt x="103416" y="306598"/>
                </a:moveTo>
                <a:cubicBezTo>
                  <a:pt x="129989" y="311942"/>
                  <a:pt x="156129" y="319740"/>
                  <a:pt x="182268" y="328983"/>
                </a:cubicBezTo>
                <a:cubicBezTo>
                  <a:pt x="161328" y="348913"/>
                  <a:pt x="157718" y="376208"/>
                  <a:pt x="150496" y="401770"/>
                </a:cubicBezTo>
                <a:cubicBezTo>
                  <a:pt x="146597" y="415778"/>
                  <a:pt x="143709" y="430076"/>
                  <a:pt x="137643" y="443796"/>
                </a:cubicBezTo>
                <a:cubicBezTo>
                  <a:pt x="130855" y="436719"/>
                  <a:pt x="124645" y="430076"/>
                  <a:pt x="118291" y="423577"/>
                </a:cubicBezTo>
                <a:cubicBezTo>
                  <a:pt x="116125" y="421411"/>
                  <a:pt x="116269" y="418955"/>
                  <a:pt x="115981" y="416356"/>
                </a:cubicBezTo>
                <a:cubicBezTo>
                  <a:pt x="113525" y="387761"/>
                  <a:pt x="100816" y="363788"/>
                  <a:pt x="82620" y="341980"/>
                </a:cubicBezTo>
                <a:cubicBezTo>
                  <a:pt x="91140" y="361910"/>
                  <a:pt x="95328" y="382562"/>
                  <a:pt x="96917" y="404947"/>
                </a:cubicBezTo>
                <a:cubicBezTo>
                  <a:pt x="77276" y="390938"/>
                  <a:pt x="56913" y="380829"/>
                  <a:pt x="32651" y="380396"/>
                </a:cubicBezTo>
                <a:cubicBezTo>
                  <a:pt x="34095" y="384151"/>
                  <a:pt x="37561" y="383862"/>
                  <a:pt x="39872" y="385161"/>
                </a:cubicBezTo>
                <a:cubicBezTo>
                  <a:pt x="63412" y="398015"/>
                  <a:pt x="83919" y="414623"/>
                  <a:pt x="101250" y="434986"/>
                </a:cubicBezTo>
                <a:cubicBezTo>
                  <a:pt x="113236" y="448995"/>
                  <a:pt x="126667" y="462281"/>
                  <a:pt x="136632" y="477734"/>
                </a:cubicBezTo>
                <a:cubicBezTo>
                  <a:pt x="146597" y="493042"/>
                  <a:pt x="152085" y="510806"/>
                  <a:pt x="146019" y="529869"/>
                </a:cubicBezTo>
                <a:cubicBezTo>
                  <a:pt x="143131" y="538823"/>
                  <a:pt x="137932" y="546766"/>
                  <a:pt x="135766" y="556009"/>
                </a:cubicBezTo>
                <a:cubicBezTo>
                  <a:pt x="135044" y="559041"/>
                  <a:pt x="132011" y="559475"/>
                  <a:pt x="129845" y="560774"/>
                </a:cubicBezTo>
                <a:cubicBezTo>
                  <a:pt x="107171" y="573050"/>
                  <a:pt x="83631" y="583160"/>
                  <a:pt x="58068" y="587492"/>
                </a:cubicBezTo>
                <a:cubicBezTo>
                  <a:pt x="57202" y="587636"/>
                  <a:pt x="56336" y="588069"/>
                  <a:pt x="55469" y="588358"/>
                </a:cubicBezTo>
                <a:cubicBezTo>
                  <a:pt x="82331" y="590525"/>
                  <a:pt x="109193" y="590236"/>
                  <a:pt x="134755" y="580126"/>
                </a:cubicBezTo>
                <a:cubicBezTo>
                  <a:pt x="138798" y="578538"/>
                  <a:pt x="140242" y="579982"/>
                  <a:pt x="141543" y="583448"/>
                </a:cubicBezTo>
                <a:cubicBezTo>
                  <a:pt x="149052" y="601789"/>
                  <a:pt x="153818" y="620853"/>
                  <a:pt x="159162" y="639771"/>
                </a:cubicBezTo>
                <a:cubicBezTo>
                  <a:pt x="164072" y="657246"/>
                  <a:pt x="166382" y="675876"/>
                  <a:pt x="180969" y="689163"/>
                </a:cubicBezTo>
                <a:cubicBezTo>
                  <a:pt x="183857" y="691762"/>
                  <a:pt x="180680" y="693495"/>
                  <a:pt x="179524" y="695228"/>
                </a:cubicBezTo>
                <a:cubicBezTo>
                  <a:pt x="167682" y="714002"/>
                  <a:pt x="156851" y="733066"/>
                  <a:pt x="152518" y="755162"/>
                </a:cubicBezTo>
                <a:cubicBezTo>
                  <a:pt x="150063" y="767437"/>
                  <a:pt x="148619" y="779713"/>
                  <a:pt x="148908" y="792999"/>
                </a:cubicBezTo>
                <a:cubicBezTo>
                  <a:pt x="136343" y="786500"/>
                  <a:pt x="130278" y="776391"/>
                  <a:pt x="127678" y="763971"/>
                </a:cubicBezTo>
                <a:cubicBezTo>
                  <a:pt x="125223" y="752418"/>
                  <a:pt x="125368" y="740576"/>
                  <a:pt x="125079" y="728733"/>
                </a:cubicBezTo>
                <a:cubicBezTo>
                  <a:pt x="124934" y="720790"/>
                  <a:pt x="124790" y="712847"/>
                  <a:pt x="123346" y="705049"/>
                </a:cubicBezTo>
                <a:cubicBezTo>
                  <a:pt x="119735" y="685841"/>
                  <a:pt x="109482" y="671977"/>
                  <a:pt x="90996" y="664900"/>
                </a:cubicBezTo>
                <a:cubicBezTo>
                  <a:pt x="76410" y="659268"/>
                  <a:pt x="61679" y="654358"/>
                  <a:pt x="47093" y="649014"/>
                </a:cubicBezTo>
                <a:cubicBezTo>
                  <a:pt x="42616" y="647426"/>
                  <a:pt x="38139" y="645548"/>
                  <a:pt x="33807" y="643526"/>
                </a:cubicBezTo>
                <a:cubicBezTo>
                  <a:pt x="12288" y="633272"/>
                  <a:pt x="4778" y="617531"/>
                  <a:pt x="9977" y="594135"/>
                </a:cubicBezTo>
                <a:cubicBezTo>
                  <a:pt x="13299" y="579405"/>
                  <a:pt x="20375" y="566262"/>
                  <a:pt x="27163" y="552976"/>
                </a:cubicBezTo>
                <a:cubicBezTo>
                  <a:pt x="32362" y="542866"/>
                  <a:pt x="37417" y="532902"/>
                  <a:pt x="42038" y="522504"/>
                </a:cubicBezTo>
                <a:cubicBezTo>
                  <a:pt x="53014" y="497230"/>
                  <a:pt x="51426" y="473979"/>
                  <a:pt x="31062" y="453472"/>
                </a:cubicBezTo>
                <a:cubicBezTo>
                  <a:pt x="23553" y="445962"/>
                  <a:pt x="17776" y="437152"/>
                  <a:pt x="11710" y="428487"/>
                </a:cubicBezTo>
                <a:cubicBezTo>
                  <a:pt x="-8364" y="399748"/>
                  <a:pt x="-132" y="365088"/>
                  <a:pt x="17632" y="340103"/>
                </a:cubicBezTo>
                <a:cubicBezTo>
                  <a:pt x="38572" y="310642"/>
                  <a:pt x="67889" y="299522"/>
                  <a:pt x="103416" y="306598"/>
                </a:cubicBezTo>
                <a:close/>
                <a:moveTo>
                  <a:pt x="293182" y="243054"/>
                </a:moveTo>
                <a:cubicBezTo>
                  <a:pt x="294048" y="253741"/>
                  <a:pt x="295059" y="263995"/>
                  <a:pt x="299247" y="273526"/>
                </a:cubicBezTo>
                <a:cubicBezTo>
                  <a:pt x="305602" y="287824"/>
                  <a:pt x="316289" y="296345"/>
                  <a:pt x="331597" y="299377"/>
                </a:cubicBezTo>
                <a:cubicBezTo>
                  <a:pt x="352682" y="303565"/>
                  <a:pt x="362503" y="319163"/>
                  <a:pt x="356293" y="339526"/>
                </a:cubicBezTo>
                <a:cubicBezTo>
                  <a:pt x="354993" y="343714"/>
                  <a:pt x="356726" y="347035"/>
                  <a:pt x="357303" y="350646"/>
                </a:cubicBezTo>
                <a:cubicBezTo>
                  <a:pt x="358604" y="358589"/>
                  <a:pt x="361492" y="365954"/>
                  <a:pt x="365969" y="372597"/>
                </a:cubicBezTo>
                <a:cubicBezTo>
                  <a:pt x="380699" y="394116"/>
                  <a:pt x="403951" y="396571"/>
                  <a:pt x="422436" y="378229"/>
                </a:cubicBezTo>
                <a:cubicBezTo>
                  <a:pt x="426047" y="374619"/>
                  <a:pt x="427491" y="374908"/>
                  <a:pt x="430379" y="378663"/>
                </a:cubicBezTo>
                <a:cubicBezTo>
                  <a:pt x="445399" y="398593"/>
                  <a:pt x="459118" y="419100"/>
                  <a:pt x="462007" y="444662"/>
                </a:cubicBezTo>
                <a:cubicBezTo>
                  <a:pt x="466773" y="487555"/>
                  <a:pt x="431246" y="524526"/>
                  <a:pt x="392686" y="522215"/>
                </a:cubicBezTo>
                <a:cubicBezTo>
                  <a:pt x="388498" y="521926"/>
                  <a:pt x="384887" y="520337"/>
                  <a:pt x="380988" y="518893"/>
                </a:cubicBezTo>
                <a:cubicBezTo>
                  <a:pt x="360337" y="511672"/>
                  <a:pt x="350661" y="516727"/>
                  <a:pt x="344162" y="537812"/>
                </a:cubicBezTo>
                <a:cubicBezTo>
                  <a:pt x="339684" y="552254"/>
                  <a:pt x="335352" y="566840"/>
                  <a:pt x="328709" y="580415"/>
                </a:cubicBezTo>
                <a:cubicBezTo>
                  <a:pt x="327120" y="583593"/>
                  <a:pt x="325532" y="586914"/>
                  <a:pt x="323510" y="589947"/>
                </a:cubicBezTo>
                <a:cubicBezTo>
                  <a:pt x="317589" y="598612"/>
                  <a:pt x="309790" y="599912"/>
                  <a:pt x="301269" y="593558"/>
                </a:cubicBezTo>
                <a:cubicBezTo>
                  <a:pt x="293037" y="587348"/>
                  <a:pt x="288849" y="577960"/>
                  <a:pt x="283506" y="569584"/>
                </a:cubicBezTo>
                <a:cubicBezTo>
                  <a:pt x="280762" y="565107"/>
                  <a:pt x="278451" y="560053"/>
                  <a:pt x="277440" y="554998"/>
                </a:cubicBezTo>
                <a:cubicBezTo>
                  <a:pt x="271663" y="527269"/>
                  <a:pt x="251445" y="513983"/>
                  <a:pt x="227327" y="505029"/>
                </a:cubicBezTo>
                <a:cubicBezTo>
                  <a:pt x="208408" y="497952"/>
                  <a:pt x="188623" y="494342"/>
                  <a:pt x="168405" y="493187"/>
                </a:cubicBezTo>
                <a:cubicBezTo>
                  <a:pt x="163927" y="492898"/>
                  <a:pt x="162627" y="490732"/>
                  <a:pt x="161617" y="487266"/>
                </a:cubicBezTo>
                <a:cubicBezTo>
                  <a:pt x="157862" y="476001"/>
                  <a:pt x="158584" y="464303"/>
                  <a:pt x="159595" y="452894"/>
                </a:cubicBezTo>
                <a:cubicBezTo>
                  <a:pt x="162483" y="424155"/>
                  <a:pt x="169415" y="396137"/>
                  <a:pt x="178513" y="368698"/>
                </a:cubicBezTo>
                <a:cubicBezTo>
                  <a:pt x="180969" y="361333"/>
                  <a:pt x="184435" y="354545"/>
                  <a:pt x="189778" y="348768"/>
                </a:cubicBezTo>
                <a:cubicBezTo>
                  <a:pt x="195411" y="342558"/>
                  <a:pt x="200754" y="335915"/>
                  <a:pt x="206820" y="330139"/>
                </a:cubicBezTo>
                <a:cubicBezTo>
                  <a:pt x="222995" y="315408"/>
                  <a:pt x="236570" y="299089"/>
                  <a:pt x="246101" y="279015"/>
                </a:cubicBezTo>
                <a:cubicBezTo>
                  <a:pt x="255344" y="259663"/>
                  <a:pt x="272963" y="249698"/>
                  <a:pt x="293182" y="243054"/>
                </a:cubicBezTo>
                <a:close/>
                <a:moveTo>
                  <a:pt x="874632" y="203795"/>
                </a:moveTo>
                <a:lnTo>
                  <a:pt x="874754" y="203917"/>
                </a:lnTo>
                <a:lnTo>
                  <a:pt x="874768" y="203873"/>
                </a:lnTo>
                <a:close/>
                <a:moveTo>
                  <a:pt x="874754" y="202184"/>
                </a:moveTo>
                <a:cubicBezTo>
                  <a:pt x="874609" y="202617"/>
                  <a:pt x="874320" y="203051"/>
                  <a:pt x="874320" y="203483"/>
                </a:cubicBezTo>
                <a:lnTo>
                  <a:pt x="874383" y="203546"/>
                </a:lnTo>
                <a:lnTo>
                  <a:pt x="874977" y="202407"/>
                </a:lnTo>
                <a:close/>
                <a:moveTo>
                  <a:pt x="483235" y="164924"/>
                </a:moveTo>
                <a:cubicBezTo>
                  <a:pt x="500999" y="166080"/>
                  <a:pt x="518907" y="164635"/>
                  <a:pt x="536670" y="165357"/>
                </a:cubicBezTo>
                <a:cubicBezTo>
                  <a:pt x="547935" y="165791"/>
                  <a:pt x="558478" y="168679"/>
                  <a:pt x="567865" y="175033"/>
                </a:cubicBezTo>
                <a:cubicBezTo>
                  <a:pt x="572197" y="177922"/>
                  <a:pt x="576819" y="180666"/>
                  <a:pt x="581151" y="183699"/>
                </a:cubicBezTo>
                <a:cubicBezTo>
                  <a:pt x="594871" y="193230"/>
                  <a:pt x="610323" y="198140"/>
                  <a:pt x="626787" y="196985"/>
                </a:cubicBezTo>
                <a:cubicBezTo>
                  <a:pt x="653793" y="194963"/>
                  <a:pt x="675312" y="205073"/>
                  <a:pt x="694952" y="222403"/>
                </a:cubicBezTo>
                <a:cubicBezTo>
                  <a:pt x="703329" y="229768"/>
                  <a:pt x="713438" y="235256"/>
                  <a:pt x="722681" y="241755"/>
                </a:cubicBezTo>
                <a:cubicBezTo>
                  <a:pt x="728025" y="245509"/>
                  <a:pt x="733223" y="249409"/>
                  <a:pt x="738133" y="253597"/>
                </a:cubicBezTo>
                <a:cubicBezTo>
                  <a:pt x="744488" y="259085"/>
                  <a:pt x="748965" y="265873"/>
                  <a:pt x="749543" y="274538"/>
                </a:cubicBezTo>
                <a:cubicBezTo>
                  <a:pt x="750987" y="294323"/>
                  <a:pt x="763118" y="307176"/>
                  <a:pt x="777560" y="318441"/>
                </a:cubicBezTo>
                <a:cubicBezTo>
                  <a:pt x="784636" y="323928"/>
                  <a:pt x="792868" y="328261"/>
                  <a:pt x="799945" y="333749"/>
                </a:cubicBezTo>
                <a:cubicBezTo>
                  <a:pt x="812798" y="343425"/>
                  <a:pt x="817419" y="357722"/>
                  <a:pt x="816409" y="377363"/>
                </a:cubicBezTo>
                <a:cubicBezTo>
                  <a:pt x="811354" y="393683"/>
                  <a:pt x="819730" y="410435"/>
                  <a:pt x="828684" y="427332"/>
                </a:cubicBezTo>
                <a:cubicBezTo>
                  <a:pt x="834028" y="437297"/>
                  <a:pt x="838215" y="447839"/>
                  <a:pt x="835327" y="459826"/>
                </a:cubicBezTo>
                <a:cubicBezTo>
                  <a:pt x="834316" y="464303"/>
                  <a:pt x="833161" y="465458"/>
                  <a:pt x="828828" y="462715"/>
                </a:cubicBezTo>
                <a:cubicBezTo>
                  <a:pt x="819008" y="456504"/>
                  <a:pt x="808466" y="452027"/>
                  <a:pt x="796912" y="449861"/>
                </a:cubicBezTo>
                <a:cubicBezTo>
                  <a:pt x="779149" y="446395"/>
                  <a:pt x="763118" y="450150"/>
                  <a:pt x="748243" y="460259"/>
                </a:cubicBezTo>
                <a:cubicBezTo>
                  <a:pt x="730768" y="472102"/>
                  <a:pt x="711850" y="480622"/>
                  <a:pt x="690331" y="481778"/>
                </a:cubicBezTo>
                <a:cubicBezTo>
                  <a:pt x="690042" y="481778"/>
                  <a:pt x="689898" y="481778"/>
                  <a:pt x="689609" y="481778"/>
                </a:cubicBezTo>
                <a:cubicBezTo>
                  <a:pt x="681522" y="481778"/>
                  <a:pt x="673001" y="482211"/>
                  <a:pt x="668235" y="474268"/>
                </a:cubicBezTo>
                <a:cubicBezTo>
                  <a:pt x="663614" y="466469"/>
                  <a:pt x="669390" y="460115"/>
                  <a:pt x="673146" y="453760"/>
                </a:cubicBezTo>
                <a:cubicBezTo>
                  <a:pt x="676467" y="448273"/>
                  <a:pt x="680078" y="442785"/>
                  <a:pt x="682244" y="436575"/>
                </a:cubicBezTo>
                <a:cubicBezTo>
                  <a:pt x="685710" y="426321"/>
                  <a:pt x="682533" y="420544"/>
                  <a:pt x="671701" y="419533"/>
                </a:cubicBezTo>
                <a:cubicBezTo>
                  <a:pt x="660003" y="418522"/>
                  <a:pt x="648161" y="418522"/>
                  <a:pt x="636319" y="417945"/>
                </a:cubicBezTo>
                <a:cubicBezTo>
                  <a:pt x="626932" y="417512"/>
                  <a:pt x="617689" y="416068"/>
                  <a:pt x="608879" y="412168"/>
                </a:cubicBezTo>
                <a:cubicBezTo>
                  <a:pt x="594871" y="405958"/>
                  <a:pt x="586206" y="395993"/>
                  <a:pt x="584906" y="379963"/>
                </a:cubicBezTo>
                <a:cubicBezTo>
                  <a:pt x="583462" y="362344"/>
                  <a:pt x="575952" y="354401"/>
                  <a:pt x="558766" y="350068"/>
                </a:cubicBezTo>
                <a:cubicBezTo>
                  <a:pt x="547213" y="347180"/>
                  <a:pt x="535371" y="347036"/>
                  <a:pt x="523673" y="345735"/>
                </a:cubicBezTo>
                <a:cubicBezTo>
                  <a:pt x="517174" y="345014"/>
                  <a:pt x="511831" y="342703"/>
                  <a:pt x="507065" y="338082"/>
                </a:cubicBezTo>
                <a:cubicBezTo>
                  <a:pt x="498833" y="329994"/>
                  <a:pt x="490457" y="322051"/>
                  <a:pt x="481791" y="314397"/>
                </a:cubicBezTo>
                <a:cubicBezTo>
                  <a:pt x="470382" y="304288"/>
                  <a:pt x="461140" y="304144"/>
                  <a:pt x="448864" y="313242"/>
                </a:cubicBezTo>
                <a:cubicBezTo>
                  <a:pt x="440632" y="319307"/>
                  <a:pt x="434422" y="327250"/>
                  <a:pt x="428068" y="335193"/>
                </a:cubicBezTo>
                <a:cubicBezTo>
                  <a:pt x="421714" y="342992"/>
                  <a:pt x="416225" y="351657"/>
                  <a:pt x="407850" y="357578"/>
                </a:cubicBezTo>
                <a:cubicBezTo>
                  <a:pt x="394274" y="367110"/>
                  <a:pt x="384742" y="363499"/>
                  <a:pt x="381276" y="347325"/>
                </a:cubicBezTo>
                <a:cubicBezTo>
                  <a:pt x="379110" y="337071"/>
                  <a:pt x="380554" y="327106"/>
                  <a:pt x="382287" y="317286"/>
                </a:cubicBezTo>
                <a:cubicBezTo>
                  <a:pt x="384454" y="305010"/>
                  <a:pt x="379977" y="296345"/>
                  <a:pt x="369578" y="289846"/>
                </a:cubicBezTo>
                <a:cubicBezTo>
                  <a:pt x="362646" y="285513"/>
                  <a:pt x="354848" y="282914"/>
                  <a:pt x="347338" y="279881"/>
                </a:cubicBezTo>
                <a:cubicBezTo>
                  <a:pt x="326686" y="271505"/>
                  <a:pt x="314555" y="256341"/>
                  <a:pt x="310078" y="234823"/>
                </a:cubicBezTo>
                <a:cubicBezTo>
                  <a:pt x="309500" y="232223"/>
                  <a:pt x="310078" y="230346"/>
                  <a:pt x="311667" y="228179"/>
                </a:cubicBezTo>
                <a:cubicBezTo>
                  <a:pt x="325531" y="210127"/>
                  <a:pt x="342861" y="200595"/>
                  <a:pt x="366257" y="206228"/>
                </a:cubicBezTo>
                <a:cubicBezTo>
                  <a:pt x="373622" y="207960"/>
                  <a:pt x="380410" y="207383"/>
                  <a:pt x="386908" y="203051"/>
                </a:cubicBezTo>
                <a:cubicBezTo>
                  <a:pt x="395863" y="196985"/>
                  <a:pt x="405539" y="191931"/>
                  <a:pt x="414203" y="185576"/>
                </a:cubicBezTo>
                <a:cubicBezTo>
                  <a:pt x="434856" y="170412"/>
                  <a:pt x="457673" y="163335"/>
                  <a:pt x="483235" y="164924"/>
                </a:cubicBezTo>
                <a:close/>
                <a:moveTo>
                  <a:pt x="700586" y="95026"/>
                </a:moveTo>
                <a:lnTo>
                  <a:pt x="698567" y="96467"/>
                </a:lnTo>
                <a:lnTo>
                  <a:pt x="700388" y="95487"/>
                </a:lnTo>
                <a:close/>
                <a:moveTo>
                  <a:pt x="664770" y="46501"/>
                </a:moveTo>
                <a:cubicBezTo>
                  <a:pt x="682244" y="42746"/>
                  <a:pt x="696542" y="48523"/>
                  <a:pt x="707518" y="62387"/>
                </a:cubicBezTo>
                <a:cubicBezTo>
                  <a:pt x="713583" y="69897"/>
                  <a:pt x="718349" y="78273"/>
                  <a:pt x="722537" y="86938"/>
                </a:cubicBezTo>
                <a:cubicBezTo>
                  <a:pt x="729036" y="100513"/>
                  <a:pt x="737412" y="112789"/>
                  <a:pt x="748677" y="122465"/>
                </a:cubicBezTo>
                <a:cubicBezTo>
                  <a:pt x="757775" y="130264"/>
                  <a:pt x="769329" y="131997"/>
                  <a:pt x="781027" y="131274"/>
                </a:cubicBezTo>
                <a:cubicBezTo>
                  <a:pt x="798790" y="130264"/>
                  <a:pt x="816265" y="126797"/>
                  <a:pt x="833884" y="124198"/>
                </a:cubicBezTo>
                <a:cubicBezTo>
                  <a:pt x="869988" y="118999"/>
                  <a:pt x="885585" y="136040"/>
                  <a:pt x="889773" y="169545"/>
                </a:cubicBezTo>
                <a:cubicBezTo>
                  <a:pt x="891939" y="187309"/>
                  <a:pt x="890640" y="205073"/>
                  <a:pt x="891362" y="222836"/>
                </a:cubicBezTo>
                <a:cubicBezTo>
                  <a:pt x="891651" y="229479"/>
                  <a:pt x="892084" y="236267"/>
                  <a:pt x="893240" y="242910"/>
                </a:cubicBezTo>
                <a:cubicBezTo>
                  <a:pt x="896994" y="263562"/>
                  <a:pt x="907248" y="279159"/>
                  <a:pt x="928189" y="286380"/>
                </a:cubicBezTo>
                <a:cubicBezTo>
                  <a:pt x="941764" y="291146"/>
                  <a:pt x="954617" y="297211"/>
                  <a:pt x="966893" y="304721"/>
                </a:cubicBezTo>
                <a:cubicBezTo>
                  <a:pt x="976713" y="310786"/>
                  <a:pt x="984512" y="319018"/>
                  <a:pt x="989133" y="329705"/>
                </a:cubicBezTo>
                <a:cubicBezTo>
                  <a:pt x="999820" y="354112"/>
                  <a:pt x="1000831" y="378952"/>
                  <a:pt x="990866" y="403936"/>
                </a:cubicBezTo>
                <a:cubicBezTo>
                  <a:pt x="987400" y="412746"/>
                  <a:pt x="981479" y="419822"/>
                  <a:pt x="975846" y="427188"/>
                </a:cubicBezTo>
                <a:cubicBezTo>
                  <a:pt x="970214" y="434408"/>
                  <a:pt x="964582" y="436719"/>
                  <a:pt x="954472" y="433109"/>
                </a:cubicBezTo>
                <a:cubicBezTo>
                  <a:pt x="930355" y="424299"/>
                  <a:pt x="904937" y="425599"/>
                  <a:pt x="879664" y="428343"/>
                </a:cubicBezTo>
                <a:cubicBezTo>
                  <a:pt x="874176" y="428921"/>
                  <a:pt x="868688" y="429787"/>
                  <a:pt x="863345" y="430509"/>
                </a:cubicBezTo>
                <a:cubicBezTo>
                  <a:pt x="861179" y="430798"/>
                  <a:pt x="859735" y="430220"/>
                  <a:pt x="858434" y="428487"/>
                </a:cubicBezTo>
                <a:cubicBezTo>
                  <a:pt x="852224" y="419389"/>
                  <a:pt x="845581" y="410435"/>
                  <a:pt x="839660" y="401192"/>
                </a:cubicBezTo>
                <a:cubicBezTo>
                  <a:pt x="833739" y="391950"/>
                  <a:pt x="830851" y="381840"/>
                  <a:pt x="833450" y="370864"/>
                </a:cubicBezTo>
                <a:cubicBezTo>
                  <a:pt x="836916" y="355700"/>
                  <a:pt x="832439" y="341547"/>
                  <a:pt x="828829" y="327106"/>
                </a:cubicBezTo>
                <a:cubicBezTo>
                  <a:pt x="827529" y="321762"/>
                  <a:pt x="826373" y="316419"/>
                  <a:pt x="825363" y="311075"/>
                </a:cubicBezTo>
                <a:cubicBezTo>
                  <a:pt x="824929" y="308909"/>
                  <a:pt x="825363" y="307176"/>
                  <a:pt x="827240" y="305443"/>
                </a:cubicBezTo>
                <a:cubicBezTo>
                  <a:pt x="854535" y="278870"/>
                  <a:pt x="866377" y="244787"/>
                  <a:pt x="874320" y="208683"/>
                </a:cubicBezTo>
                <a:cubicBezTo>
                  <a:pt x="874465" y="207816"/>
                  <a:pt x="874320" y="206805"/>
                  <a:pt x="873454" y="205217"/>
                </a:cubicBezTo>
                <a:cubicBezTo>
                  <a:pt x="860312" y="232945"/>
                  <a:pt x="841538" y="256341"/>
                  <a:pt x="820019" y="278581"/>
                </a:cubicBezTo>
                <a:cubicBezTo>
                  <a:pt x="814820" y="248398"/>
                  <a:pt x="813087" y="219225"/>
                  <a:pt x="820741" y="189908"/>
                </a:cubicBezTo>
                <a:cubicBezTo>
                  <a:pt x="806011" y="206805"/>
                  <a:pt x="801245" y="227168"/>
                  <a:pt x="799512" y="248398"/>
                </a:cubicBezTo>
                <a:cubicBezTo>
                  <a:pt x="797779" y="269627"/>
                  <a:pt x="800234" y="290568"/>
                  <a:pt x="804278" y="312664"/>
                </a:cubicBezTo>
                <a:cubicBezTo>
                  <a:pt x="789980" y="303565"/>
                  <a:pt x="779294" y="293601"/>
                  <a:pt x="776261" y="277426"/>
                </a:cubicBezTo>
                <a:cubicBezTo>
                  <a:pt x="775394" y="272660"/>
                  <a:pt x="774383" y="268039"/>
                  <a:pt x="773228" y="263417"/>
                </a:cubicBezTo>
                <a:cubicBezTo>
                  <a:pt x="771206" y="255619"/>
                  <a:pt x="767307" y="248975"/>
                  <a:pt x="761097" y="243487"/>
                </a:cubicBezTo>
                <a:cubicBezTo>
                  <a:pt x="745500" y="229912"/>
                  <a:pt x="727736" y="219369"/>
                  <a:pt x="711561" y="206805"/>
                </a:cubicBezTo>
                <a:cubicBezTo>
                  <a:pt x="703474" y="200451"/>
                  <a:pt x="695097" y="194674"/>
                  <a:pt x="686866" y="188609"/>
                </a:cubicBezTo>
                <a:cubicBezTo>
                  <a:pt x="674446" y="179366"/>
                  <a:pt x="660726" y="175033"/>
                  <a:pt x="645273" y="175033"/>
                </a:cubicBezTo>
                <a:cubicBezTo>
                  <a:pt x="634297" y="175178"/>
                  <a:pt x="623177" y="175899"/>
                  <a:pt x="612202" y="173589"/>
                </a:cubicBezTo>
                <a:cubicBezTo>
                  <a:pt x="603681" y="171856"/>
                  <a:pt x="596749" y="167524"/>
                  <a:pt x="590106" y="160880"/>
                </a:cubicBezTo>
                <a:cubicBezTo>
                  <a:pt x="606136" y="157125"/>
                  <a:pt x="621444" y="153082"/>
                  <a:pt x="636030" y="147160"/>
                </a:cubicBezTo>
                <a:cubicBezTo>
                  <a:pt x="659282" y="137773"/>
                  <a:pt x="680656" y="125498"/>
                  <a:pt x="695531" y="104557"/>
                </a:cubicBezTo>
                <a:lnTo>
                  <a:pt x="699512" y="97418"/>
                </a:lnTo>
                <a:lnTo>
                  <a:pt x="698564" y="96470"/>
                </a:lnTo>
                <a:lnTo>
                  <a:pt x="653397" y="121797"/>
                </a:lnTo>
                <a:cubicBezTo>
                  <a:pt x="637366" y="127917"/>
                  <a:pt x="620578" y="132213"/>
                  <a:pt x="603681" y="136185"/>
                </a:cubicBezTo>
                <a:cubicBezTo>
                  <a:pt x="592994" y="138640"/>
                  <a:pt x="582018" y="140517"/>
                  <a:pt x="571331" y="143406"/>
                </a:cubicBezTo>
                <a:cubicBezTo>
                  <a:pt x="560067" y="146438"/>
                  <a:pt x="548802" y="143550"/>
                  <a:pt x="537538" y="144416"/>
                </a:cubicBezTo>
                <a:cubicBezTo>
                  <a:pt x="517608" y="146005"/>
                  <a:pt x="497822" y="149038"/>
                  <a:pt x="477893" y="147883"/>
                </a:cubicBezTo>
                <a:cubicBezTo>
                  <a:pt x="474860" y="147738"/>
                  <a:pt x="471827" y="147594"/>
                  <a:pt x="468072" y="147449"/>
                </a:cubicBezTo>
                <a:cubicBezTo>
                  <a:pt x="469661" y="143839"/>
                  <a:pt x="472116" y="141962"/>
                  <a:pt x="474282" y="139940"/>
                </a:cubicBezTo>
                <a:cubicBezTo>
                  <a:pt x="494068" y="121310"/>
                  <a:pt x="516741" y="106868"/>
                  <a:pt x="540715" y="94303"/>
                </a:cubicBezTo>
                <a:cubicBezTo>
                  <a:pt x="580285" y="73651"/>
                  <a:pt x="621011" y="56032"/>
                  <a:pt x="664770" y="46501"/>
                </a:cubicBezTo>
                <a:close/>
                <a:moveTo>
                  <a:pt x="355688" y="0"/>
                </a:moveTo>
                <a:cubicBezTo>
                  <a:pt x="362358" y="16"/>
                  <a:pt x="369904" y="1298"/>
                  <a:pt x="378533" y="3753"/>
                </a:cubicBezTo>
                <a:cubicBezTo>
                  <a:pt x="390087" y="6930"/>
                  <a:pt x="401062" y="11407"/>
                  <a:pt x="412038" y="16462"/>
                </a:cubicBezTo>
                <a:cubicBezTo>
                  <a:pt x="430523" y="24983"/>
                  <a:pt x="449731" y="32203"/>
                  <a:pt x="469083" y="38847"/>
                </a:cubicBezTo>
                <a:cubicBezTo>
                  <a:pt x="485691" y="44623"/>
                  <a:pt x="502155" y="40435"/>
                  <a:pt x="518185" y="34514"/>
                </a:cubicBezTo>
                <a:cubicBezTo>
                  <a:pt x="531328" y="29748"/>
                  <a:pt x="544180" y="23827"/>
                  <a:pt x="558622" y="25271"/>
                </a:cubicBezTo>
                <a:cubicBezTo>
                  <a:pt x="572487" y="26571"/>
                  <a:pt x="584906" y="30904"/>
                  <a:pt x="591983" y="44046"/>
                </a:cubicBezTo>
                <a:cubicBezTo>
                  <a:pt x="551835" y="64264"/>
                  <a:pt x="512408" y="84916"/>
                  <a:pt x="477026" y="112355"/>
                </a:cubicBezTo>
                <a:cubicBezTo>
                  <a:pt x="466339" y="120587"/>
                  <a:pt x="456519" y="129685"/>
                  <a:pt x="447421" y="139506"/>
                </a:cubicBezTo>
                <a:cubicBezTo>
                  <a:pt x="445976" y="141095"/>
                  <a:pt x="444965" y="143261"/>
                  <a:pt x="442655" y="143838"/>
                </a:cubicBezTo>
                <a:cubicBezTo>
                  <a:pt x="428646" y="147304"/>
                  <a:pt x="418103" y="156692"/>
                  <a:pt x="406839" y="164779"/>
                </a:cubicBezTo>
                <a:cubicBezTo>
                  <a:pt x="396585" y="172145"/>
                  <a:pt x="386043" y="178644"/>
                  <a:pt x="372756" y="177921"/>
                </a:cubicBezTo>
                <a:cubicBezTo>
                  <a:pt x="369290" y="177777"/>
                  <a:pt x="365824" y="177199"/>
                  <a:pt x="361636" y="176622"/>
                </a:cubicBezTo>
                <a:cubicBezTo>
                  <a:pt x="388497" y="140084"/>
                  <a:pt x="413771" y="103546"/>
                  <a:pt x="406694" y="54877"/>
                </a:cubicBezTo>
                <a:cubicBezTo>
                  <a:pt x="400196" y="81305"/>
                  <a:pt x="387920" y="104701"/>
                  <a:pt x="371601" y="127231"/>
                </a:cubicBezTo>
                <a:cubicBezTo>
                  <a:pt x="362503" y="97625"/>
                  <a:pt x="357592" y="68164"/>
                  <a:pt x="358314" y="37836"/>
                </a:cubicBezTo>
                <a:cubicBezTo>
                  <a:pt x="350227" y="62964"/>
                  <a:pt x="345605" y="88526"/>
                  <a:pt x="346905" y="114955"/>
                </a:cubicBezTo>
                <a:cubicBezTo>
                  <a:pt x="347483" y="125642"/>
                  <a:pt x="349794" y="135751"/>
                  <a:pt x="352393" y="146005"/>
                </a:cubicBezTo>
                <a:cubicBezTo>
                  <a:pt x="353404" y="149904"/>
                  <a:pt x="352682" y="152648"/>
                  <a:pt x="350227" y="155825"/>
                </a:cubicBezTo>
                <a:cubicBezTo>
                  <a:pt x="334774" y="176188"/>
                  <a:pt x="317589" y="194818"/>
                  <a:pt x="298380" y="211715"/>
                </a:cubicBezTo>
                <a:cubicBezTo>
                  <a:pt x="283217" y="225146"/>
                  <a:pt x="266609" y="232656"/>
                  <a:pt x="245523" y="231789"/>
                </a:cubicBezTo>
                <a:cubicBezTo>
                  <a:pt x="217218" y="230634"/>
                  <a:pt x="189634" y="226301"/>
                  <a:pt x="162628" y="218069"/>
                </a:cubicBezTo>
                <a:cubicBezTo>
                  <a:pt x="161761" y="217203"/>
                  <a:pt x="160750" y="216625"/>
                  <a:pt x="159595" y="217636"/>
                </a:cubicBezTo>
                <a:lnTo>
                  <a:pt x="159618" y="217660"/>
                </a:lnTo>
                <a:lnTo>
                  <a:pt x="162483" y="218069"/>
                </a:lnTo>
                <a:cubicBezTo>
                  <a:pt x="162195" y="218502"/>
                  <a:pt x="161761" y="218936"/>
                  <a:pt x="161328" y="219369"/>
                </a:cubicBezTo>
                <a:lnTo>
                  <a:pt x="161320" y="219361"/>
                </a:lnTo>
                <a:lnTo>
                  <a:pt x="161328" y="219369"/>
                </a:lnTo>
                <a:cubicBezTo>
                  <a:pt x="183713" y="233811"/>
                  <a:pt x="205809" y="248975"/>
                  <a:pt x="232526" y="254896"/>
                </a:cubicBezTo>
                <a:cubicBezTo>
                  <a:pt x="236714" y="255762"/>
                  <a:pt x="234548" y="257640"/>
                  <a:pt x="233537" y="259373"/>
                </a:cubicBezTo>
                <a:cubicBezTo>
                  <a:pt x="222850" y="278148"/>
                  <a:pt x="208841" y="294322"/>
                  <a:pt x="193244" y="309197"/>
                </a:cubicBezTo>
                <a:cubicBezTo>
                  <a:pt x="191078" y="311364"/>
                  <a:pt x="189200" y="310786"/>
                  <a:pt x="186745" y="309920"/>
                </a:cubicBezTo>
                <a:cubicBezTo>
                  <a:pt x="165516" y="301688"/>
                  <a:pt x="144286" y="293167"/>
                  <a:pt x="122335" y="286524"/>
                </a:cubicBezTo>
                <a:cubicBezTo>
                  <a:pt x="117713" y="285079"/>
                  <a:pt x="118869" y="282191"/>
                  <a:pt x="119013" y="279158"/>
                </a:cubicBezTo>
                <a:cubicBezTo>
                  <a:pt x="120169" y="261973"/>
                  <a:pt x="122913" y="244787"/>
                  <a:pt x="125945" y="227890"/>
                </a:cubicBezTo>
                <a:cubicBezTo>
                  <a:pt x="130278" y="203772"/>
                  <a:pt x="131145" y="179076"/>
                  <a:pt x="136055" y="155103"/>
                </a:cubicBezTo>
                <a:cubicBezTo>
                  <a:pt x="140387" y="134018"/>
                  <a:pt x="149919" y="115966"/>
                  <a:pt x="166671" y="101813"/>
                </a:cubicBezTo>
                <a:cubicBezTo>
                  <a:pt x="184146" y="86938"/>
                  <a:pt x="204653" y="85783"/>
                  <a:pt x="226027" y="88237"/>
                </a:cubicBezTo>
                <a:cubicBezTo>
                  <a:pt x="237003" y="89393"/>
                  <a:pt x="247834" y="91704"/>
                  <a:pt x="258954" y="91993"/>
                </a:cubicBezTo>
                <a:cubicBezTo>
                  <a:pt x="275418" y="92425"/>
                  <a:pt x="287549" y="85060"/>
                  <a:pt x="296936" y="72352"/>
                </a:cubicBezTo>
                <a:cubicBezTo>
                  <a:pt x="304879" y="61520"/>
                  <a:pt x="308923" y="48812"/>
                  <a:pt x="313689" y="36536"/>
                </a:cubicBezTo>
                <a:cubicBezTo>
                  <a:pt x="323546" y="11299"/>
                  <a:pt x="335677" y="-47"/>
                  <a:pt x="3556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5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79" name="Graphic 2">
            <a:extLst>
              <a:ext uri="{FF2B5EF4-FFF2-40B4-BE49-F238E27FC236}">
                <a16:creationId xmlns:a16="http://schemas.microsoft.com/office/drawing/2014/main" id="{CDC39BF0-FDF1-4608-A4DF-9394BD7C4BB2}"/>
              </a:ext>
            </a:extLst>
          </p:cNvPr>
          <p:cNvGrpSpPr/>
          <p:nvPr/>
        </p:nvGrpSpPr>
        <p:grpSpPr>
          <a:xfrm rot="2378551">
            <a:off x="2156320" y="4679701"/>
            <a:ext cx="1286284" cy="2115488"/>
            <a:chOff x="8225514" y="914682"/>
            <a:chExt cx="777751" cy="1279128"/>
          </a:xfrm>
          <a:solidFill>
            <a:schemeClr val="accent3"/>
          </a:solidFill>
        </p:grpSpPr>
        <p:sp>
          <p:nvSpPr>
            <p:cNvPr id="280" name="Freeform: Shape 4">
              <a:extLst>
                <a:ext uri="{FF2B5EF4-FFF2-40B4-BE49-F238E27FC236}">
                  <a16:creationId xmlns:a16="http://schemas.microsoft.com/office/drawing/2014/main" id="{6843CA8F-6C62-427C-9D69-F63275C4621B}"/>
                </a:ext>
              </a:extLst>
            </p:cNvPr>
            <p:cNvSpPr/>
            <p:nvPr/>
          </p:nvSpPr>
          <p:spPr>
            <a:xfrm>
              <a:off x="8267148" y="1217493"/>
              <a:ext cx="229073" cy="916290"/>
            </a:xfrm>
            <a:custGeom>
              <a:avLst/>
              <a:gdLst>
                <a:gd name="connsiteX0" fmla="*/ 78587 w 229072"/>
                <a:gd name="connsiteY0" fmla="*/ 318361 h 916290"/>
                <a:gd name="connsiteX1" fmla="*/ 112363 w 229072"/>
                <a:gd name="connsiteY1" fmla="*/ 329731 h 916290"/>
                <a:gd name="connsiteX2" fmla="*/ 144132 w 229072"/>
                <a:gd name="connsiteY2" fmla="*/ 349796 h 916290"/>
                <a:gd name="connsiteX3" fmla="*/ 158010 w 229072"/>
                <a:gd name="connsiteY3" fmla="*/ 372703 h 916290"/>
                <a:gd name="connsiteX4" fmla="*/ 145637 w 229072"/>
                <a:gd name="connsiteY4" fmla="*/ 332741 h 916290"/>
                <a:gd name="connsiteX5" fmla="*/ 141958 w 229072"/>
                <a:gd name="connsiteY5" fmla="*/ 331904 h 916290"/>
                <a:gd name="connsiteX6" fmla="*/ 99655 w 229072"/>
                <a:gd name="connsiteY6" fmla="*/ 320534 h 916290"/>
                <a:gd name="connsiteX7" fmla="*/ 65879 w 229072"/>
                <a:gd name="connsiteY7" fmla="*/ 290437 h 916290"/>
                <a:gd name="connsiteX8" fmla="*/ 58188 w 229072"/>
                <a:gd name="connsiteY8" fmla="*/ 256327 h 916290"/>
                <a:gd name="connsiteX9" fmla="*/ 94137 w 229072"/>
                <a:gd name="connsiteY9" fmla="*/ 267697 h 916290"/>
                <a:gd name="connsiteX10" fmla="*/ 124067 w 229072"/>
                <a:gd name="connsiteY10" fmla="*/ 286926 h 916290"/>
                <a:gd name="connsiteX11" fmla="*/ 138781 w 229072"/>
                <a:gd name="connsiteY11" fmla="*/ 311171 h 916290"/>
                <a:gd name="connsiteX12" fmla="*/ 137778 w 229072"/>
                <a:gd name="connsiteY12" fmla="*/ 306656 h 916290"/>
                <a:gd name="connsiteX13" fmla="*/ 130421 w 229072"/>
                <a:gd name="connsiteY13" fmla="*/ 282411 h 916290"/>
                <a:gd name="connsiteX14" fmla="*/ 116877 w 229072"/>
                <a:gd name="connsiteY14" fmla="*/ 268366 h 916290"/>
                <a:gd name="connsiteX15" fmla="*/ 81931 w 229072"/>
                <a:gd name="connsiteY15" fmla="*/ 259839 h 916290"/>
                <a:gd name="connsiteX16" fmla="*/ 46483 w 229072"/>
                <a:gd name="connsiteY16" fmla="*/ 227902 h 916290"/>
                <a:gd name="connsiteX17" fmla="*/ 39628 w 229072"/>
                <a:gd name="connsiteY17" fmla="*/ 198808 h 916290"/>
                <a:gd name="connsiteX18" fmla="*/ 39628 w 229072"/>
                <a:gd name="connsiteY18" fmla="*/ 194126 h 916290"/>
                <a:gd name="connsiteX19" fmla="*/ 71732 w 229072"/>
                <a:gd name="connsiteY19" fmla="*/ 206165 h 916290"/>
                <a:gd name="connsiteX20" fmla="*/ 108015 w 229072"/>
                <a:gd name="connsiteY20" fmla="*/ 229909 h 916290"/>
                <a:gd name="connsiteX21" fmla="*/ 118716 w 229072"/>
                <a:gd name="connsiteY21" fmla="*/ 246295 h 916290"/>
                <a:gd name="connsiteX22" fmla="*/ 108015 w 229072"/>
                <a:gd name="connsiteY22" fmla="*/ 213355 h 916290"/>
                <a:gd name="connsiteX23" fmla="*/ 104671 w 229072"/>
                <a:gd name="connsiteY23" fmla="*/ 210847 h 916290"/>
                <a:gd name="connsiteX24" fmla="*/ 66883 w 229072"/>
                <a:gd name="connsiteY24" fmla="*/ 200146 h 916290"/>
                <a:gd name="connsiteX25" fmla="*/ 25583 w 229072"/>
                <a:gd name="connsiteY25" fmla="*/ 162357 h 916290"/>
                <a:gd name="connsiteX26" fmla="*/ 20399 w 229072"/>
                <a:gd name="connsiteY26" fmla="*/ 139283 h 916290"/>
                <a:gd name="connsiteX27" fmla="*/ 19730 w 229072"/>
                <a:gd name="connsiteY27" fmla="*/ 132762 h 916290"/>
                <a:gd name="connsiteX28" fmla="*/ 49326 w 229072"/>
                <a:gd name="connsiteY28" fmla="*/ 144801 h 916290"/>
                <a:gd name="connsiteX29" fmla="*/ 88787 w 229072"/>
                <a:gd name="connsiteY29" fmla="*/ 169380 h 916290"/>
                <a:gd name="connsiteX30" fmla="*/ 98986 w 229072"/>
                <a:gd name="connsiteY30" fmla="*/ 185766 h 916290"/>
                <a:gd name="connsiteX31" fmla="*/ 88954 w 229072"/>
                <a:gd name="connsiteY31" fmla="*/ 156171 h 916290"/>
                <a:gd name="connsiteX32" fmla="*/ 83938 w 229072"/>
                <a:gd name="connsiteY32" fmla="*/ 152325 h 916290"/>
                <a:gd name="connsiteX33" fmla="*/ 52336 w 229072"/>
                <a:gd name="connsiteY33" fmla="*/ 139784 h 916290"/>
                <a:gd name="connsiteX34" fmla="*/ 5685 w 229072"/>
                <a:gd name="connsiteY34" fmla="*/ 98986 h 916290"/>
                <a:gd name="connsiteX35" fmla="*/ 0 w 229072"/>
                <a:gd name="connsiteY35" fmla="*/ 74574 h 916290"/>
                <a:gd name="connsiteX36" fmla="*/ 30432 w 229072"/>
                <a:gd name="connsiteY36" fmla="*/ 84272 h 916290"/>
                <a:gd name="connsiteX37" fmla="*/ 76580 w 229072"/>
                <a:gd name="connsiteY37" fmla="*/ 124736 h 916290"/>
                <a:gd name="connsiteX38" fmla="*/ 80259 w 229072"/>
                <a:gd name="connsiteY38" fmla="*/ 129752 h 916290"/>
                <a:gd name="connsiteX39" fmla="*/ 70059 w 229072"/>
                <a:gd name="connsiteY39" fmla="*/ 100658 h 916290"/>
                <a:gd name="connsiteX40" fmla="*/ 67050 w 229072"/>
                <a:gd name="connsiteY40" fmla="*/ 97481 h 916290"/>
                <a:gd name="connsiteX41" fmla="*/ 61030 w 229072"/>
                <a:gd name="connsiteY41" fmla="*/ 93301 h 916290"/>
                <a:gd name="connsiteX42" fmla="*/ 32940 w 229072"/>
                <a:gd name="connsiteY42" fmla="*/ 25081 h 916290"/>
                <a:gd name="connsiteX43" fmla="*/ 38290 w 229072"/>
                <a:gd name="connsiteY43" fmla="*/ 0 h 916290"/>
                <a:gd name="connsiteX44" fmla="*/ 68220 w 229072"/>
                <a:gd name="connsiteY44" fmla="*/ 23074 h 916290"/>
                <a:gd name="connsiteX45" fmla="*/ 81597 w 229072"/>
                <a:gd name="connsiteY45" fmla="*/ 72902 h 916290"/>
                <a:gd name="connsiteX46" fmla="*/ 74908 w 229072"/>
                <a:gd name="connsiteY46" fmla="*/ 96144 h 916290"/>
                <a:gd name="connsiteX47" fmla="*/ 74741 w 229072"/>
                <a:gd name="connsiteY47" fmla="*/ 107346 h 916290"/>
                <a:gd name="connsiteX48" fmla="*/ 191786 w 229072"/>
                <a:gd name="connsiteY48" fmla="*/ 485901 h 916290"/>
                <a:gd name="connsiteX49" fmla="*/ 223555 w 229072"/>
                <a:gd name="connsiteY49" fmla="*/ 641403 h 916290"/>
                <a:gd name="connsiteX50" fmla="*/ 229407 w 229072"/>
                <a:gd name="connsiteY50" fmla="*/ 819143 h 916290"/>
                <a:gd name="connsiteX51" fmla="*/ 229073 w 229072"/>
                <a:gd name="connsiteY51" fmla="*/ 847903 h 916290"/>
                <a:gd name="connsiteX52" fmla="*/ 221548 w 229072"/>
                <a:gd name="connsiteY52" fmla="*/ 910271 h 916290"/>
                <a:gd name="connsiteX53" fmla="*/ 220712 w 229072"/>
                <a:gd name="connsiteY53" fmla="*/ 912946 h 916290"/>
                <a:gd name="connsiteX54" fmla="*/ 217535 w 229072"/>
                <a:gd name="connsiteY54" fmla="*/ 916792 h 916290"/>
                <a:gd name="connsiteX55" fmla="*/ 201818 w 229072"/>
                <a:gd name="connsiteY55" fmla="*/ 713804 h 916290"/>
                <a:gd name="connsiteX56" fmla="*/ 212018 w 229072"/>
                <a:gd name="connsiteY56" fmla="*/ 745740 h 916290"/>
                <a:gd name="connsiteX57" fmla="*/ 220378 w 229072"/>
                <a:gd name="connsiteY57" fmla="*/ 778512 h 916290"/>
                <a:gd name="connsiteX58" fmla="*/ 226732 w 229072"/>
                <a:gd name="connsiteY58" fmla="*/ 812121 h 916290"/>
                <a:gd name="connsiteX59" fmla="*/ 228404 w 229072"/>
                <a:gd name="connsiteY59" fmla="*/ 812121 h 916290"/>
                <a:gd name="connsiteX60" fmla="*/ 228404 w 229072"/>
                <a:gd name="connsiteY60" fmla="*/ 762293 h 916290"/>
                <a:gd name="connsiteX61" fmla="*/ 191117 w 229072"/>
                <a:gd name="connsiteY61" fmla="*/ 491921 h 916290"/>
                <a:gd name="connsiteX62" fmla="*/ 183593 w 229072"/>
                <a:gd name="connsiteY62" fmla="*/ 464165 h 916290"/>
                <a:gd name="connsiteX63" fmla="*/ 177908 w 229072"/>
                <a:gd name="connsiteY63" fmla="*/ 457476 h 916290"/>
                <a:gd name="connsiteX64" fmla="*/ 142460 w 229072"/>
                <a:gd name="connsiteY64" fmla="*/ 446775 h 916290"/>
                <a:gd name="connsiteX65" fmla="*/ 102330 w 229072"/>
                <a:gd name="connsiteY65" fmla="*/ 408485 h 916290"/>
                <a:gd name="connsiteX66" fmla="*/ 96311 w 229072"/>
                <a:gd name="connsiteY66" fmla="*/ 379391 h 916290"/>
                <a:gd name="connsiteX67" fmla="*/ 102665 w 229072"/>
                <a:gd name="connsiteY67" fmla="*/ 383237 h 916290"/>
                <a:gd name="connsiteX68" fmla="*/ 123064 w 229072"/>
                <a:gd name="connsiteY68" fmla="*/ 390427 h 916290"/>
                <a:gd name="connsiteX69" fmla="*/ 169046 w 229072"/>
                <a:gd name="connsiteY69" fmla="*/ 423032 h 916290"/>
                <a:gd name="connsiteX70" fmla="*/ 174396 w 229072"/>
                <a:gd name="connsiteY70" fmla="*/ 431894 h 916290"/>
                <a:gd name="connsiteX71" fmla="*/ 174062 w 229072"/>
                <a:gd name="connsiteY71" fmla="*/ 428717 h 916290"/>
                <a:gd name="connsiteX72" fmla="*/ 166705 w 229072"/>
                <a:gd name="connsiteY72" fmla="*/ 402131 h 916290"/>
                <a:gd name="connsiteX73" fmla="*/ 158177 w 229072"/>
                <a:gd name="connsiteY73" fmla="*/ 392768 h 916290"/>
                <a:gd name="connsiteX74" fmla="*/ 123398 w 229072"/>
                <a:gd name="connsiteY74" fmla="*/ 383738 h 916290"/>
                <a:gd name="connsiteX75" fmla="*/ 84105 w 229072"/>
                <a:gd name="connsiteY75" fmla="*/ 348792 h 916290"/>
                <a:gd name="connsiteX76" fmla="*/ 77082 w 229072"/>
                <a:gd name="connsiteY76" fmla="*/ 319364 h 916290"/>
                <a:gd name="connsiteX77" fmla="*/ 78587 w 229072"/>
                <a:gd name="connsiteY77" fmla="*/ 318361 h 91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072" h="916290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5">
              <a:extLst>
                <a:ext uri="{FF2B5EF4-FFF2-40B4-BE49-F238E27FC236}">
                  <a16:creationId xmlns:a16="http://schemas.microsoft.com/office/drawing/2014/main" id="{8498389D-EFDE-49BB-B58B-F9DEF7D1298E}"/>
                </a:ext>
              </a:extLst>
            </p:cNvPr>
            <p:cNvSpPr/>
            <p:nvPr/>
          </p:nvSpPr>
          <p:spPr>
            <a:xfrm>
              <a:off x="8490034" y="914682"/>
              <a:ext cx="178911" cy="1279128"/>
            </a:xfrm>
            <a:custGeom>
              <a:avLst/>
              <a:gdLst>
                <a:gd name="connsiteX0" fmla="*/ 89957 w 178910"/>
                <a:gd name="connsiteY0" fmla="*/ 939699 h 1279127"/>
                <a:gd name="connsiteX1" fmla="*/ 89790 w 178910"/>
                <a:gd name="connsiteY1" fmla="*/ 989025 h 1279127"/>
                <a:gd name="connsiteX2" fmla="*/ 87951 w 178910"/>
                <a:gd name="connsiteY2" fmla="*/ 1038685 h 1279127"/>
                <a:gd name="connsiteX3" fmla="*/ 91127 w 178910"/>
                <a:gd name="connsiteY3" fmla="*/ 1027650 h 1279127"/>
                <a:gd name="connsiteX4" fmla="*/ 133096 w 178910"/>
                <a:gd name="connsiteY4" fmla="*/ 783863 h 1279127"/>
                <a:gd name="connsiteX5" fmla="*/ 143129 w 178910"/>
                <a:gd name="connsiteY5" fmla="*/ 578367 h 1279127"/>
                <a:gd name="connsiteX6" fmla="*/ 143129 w 178910"/>
                <a:gd name="connsiteY6" fmla="*/ 568836 h 1279127"/>
                <a:gd name="connsiteX7" fmla="*/ 141624 w 178910"/>
                <a:gd name="connsiteY7" fmla="*/ 573852 h 1279127"/>
                <a:gd name="connsiteX8" fmla="*/ 128749 w 178910"/>
                <a:gd name="connsiteY8" fmla="*/ 563151 h 1279127"/>
                <a:gd name="connsiteX9" fmla="*/ 95475 w 178910"/>
                <a:gd name="connsiteY9" fmla="*/ 543086 h 1279127"/>
                <a:gd name="connsiteX10" fmla="*/ 55847 w 178910"/>
                <a:gd name="connsiteY10" fmla="*/ 471522 h 1279127"/>
                <a:gd name="connsiteX11" fmla="*/ 59191 w 178910"/>
                <a:gd name="connsiteY11" fmla="*/ 435405 h 1279127"/>
                <a:gd name="connsiteX12" fmla="*/ 61866 w 178910"/>
                <a:gd name="connsiteY12" fmla="*/ 437579 h 1279127"/>
                <a:gd name="connsiteX13" fmla="*/ 96144 w 178910"/>
                <a:gd name="connsiteY13" fmla="*/ 463161 h 1279127"/>
                <a:gd name="connsiteX14" fmla="*/ 131257 w 178910"/>
                <a:gd name="connsiteY14" fmla="*/ 497104 h 1279127"/>
                <a:gd name="connsiteX15" fmla="*/ 139617 w 178910"/>
                <a:gd name="connsiteY15" fmla="*/ 527369 h 1279127"/>
                <a:gd name="connsiteX16" fmla="*/ 143296 w 178910"/>
                <a:gd name="connsiteY16" fmla="*/ 551446 h 1279127"/>
                <a:gd name="connsiteX17" fmla="*/ 143797 w 178910"/>
                <a:gd name="connsiteY17" fmla="*/ 546932 h 1279127"/>
                <a:gd name="connsiteX18" fmla="*/ 143965 w 178910"/>
                <a:gd name="connsiteY18" fmla="*/ 292778 h 1279127"/>
                <a:gd name="connsiteX19" fmla="*/ 141791 w 178910"/>
                <a:gd name="connsiteY19" fmla="*/ 152492 h 1279127"/>
                <a:gd name="connsiteX20" fmla="*/ 136775 w 178910"/>
                <a:gd name="connsiteY20" fmla="*/ 138112 h 1279127"/>
                <a:gd name="connsiteX21" fmla="*/ 116877 w 178910"/>
                <a:gd name="connsiteY21" fmla="*/ 106176 h 1279127"/>
                <a:gd name="connsiteX22" fmla="*/ 113199 w 178910"/>
                <a:gd name="connsiteY22" fmla="*/ 56349 h 1279127"/>
                <a:gd name="connsiteX23" fmla="*/ 139784 w 178910"/>
                <a:gd name="connsiteY23" fmla="*/ 2508 h 1279127"/>
                <a:gd name="connsiteX24" fmla="*/ 141122 w 178910"/>
                <a:gd name="connsiteY24" fmla="*/ 0 h 1279127"/>
                <a:gd name="connsiteX25" fmla="*/ 147142 w 178910"/>
                <a:gd name="connsiteY25" fmla="*/ 6521 h 1279127"/>
                <a:gd name="connsiteX26" fmla="*/ 176570 w 178910"/>
                <a:gd name="connsiteY26" fmla="*/ 57853 h 1279127"/>
                <a:gd name="connsiteX27" fmla="*/ 174229 w 178910"/>
                <a:gd name="connsiteY27" fmla="*/ 101327 h 1279127"/>
                <a:gd name="connsiteX28" fmla="*/ 146807 w 178910"/>
                <a:gd name="connsiteY28" fmla="*/ 145804 h 1279127"/>
                <a:gd name="connsiteX29" fmla="*/ 144299 w 178910"/>
                <a:gd name="connsiteY29" fmla="*/ 152659 h 1279127"/>
                <a:gd name="connsiteX30" fmla="*/ 146473 w 178910"/>
                <a:gd name="connsiteY30" fmla="*/ 521851 h 1279127"/>
                <a:gd name="connsiteX31" fmla="*/ 138447 w 178910"/>
                <a:gd name="connsiteY31" fmla="*/ 745406 h 1279127"/>
                <a:gd name="connsiteX32" fmla="*/ 86446 w 178910"/>
                <a:gd name="connsiteY32" fmla="*/ 1054068 h 1279127"/>
                <a:gd name="connsiteX33" fmla="*/ 77918 w 178910"/>
                <a:gd name="connsiteY33" fmla="*/ 1100050 h 1279127"/>
                <a:gd name="connsiteX34" fmla="*/ 45982 w 178910"/>
                <a:gd name="connsiteY34" fmla="*/ 1189840 h 1279127"/>
                <a:gd name="connsiteX35" fmla="*/ 3511 w 178910"/>
                <a:gd name="connsiteY35" fmla="*/ 1274781 h 1279127"/>
                <a:gd name="connsiteX36" fmla="*/ 0 w 178910"/>
                <a:gd name="connsiteY36" fmla="*/ 1280131 h 1279127"/>
                <a:gd name="connsiteX37" fmla="*/ 89957 w 178910"/>
                <a:gd name="connsiteY37" fmla="*/ 939699 h 127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910" h="1279127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6">
              <a:extLst>
                <a:ext uri="{FF2B5EF4-FFF2-40B4-BE49-F238E27FC236}">
                  <a16:creationId xmlns:a16="http://schemas.microsoft.com/office/drawing/2014/main" id="{AD20170B-2D00-4680-93A3-FC8DAA866D67}"/>
                </a:ext>
              </a:extLst>
            </p:cNvPr>
            <p:cNvSpPr/>
            <p:nvPr/>
          </p:nvSpPr>
          <p:spPr>
            <a:xfrm>
              <a:off x="8413788" y="1264478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7">
              <a:extLst>
                <a:ext uri="{FF2B5EF4-FFF2-40B4-BE49-F238E27FC236}">
                  <a16:creationId xmlns:a16="http://schemas.microsoft.com/office/drawing/2014/main" id="{A77C7CF4-3114-4241-94DF-5552BA8A30EE}"/>
                </a:ext>
              </a:extLst>
            </p:cNvPr>
            <p:cNvSpPr/>
            <p:nvPr/>
          </p:nvSpPr>
          <p:spPr>
            <a:xfrm>
              <a:off x="8225514" y="1558928"/>
              <a:ext cx="237433" cy="357821"/>
            </a:xfrm>
            <a:custGeom>
              <a:avLst/>
              <a:gdLst>
                <a:gd name="connsiteX0" fmla="*/ 238603 w 237432"/>
                <a:gd name="connsiteY0" fmla="*/ 358156 h 357821"/>
                <a:gd name="connsiteX1" fmla="*/ 212519 w 237432"/>
                <a:gd name="connsiteY1" fmla="*/ 300302 h 357821"/>
                <a:gd name="connsiteX2" fmla="*/ 135270 w 237432"/>
                <a:gd name="connsiteY2" fmla="*/ 177573 h 357821"/>
                <a:gd name="connsiteX3" fmla="*/ 2341 w 237432"/>
                <a:gd name="connsiteY3" fmla="*/ 4682 h 357821"/>
                <a:gd name="connsiteX4" fmla="*/ 0 w 237432"/>
                <a:gd name="connsiteY4" fmla="*/ 0 h 357821"/>
                <a:gd name="connsiteX5" fmla="*/ 22573 w 237432"/>
                <a:gd name="connsiteY5" fmla="*/ 19062 h 357821"/>
                <a:gd name="connsiteX6" fmla="*/ 135437 w 237432"/>
                <a:gd name="connsiteY6" fmla="*/ 135437 h 357821"/>
                <a:gd name="connsiteX7" fmla="*/ 236430 w 237432"/>
                <a:gd name="connsiteY7" fmla="*/ 347120 h 357821"/>
                <a:gd name="connsiteX8" fmla="*/ 238771 w 237432"/>
                <a:gd name="connsiteY8" fmla="*/ 357989 h 357821"/>
                <a:gd name="connsiteX9" fmla="*/ 238603 w 237432"/>
                <a:gd name="connsiteY9" fmla="*/ 358156 h 35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32" h="357821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8">
              <a:extLst>
                <a:ext uri="{FF2B5EF4-FFF2-40B4-BE49-F238E27FC236}">
                  <a16:creationId xmlns:a16="http://schemas.microsoft.com/office/drawing/2014/main" id="{32A36B94-399E-4935-8AE7-E67FD7109F23}"/>
                </a:ext>
              </a:extLst>
            </p:cNvPr>
            <p:cNvSpPr/>
            <p:nvPr/>
          </p:nvSpPr>
          <p:spPr>
            <a:xfrm>
              <a:off x="8637762" y="1439208"/>
              <a:ext cx="86947" cy="137109"/>
            </a:xfrm>
            <a:custGeom>
              <a:avLst/>
              <a:gdLst>
                <a:gd name="connsiteX0" fmla="*/ 584 w 86947"/>
                <a:gd name="connsiteY0" fmla="*/ 137945 h 137109"/>
                <a:gd name="connsiteX1" fmla="*/ 3928 w 86947"/>
                <a:gd name="connsiteY1" fmla="*/ 87951 h 137109"/>
                <a:gd name="connsiteX2" fmla="*/ 5433 w 86947"/>
                <a:gd name="connsiteY2" fmla="*/ 81931 h 137109"/>
                <a:gd name="connsiteX3" fmla="*/ 55261 w 86947"/>
                <a:gd name="connsiteY3" fmla="*/ 24078 h 137109"/>
                <a:gd name="connsiteX4" fmla="*/ 80342 w 86947"/>
                <a:gd name="connsiteY4" fmla="*/ 5351 h 137109"/>
                <a:gd name="connsiteX5" fmla="*/ 85358 w 86947"/>
                <a:gd name="connsiteY5" fmla="*/ 0 h 137109"/>
                <a:gd name="connsiteX6" fmla="*/ 87531 w 86947"/>
                <a:gd name="connsiteY6" fmla="*/ 22238 h 137109"/>
                <a:gd name="connsiteX7" fmla="*/ 87197 w 86947"/>
                <a:gd name="connsiteY7" fmla="*/ 61030 h 137109"/>
                <a:gd name="connsiteX8" fmla="*/ 62785 w 86947"/>
                <a:gd name="connsiteY8" fmla="*/ 98485 h 137109"/>
                <a:gd name="connsiteX9" fmla="*/ 51080 w 86947"/>
                <a:gd name="connsiteY9" fmla="*/ 105173 h 137109"/>
                <a:gd name="connsiteX10" fmla="*/ 584 w 86947"/>
                <a:gd name="connsiteY10" fmla="*/ 137945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37109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9">
              <a:extLst>
                <a:ext uri="{FF2B5EF4-FFF2-40B4-BE49-F238E27FC236}">
                  <a16:creationId xmlns:a16="http://schemas.microsoft.com/office/drawing/2014/main" id="{8B78DBCC-63C8-469D-83CA-7AA5B9D8542E}"/>
                </a:ext>
              </a:extLst>
            </p:cNvPr>
            <p:cNvSpPr/>
            <p:nvPr/>
          </p:nvSpPr>
          <p:spPr>
            <a:xfrm>
              <a:off x="8547210" y="1081888"/>
              <a:ext cx="85275" cy="138781"/>
            </a:xfrm>
            <a:custGeom>
              <a:avLst/>
              <a:gdLst>
                <a:gd name="connsiteX0" fmla="*/ 4356 w 85275"/>
                <a:gd name="connsiteY0" fmla="*/ 0 h 138781"/>
                <a:gd name="connsiteX1" fmla="*/ 32614 w 85275"/>
                <a:gd name="connsiteY1" fmla="*/ 24747 h 138781"/>
                <a:gd name="connsiteX2" fmla="*/ 39302 w 85275"/>
                <a:gd name="connsiteY2" fmla="*/ 27756 h 138781"/>
                <a:gd name="connsiteX3" fmla="*/ 79599 w 85275"/>
                <a:gd name="connsiteY3" fmla="*/ 75243 h 138781"/>
                <a:gd name="connsiteX4" fmla="*/ 86287 w 85275"/>
                <a:gd name="connsiteY4" fmla="*/ 132093 h 138781"/>
                <a:gd name="connsiteX5" fmla="*/ 85618 w 85275"/>
                <a:gd name="connsiteY5" fmla="*/ 139283 h 138781"/>
                <a:gd name="connsiteX6" fmla="*/ 82107 w 85275"/>
                <a:gd name="connsiteY6" fmla="*/ 136440 h 138781"/>
                <a:gd name="connsiteX7" fmla="*/ 49000 w 85275"/>
                <a:gd name="connsiteY7" fmla="*/ 113199 h 138781"/>
                <a:gd name="connsiteX8" fmla="*/ 28266 w 85275"/>
                <a:gd name="connsiteY8" fmla="*/ 101829 h 138781"/>
                <a:gd name="connsiteX9" fmla="*/ 9 w 85275"/>
                <a:gd name="connsiteY9" fmla="*/ 56683 h 138781"/>
                <a:gd name="connsiteX10" fmla="*/ 3353 w 85275"/>
                <a:gd name="connsiteY10" fmla="*/ 1672 h 138781"/>
                <a:gd name="connsiteX11" fmla="*/ 4356 w 85275"/>
                <a:gd name="connsiteY11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8781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10">
              <a:extLst>
                <a:ext uri="{FF2B5EF4-FFF2-40B4-BE49-F238E27FC236}">
                  <a16:creationId xmlns:a16="http://schemas.microsoft.com/office/drawing/2014/main" id="{CD0037AA-BE87-4B83-8E26-E60BAA6DEB96}"/>
                </a:ext>
              </a:extLst>
            </p:cNvPr>
            <p:cNvSpPr/>
            <p:nvPr/>
          </p:nvSpPr>
          <p:spPr>
            <a:xfrm>
              <a:off x="8545784" y="1260632"/>
              <a:ext cx="86947" cy="137109"/>
            </a:xfrm>
            <a:custGeom>
              <a:avLst/>
              <a:gdLst>
                <a:gd name="connsiteX0" fmla="*/ 5114 w 86947"/>
                <a:gd name="connsiteY0" fmla="*/ 0 h 137109"/>
                <a:gd name="connsiteX1" fmla="*/ 9963 w 86947"/>
                <a:gd name="connsiteY1" fmla="*/ 5351 h 137109"/>
                <a:gd name="connsiteX2" fmla="*/ 36381 w 86947"/>
                <a:gd name="connsiteY2" fmla="*/ 24914 h 137109"/>
                <a:gd name="connsiteX3" fmla="*/ 58285 w 86947"/>
                <a:gd name="connsiteY3" fmla="*/ 37454 h 137109"/>
                <a:gd name="connsiteX4" fmla="*/ 78684 w 86947"/>
                <a:gd name="connsiteY4" fmla="*/ 68387 h 137109"/>
                <a:gd name="connsiteX5" fmla="*/ 86878 w 86947"/>
                <a:gd name="connsiteY5" fmla="*/ 133431 h 137109"/>
                <a:gd name="connsiteX6" fmla="*/ 86376 w 86947"/>
                <a:gd name="connsiteY6" fmla="*/ 137945 h 137109"/>
                <a:gd name="connsiteX7" fmla="*/ 83366 w 86947"/>
                <a:gd name="connsiteY7" fmla="*/ 135437 h 137109"/>
                <a:gd name="connsiteX8" fmla="*/ 49925 w 86947"/>
                <a:gd name="connsiteY8" fmla="*/ 111861 h 137109"/>
                <a:gd name="connsiteX9" fmla="*/ 38053 w 86947"/>
                <a:gd name="connsiteY9" fmla="*/ 105507 h 137109"/>
                <a:gd name="connsiteX10" fmla="*/ 432 w 86947"/>
                <a:gd name="connsiteY10" fmla="*/ 37287 h 137109"/>
                <a:gd name="connsiteX11" fmla="*/ 3776 w 86947"/>
                <a:gd name="connsiteY11" fmla="*/ 334 h 137109"/>
                <a:gd name="connsiteX12" fmla="*/ 5114 w 86947"/>
                <a:gd name="connsiteY12" fmla="*/ 0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47" h="137109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11">
              <a:extLst>
                <a:ext uri="{FF2B5EF4-FFF2-40B4-BE49-F238E27FC236}">
                  <a16:creationId xmlns:a16="http://schemas.microsoft.com/office/drawing/2014/main" id="{130C0418-DC29-4E1F-9178-48ABBF65D7A4}"/>
                </a:ext>
              </a:extLst>
            </p:cNvPr>
            <p:cNvSpPr/>
            <p:nvPr/>
          </p:nvSpPr>
          <p:spPr>
            <a:xfrm>
              <a:off x="8546466" y="1169337"/>
              <a:ext cx="86947" cy="140453"/>
            </a:xfrm>
            <a:custGeom>
              <a:avLst/>
              <a:gdLst>
                <a:gd name="connsiteX0" fmla="*/ 86530 w 86947"/>
                <a:gd name="connsiteY0" fmla="*/ 140453 h 140453"/>
                <a:gd name="connsiteX1" fmla="*/ 82517 w 86947"/>
                <a:gd name="connsiteY1" fmla="*/ 137109 h 140453"/>
                <a:gd name="connsiteX2" fmla="*/ 48741 w 86947"/>
                <a:gd name="connsiteY2" fmla="*/ 113700 h 140453"/>
                <a:gd name="connsiteX3" fmla="*/ 28008 w 86947"/>
                <a:gd name="connsiteY3" fmla="*/ 102163 h 140453"/>
                <a:gd name="connsiteX4" fmla="*/ 586 w 86947"/>
                <a:gd name="connsiteY4" fmla="*/ 59358 h 140453"/>
                <a:gd name="connsiteX5" fmla="*/ 4264 w 86947"/>
                <a:gd name="connsiteY5" fmla="*/ 0 h 140453"/>
                <a:gd name="connsiteX6" fmla="*/ 8444 w 86947"/>
                <a:gd name="connsiteY6" fmla="*/ 6019 h 140453"/>
                <a:gd name="connsiteX7" fmla="*/ 33860 w 86947"/>
                <a:gd name="connsiteY7" fmla="*/ 25917 h 140453"/>
                <a:gd name="connsiteX8" fmla="*/ 82684 w 86947"/>
                <a:gd name="connsiteY8" fmla="*/ 85442 h 140453"/>
                <a:gd name="connsiteX9" fmla="*/ 86697 w 86947"/>
                <a:gd name="connsiteY9" fmla="*/ 135772 h 140453"/>
                <a:gd name="connsiteX10" fmla="*/ 86530 w 86947"/>
                <a:gd name="connsiteY10" fmla="*/ 140453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40453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12">
              <a:extLst>
                <a:ext uri="{FF2B5EF4-FFF2-40B4-BE49-F238E27FC236}">
                  <a16:creationId xmlns:a16="http://schemas.microsoft.com/office/drawing/2014/main" id="{06FBA5FC-4C61-48A8-98EB-920830E9B936}"/>
                </a:ext>
              </a:extLst>
            </p:cNvPr>
            <p:cNvSpPr/>
            <p:nvPr/>
          </p:nvSpPr>
          <p:spPr>
            <a:xfrm>
              <a:off x="8544083" y="1438874"/>
              <a:ext cx="85275" cy="140453"/>
            </a:xfrm>
            <a:custGeom>
              <a:avLst/>
              <a:gdLst>
                <a:gd name="connsiteX0" fmla="*/ 84565 w 85275"/>
                <a:gd name="connsiteY0" fmla="*/ 140955 h 140453"/>
                <a:gd name="connsiteX1" fmla="*/ 39419 w 85275"/>
                <a:gd name="connsiteY1" fmla="*/ 108684 h 140453"/>
                <a:gd name="connsiteX2" fmla="*/ 36911 w 85275"/>
                <a:gd name="connsiteY2" fmla="*/ 107346 h 140453"/>
                <a:gd name="connsiteX3" fmla="*/ 460 w 85275"/>
                <a:gd name="connsiteY3" fmla="*/ 41467 h 140453"/>
                <a:gd name="connsiteX4" fmla="*/ 4975 w 85275"/>
                <a:gd name="connsiteY4" fmla="*/ 0 h 140453"/>
                <a:gd name="connsiteX5" fmla="*/ 9824 w 85275"/>
                <a:gd name="connsiteY5" fmla="*/ 5518 h 140453"/>
                <a:gd name="connsiteX6" fmla="*/ 32564 w 85275"/>
                <a:gd name="connsiteY6" fmla="*/ 24245 h 140453"/>
                <a:gd name="connsiteX7" fmla="*/ 83562 w 85275"/>
                <a:gd name="connsiteY7" fmla="*/ 93636 h 140453"/>
                <a:gd name="connsiteX8" fmla="*/ 84565 w 85275"/>
                <a:gd name="connsiteY8" fmla="*/ 140955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40453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13">
              <a:extLst>
                <a:ext uri="{FF2B5EF4-FFF2-40B4-BE49-F238E27FC236}">
                  <a16:creationId xmlns:a16="http://schemas.microsoft.com/office/drawing/2014/main" id="{CD6A978B-9303-4F7C-B13F-AA7F7FF2C357}"/>
                </a:ext>
              </a:extLst>
            </p:cNvPr>
            <p:cNvSpPr/>
            <p:nvPr/>
          </p:nvSpPr>
          <p:spPr>
            <a:xfrm>
              <a:off x="8641397" y="1078544"/>
              <a:ext cx="85275" cy="138781"/>
            </a:xfrm>
            <a:custGeom>
              <a:avLst/>
              <a:gdLst>
                <a:gd name="connsiteX0" fmla="*/ 83897 w 85275"/>
                <a:gd name="connsiteY0" fmla="*/ 0 h 138781"/>
                <a:gd name="connsiteX1" fmla="*/ 85569 w 85275"/>
                <a:gd name="connsiteY1" fmla="*/ 58689 h 138781"/>
                <a:gd name="connsiteX2" fmla="*/ 64835 w 85275"/>
                <a:gd name="connsiteY2" fmla="*/ 96311 h 138781"/>
                <a:gd name="connsiteX3" fmla="*/ 53967 w 85275"/>
                <a:gd name="connsiteY3" fmla="*/ 103333 h 138781"/>
                <a:gd name="connsiteX4" fmla="*/ 1130 w 85275"/>
                <a:gd name="connsiteY4" fmla="*/ 139116 h 138781"/>
                <a:gd name="connsiteX5" fmla="*/ 126 w 85275"/>
                <a:gd name="connsiteY5" fmla="*/ 129752 h 138781"/>
                <a:gd name="connsiteX6" fmla="*/ 9323 w 85275"/>
                <a:gd name="connsiteY6" fmla="*/ 66046 h 138781"/>
                <a:gd name="connsiteX7" fmla="*/ 41259 w 85275"/>
                <a:gd name="connsiteY7" fmla="*/ 30097 h 138781"/>
                <a:gd name="connsiteX8" fmla="*/ 80720 w 85275"/>
                <a:gd name="connsiteY8" fmla="*/ 1170 h 138781"/>
                <a:gd name="connsiteX9" fmla="*/ 83897 w 85275"/>
                <a:gd name="connsiteY9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75" h="138781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14">
              <a:extLst>
                <a:ext uri="{FF2B5EF4-FFF2-40B4-BE49-F238E27FC236}">
                  <a16:creationId xmlns:a16="http://schemas.microsoft.com/office/drawing/2014/main" id="{37D3E85C-2129-43FE-AA32-4C157B3944CA}"/>
                </a:ext>
              </a:extLst>
            </p:cNvPr>
            <p:cNvSpPr/>
            <p:nvPr/>
          </p:nvSpPr>
          <p:spPr>
            <a:xfrm>
              <a:off x="8641189" y="1167164"/>
              <a:ext cx="85275" cy="137109"/>
            </a:xfrm>
            <a:custGeom>
              <a:avLst/>
              <a:gdLst>
                <a:gd name="connsiteX0" fmla="*/ 0 w 85275"/>
                <a:gd name="connsiteY0" fmla="*/ 137276 h 137109"/>
                <a:gd name="connsiteX1" fmla="*/ 1839 w 85275"/>
                <a:gd name="connsiteY1" fmla="*/ 99822 h 137109"/>
                <a:gd name="connsiteX2" fmla="*/ 8360 w 85275"/>
                <a:gd name="connsiteY2" fmla="*/ 69558 h 137109"/>
                <a:gd name="connsiteX3" fmla="*/ 41300 w 85275"/>
                <a:gd name="connsiteY3" fmla="*/ 29596 h 137109"/>
                <a:gd name="connsiteX4" fmla="*/ 81262 w 85275"/>
                <a:gd name="connsiteY4" fmla="*/ 334 h 137109"/>
                <a:gd name="connsiteX5" fmla="*/ 82767 w 85275"/>
                <a:gd name="connsiteY5" fmla="*/ 0 h 137109"/>
                <a:gd name="connsiteX6" fmla="*/ 85610 w 85275"/>
                <a:gd name="connsiteY6" fmla="*/ 61365 h 137109"/>
                <a:gd name="connsiteX7" fmla="*/ 63037 w 85275"/>
                <a:gd name="connsiteY7" fmla="*/ 96980 h 137109"/>
                <a:gd name="connsiteX8" fmla="*/ 39795 w 85275"/>
                <a:gd name="connsiteY8" fmla="*/ 110691 h 137109"/>
                <a:gd name="connsiteX9" fmla="*/ 4013 w 85275"/>
                <a:gd name="connsiteY9" fmla="*/ 135939 h 137109"/>
                <a:gd name="connsiteX10" fmla="*/ 1839 w 85275"/>
                <a:gd name="connsiteY10" fmla="*/ 137611 h 137109"/>
                <a:gd name="connsiteX11" fmla="*/ 0 w 85275"/>
                <a:gd name="connsiteY11" fmla="*/ 137276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7109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15">
              <a:extLst>
                <a:ext uri="{FF2B5EF4-FFF2-40B4-BE49-F238E27FC236}">
                  <a16:creationId xmlns:a16="http://schemas.microsoft.com/office/drawing/2014/main" id="{48F2B75A-02E6-42A9-9D67-0FC7419358E7}"/>
                </a:ext>
              </a:extLst>
            </p:cNvPr>
            <p:cNvSpPr/>
            <p:nvPr/>
          </p:nvSpPr>
          <p:spPr>
            <a:xfrm>
              <a:off x="8640748" y="1346910"/>
              <a:ext cx="85275" cy="138781"/>
            </a:xfrm>
            <a:custGeom>
              <a:avLst/>
              <a:gdLst>
                <a:gd name="connsiteX0" fmla="*/ 775 w 85275"/>
                <a:gd name="connsiteY0" fmla="*/ 138781 h 138781"/>
                <a:gd name="connsiteX1" fmla="*/ 12312 w 85275"/>
                <a:gd name="connsiteY1" fmla="*/ 58188 h 138781"/>
                <a:gd name="connsiteX2" fmla="*/ 42744 w 85275"/>
                <a:gd name="connsiteY2" fmla="*/ 28592 h 138781"/>
                <a:gd name="connsiteX3" fmla="*/ 82204 w 85275"/>
                <a:gd name="connsiteY3" fmla="*/ 0 h 138781"/>
                <a:gd name="connsiteX4" fmla="*/ 84545 w 85275"/>
                <a:gd name="connsiteY4" fmla="*/ 18393 h 138781"/>
                <a:gd name="connsiteX5" fmla="*/ 85381 w 85275"/>
                <a:gd name="connsiteY5" fmla="*/ 58857 h 138781"/>
                <a:gd name="connsiteX6" fmla="*/ 61972 w 85275"/>
                <a:gd name="connsiteY6" fmla="*/ 97481 h 138781"/>
                <a:gd name="connsiteX7" fmla="*/ 53278 w 85275"/>
                <a:gd name="connsiteY7" fmla="*/ 102832 h 138781"/>
                <a:gd name="connsiteX8" fmla="*/ 775 w 85275"/>
                <a:gd name="connsiteY8" fmla="*/ 138781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16">
              <a:extLst>
                <a:ext uri="{FF2B5EF4-FFF2-40B4-BE49-F238E27FC236}">
                  <a16:creationId xmlns:a16="http://schemas.microsoft.com/office/drawing/2014/main" id="{BF5012D8-8458-4E65-84A9-9C201009ABAF}"/>
                </a:ext>
              </a:extLst>
            </p:cNvPr>
            <p:cNvSpPr/>
            <p:nvPr/>
          </p:nvSpPr>
          <p:spPr>
            <a:xfrm>
              <a:off x="8642307" y="1255783"/>
              <a:ext cx="85275" cy="138781"/>
            </a:xfrm>
            <a:custGeom>
              <a:avLst/>
              <a:gdLst>
                <a:gd name="connsiteX0" fmla="*/ 721 w 85275"/>
                <a:gd name="connsiteY0" fmla="*/ 139450 h 138781"/>
                <a:gd name="connsiteX1" fmla="*/ 7911 w 85275"/>
                <a:gd name="connsiteY1" fmla="*/ 70227 h 138781"/>
                <a:gd name="connsiteX2" fmla="*/ 41519 w 85275"/>
                <a:gd name="connsiteY2" fmla="*/ 30097 h 138781"/>
                <a:gd name="connsiteX3" fmla="*/ 81147 w 85275"/>
                <a:gd name="connsiteY3" fmla="*/ 0 h 138781"/>
                <a:gd name="connsiteX4" fmla="*/ 82485 w 85275"/>
                <a:gd name="connsiteY4" fmla="*/ 4515 h 138781"/>
                <a:gd name="connsiteX5" fmla="*/ 85996 w 85275"/>
                <a:gd name="connsiteY5" fmla="*/ 50998 h 138781"/>
                <a:gd name="connsiteX6" fmla="*/ 57571 w 85275"/>
                <a:gd name="connsiteY6" fmla="*/ 101327 h 138781"/>
                <a:gd name="connsiteX7" fmla="*/ 43860 w 85275"/>
                <a:gd name="connsiteY7" fmla="*/ 109018 h 138781"/>
                <a:gd name="connsiteX8" fmla="*/ 721 w 85275"/>
                <a:gd name="connsiteY8" fmla="*/ 13945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17">
              <a:extLst>
                <a:ext uri="{FF2B5EF4-FFF2-40B4-BE49-F238E27FC236}">
                  <a16:creationId xmlns:a16="http://schemas.microsoft.com/office/drawing/2014/main" id="{2E76261B-4FDE-4B3D-90DB-BDF3DB0F18D9}"/>
                </a:ext>
              </a:extLst>
            </p:cNvPr>
            <p:cNvSpPr/>
            <p:nvPr/>
          </p:nvSpPr>
          <p:spPr>
            <a:xfrm>
              <a:off x="8545875" y="994607"/>
              <a:ext cx="85275" cy="142125"/>
            </a:xfrm>
            <a:custGeom>
              <a:avLst/>
              <a:gdLst>
                <a:gd name="connsiteX0" fmla="*/ 83275 w 85275"/>
                <a:gd name="connsiteY0" fmla="*/ 143463 h 142125"/>
                <a:gd name="connsiteX1" fmla="*/ 38297 w 85275"/>
                <a:gd name="connsiteY1" fmla="*/ 106343 h 142125"/>
                <a:gd name="connsiteX2" fmla="*/ 6 w 85275"/>
                <a:gd name="connsiteY2" fmla="*/ 43306 h 142125"/>
                <a:gd name="connsiteX3" fmla="*/ 3350 w 85275"/>
                <a:gd name="connsiteY3" fmla="*/ 0 h 142125"/>
                <a:gd name="connsiteX4" fmla="*/ 35956 w 85275"/>
                <a:gd name="connsiteY4" fmla="*/ 25583 h 142125"/>
                <a:gd name="connsiteX5" fmla="*/ 82941 w 85275"/>
                <a:gd name="connsiteY5" fmla="*/ 104504 h 142125"/>
                <a:gd name="connsiteX6" fmla="*/ 85616 w 85275"/>
                <a:gd name="connsiteY6" fmla="*/ 142961 h 142125"/>
                <a:gd name="connsiteX7" fmla="*/ 83275 w 85275"/>
                <a:gd name="connsiteY7" fmla="*/ 143463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75" h="14212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18">
              <a:extLst>
                <a:ext uri="{FF2B5EF4-FFF2-40B4-BE49-F238E27FC236}">
                  <a16:creationId xmlns:a16="http://schemas.microsoft.com/office/drawing/2014/main" id="{07251F8A-3DF3-4782-AECF-22E7483268D0}"/>
                </a:ext>
              </a:extLst>
            </p:cNvPr>
            <p:cNvSpPr/>
            <p:nvPr/>
          </p:nvSpPr>
          <p:spPr>
            <a:xfrm>
              <a:off x="8641442" y="989925"/>
              <a:ext cx="83603" cy="145469"/>
            </a:xfrm>
            <a:custGeom>
              <a:avLst/>
              <a:gdLst>
                <a:gd name="connsiteX0" fmla="*/ 248 w 83603"/>
                <a:gd name="connsiteY0" fmla="*/ 145469 h 145469"/>
                <a:gd name="connsiteX1" fmla="*/ 14628 w 83603"/>
                <a:gd name="connsiteY1" fmla="*/ 64040 h 145469"/>
                <a:gd name="connsiteX2" fmla="*/ 49072 w 83603"/>
                <a:gd name="connsiteY2" fmla="*/ 26251 h 145469"/>
                <a:gd name="connsiteX3" fmla="*/ 81510 w 83603"/>
                <a:gd name="connsiteY3" fmla="*/ 0 h 145469"/>
                <a:gd name="connsiteX4" fmla="*/ 82514 w 83603"/>
                <a:gd name="connsiteY4" fmla="*/ 10367 h 145469"/>
                <a:gd name="connsiteX5" fmla="*/ 84520 w 83603"/>
                <a:gd name="connsiteY5" fmla="*/ 43975 h 145469"/>
                <a:gd name="connsiteX6" fmla="*/ 45059 w 83603"/>
                <a:gd name="connsiteY6" fmla="*/ 108015 h 145469"/>
                <a:gd name="connsiteX7" fmla="*/ 10782 w 83603"/>
                <a:gd name="connsiteY7" fmla="*/ 132093 h 145469"/>
                <a:gd name="connsiteX8" fmla="*/ 248 w 83603"/>
                <a:gd name="connsiteY8" fmla="*/ 145469 h 1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3" h="145469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19">
              <a:extLst>
                <a:ext uri="{FF2B5EF4-FFF2-40B4-BE49-F238E27FC236}">
                  <a16:creationId xmlns:a16="http://schemas.microsoft.com/office/drawing/2014/main" id="{A4D0CC72-80A2-4A9F-8C2F-9FC1578C25C0}"/>
                </a:ext>
              </a:extLst>
            </p:cNvPr>
            <p:cNvSpPr/>
            <p:nvPr/>
          </p:nvSpPr>
          <p:spPr>
            <a:xfrm>
              <a:off x="8446173" y="1559597"/>
              <a:ext cx="51834" cy="110356"/>
            </a:xfrm>
            <a:custGeom>
              <a:avLst/>
              <a:gdLst>
                <a:gd name="connsiteX0" fmla="*/ 8580 w 51833"/>
                <a:gd name="connsiteY0" fmla="*/ 111694 h 110356"/>
                <a:gd name="connsiteX1" fmla="*/ 387 w 51833"/>
                <a:gd name="connsiteY1" fmla="*/ 77082 h 110356"/>
                <a:gd name="connsiteX2" fmla="*/ 53 w 51833"/>
                <a:gd name="connsiteY2" fmla="*/ 64709 h 110356"/>
                <a:gd name="connsiteX3" fmla="*/ 16606 w 51833"/>
                <a:gd name="connsiteY3" fmla="*/ 27422 h 110356"/>
                <a:gd name="connsiteX4" fmla="*/ 36838 w 51833"/>
                <a:gd name="connsiteY4" fmla="*/ 0 h 110356"/>
                <a:gd name="connsiteX5" fmla="*/ 39179 w 51833"/>
                <a:gd name="connsiteY5" fmla="*/ 3679 h 110356"/>
                <a:gd name="connsiteX6" fmla="*/ 51051 w 51833"/>
                <a:gd name="connsiteY6" fmla="*/ 36451 h 110356"/>
                <a:gd name="connsiteX7" fmla="*/ 41854 w 51833"/>
                <a:gd name="connsiteY7" fmla="*/ 74072 h 110356"/>
                <a:gd name="connsiteX8" fmla="*/ 26137 w 51833"/>
                <a:gd name="connsiteY8" fmla="*/ 90124 h 110356"/>
                <a:gd name="connsiteX9" fmla="*/ 8580 w 51833"/>
                <a:gd name="connsiteY9" fmla="*/ 111694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33" h="110356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0">
              <a:extLst>
                <a:ext uri="{FF2B5EF4-FFF2-40B4-BE49-F238E27FC236}">
                  <a16:creationId xmlns:a16="http://schemas.microsoft.com/office/drawing/2014/main" id="{7BD760DA-3A4E-46EC-945F-369971FE45DD}"/>
                </a:ext>
              </a:extLst>
            </p:cNvPr>
            <p:cNvSpPr/>
            <p:nvPr/>
          </p:nvSpPr>
          <p:spPr>
            <a:xfrm>
              <a:off x="8388584" y="1370821"/>
              <a:ext cx="51834" cy="112028"/>
            </a:xfrm>
            <a:custGeom>
              <a:avLst/>
              <a:gdLst>
                <a:gd name="connsiteX0" fmla="*/ 36407 w 51833"/>
                <a:gd name="connsiteY0" fmla="*/ 0 h 112028"/>
                <a:gd name="connsiteX1" fmla="*/ 49114 w 51833"/>
                <a:gd name="connsiteY1" fmla="*/ 32772 h 112028"/>
                <a:gd name="connsiteX2" fmla="*/ 39249 w 51833"/>
                <a:gd name="connsiteY2" fmla="*/ 78420 h 112028"/>
                <a:gd name="connsiteX3" fmla="*/ 8818 w 51833"/>
                <a:gd name="connsiteY3" fmla="*/ 113366 h 112028"/>
                <a:gd name="connsiteX4" fmla="*/ 1628 w 51833"/>
                <a:gd name="connsiteY4" fmla="*/ 83770 h 112028"/>
                <a:gd name="connsiteX5" fmla="*/ 457 w 51833"/>
                <a:gd name="connsiteY5" fmla="*/ 73236 h 112028"/>
                <a:gd name="connsiteX6" fmla="*/ 19519 w 51833"/>
                <a:gd name="connsiteY6" fmla="*/ 25248 h 112028"/>
                <a:gd name="connsiteX7" fmla="*/ 33230 w 51833"/>
                <a:gd name="connsiteY7" fmla="*/ 6354 h 112028"/>
                <a:gd name="connsiteX8" fmla="*/ 36407 w 51833"/>
                <a:gd name="connsiteY8" fmla="*/ 0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2028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1">
              <a:extLst>
                <a:ext uri="{FF2B5EF4-FFF2-40B4-BE49-F238E27FC236}">
                  <a16:creationId xmlns:a16="http://schemas.microsoft.com/office/drawing/2014/main" id="{F70AED15-3838-4F03-B9E4-B1A5247DA7D1}"/>
                </a:ext>
              </a:extLst>
            </p:cNvPr>
            <p:cNvSpPr/>
            <p:nvPr/>
          </p:nvSpPr>
          <p:spPr>
            <a:xfrm>
              <a:off x="8427183" y="1493885"/>
              <a:ext cx="51834" cy="112028"/>
            </a:xfrm>
            <a:custGeom>
              <a:avLst/>
              <a:gdLst>
                <a:gd name="connsiteX0" fmla="*/ 9345 w 51833"/>
                <a:gd name="connsiteY0" fmla="*/ 113366 h 112028"/>
                <a:gd name="connsiteX1" fmla="*/ 483 w 51833"/>
                <a:gd name="connsiteY1" fmla="*/ 56850 h 112028"/>
                <a:gd name="connsiteX2" fmla="*/ 13860 w 51833"/>
                <a:gd name="connsiteY2" fmla="*/ 30933 h 112028"/>
                <a:gd name="connsiteX3" fmla="*/ 35262 w 51833"/>
                <a:gd name="connsiteY3" fmla="*/ 0 h 112028"/>
                <a:gd name="connsiteX4" fmla="*/ 51648 w 51833"/>
                <a:gd name="connsiteY4" fmla="*/ 45815 h 112028"/>
                <a:gd name="connsiteX5" fmla="*/ 43288 w 51833"/>
                <a:gd name="connsiteY5" fmla="*/ 73069 h 112028"/>
                <a:gd name="connsiteX6" fmla="*/ 30079 w 51833"/>
                <a:gd name="connsiteY6" fmla="*/ 87616 h 112028"/>
                <a:gd name="connsiteX7" fmla="*/ 9345 w 51833"/>
                <a:gd name="connsiteY7" fmla="*/ 113366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33" h="112028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2">
              <a:extLst>
                <a:ext uri="{FF2B5EF4-FFF2-40B4-BE49-F238E27FC236}">
                  <a16:creationId xmlns:a16="http://schemas.microsoft.com/office/drawing/2014/main" id="{A4795EFA-A62A-4B6E-AF8A-0DE8B41F56E2}"/>
                </a:ext>
              </a:extLst>
            </p:cNvPr>
            <p:cNvSpPr/>
            <p:nvPr/>
          </p:nvSpPr>
          <p:spPr>
            <a:xfrm>
              <a:off x="8408316" y="1434192"/>
              <a:ext cx="51834" cy="110356"/>
            </a:xfrm>
            <a:custGeom>
              <a:avLst/>
              <a:gdLst>
                <a:gd name="connsiteX0" fmla="*/ 35569 w 51833"/>
                <a:gd name="connsiteY0" fmla="*/ 0 h 110356"/>
                <a:gd name="connsiteX1" fmla="*/ 51621 w 51833"/>
                <a:gd name="connsiteY1" fmla="*/ 42972 h 110356"/>
                <a:gd name="connsiteX2" fmla="*/ 41087 w 51833"/>
                <a:gd name="connsiteY2" fmla="*/ 73905 h 110356"/>
                <a:gd name="connsiteX3" fmla="*/ 22193 w 51833"/>
                <a:gd name="connsiteY3" fmla="*/ 94639 h 110356"/>
                <a:gd name="connsiteX4" fmla="*/ 9987 w 51833"/>
                <a:gd name="connsiteY4" fmla="*/ 111861 h 110356"/>
                <a:gd name="connsiteX5" fmla="*/ 958 w 51833"/>
                <a:gd name="connsiteY5" fmla="*/ 77751 h 110356"/>
                <a:gd name="connsiteX6" fmla="*/ 122 w 51833"/>
                <a:gd name="connsiteY6" fmla="*/ 66046 h 110356"/>
                <a:gd name="connsiteX7" fmla="*/ 16174 w 51833"/>
                <a:gd name="connsiteY7" fmla="*/ 26920 h 110356"/>
                <a:gd name="connsiteX8" fmla="*/ 35569 w 51833"/>
                <a:gd name="connsiteY8" fmla="*/ 0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0356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3">
              <a:extLst>
                <a:ext uri="{FF2B5EF4-FFF2-40B4-BE49-F238E27FC236}">
                  <a16:creationId xmlns:a16="http://schemas.microsoft.com/office/drawing/2014/main" id="{3927EF08-C69C-4F59-BBE6-ED3DB290252C}"/>
                </a:ext>
              </a:extLst>
            </p:cNvPr>
            <p:cNvSpPr/>
            <p:nvPr/>
          </p:nvSpPr>
          <p:spPr>
            <a:xfrm>
              <a:off x="8369115" y="1309456"/>
              <a:ext cx="51834" cy="113700"/>
            </a:xfrm>
            <a:custGeom>
              <a:avLst/>
              <a:gdLst>
                <a:gd name="connsiteX0" fmla="*/ 36312 w 51833"/>
                <a:gd name="connsiteY0" fmla="*/ 0 h 113700"/>
                <a:gd name="connsiteX1" fmla="*/ 50191 w 51833"/>
                <a:gd name="connsiteY1" fmla="*/ 37454 h 113700"/>
                <a:gd name="connsiteX2" fmla="*/ 40994 w 51833"/>
                <a:gd name="connsiteY2" fmla="*/ 76580 h 113700"/>
                <a:gd name="connsiteX3" fmla="*/ 19257 w 51833"/>
                <a:gd name="connsiteY3" fmla="*/ 100825 h 113700"/>
                <a:gd name="connsiteX4" fmla="*/ 10228 w 51833"/>
                <a:gd name="connsiteY4" fmla="*/ 114369 h 113700"/>
                <a:gd name="connsiteX5" fmla="*/ 697 w 51833"/>
                <a:gd name="connsiteY5" fmla="*/ 76915 h 113700"/>
                <a:gd name="connsiteX6" fmla="*/ 21598 w 51833"/>
                <a:gd name="connsiteY6" fmla="*/ 23576 h 113700"/>
                <a:gd name="connsiteX7" fmla="*/ 33135 w 51833"/>
                <a:gd name="connsiteY7" fmla="*/ 7190 h 113700"/>
                <a:gd name="connsiteX8" fmla="*/ 36312 w 51833"/>
                <a:gd name="connsiteY8" fmla="*/ 0 h 11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3700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4">
              <a:extLst>
                <a:ext uri="{FF2B5EF4-FFF2-40B4-BE49-F238E27FC236}">
                  <a16:creationId xmlns:a16="http://schemas.microsoft.com/office/drawing/2014/main" id="{659FF9DD-596F-4E21-A044-D465A24EF26B}"/>
                </a:ext>
              </a:extLst>
            </p:cNvPr>
            <p:cNvSpPr/>
            <p:nvPr/>
          </p:nvSpPr>
          <p:spPr>
            <a:xfrm>
              <a:off x="8352092" y="1251268"/>
              <a:ext cx="46818" cy="115372"/>
            </a:xfrm>
            <a:custGeom>
              <a:avLst/>
              <a:gdLst>
                <a:gd name="connsiteX0" fmla="*/ 9360 w 46817"/>
                <a:gd name="connsiteY0" fmla="*/ 116376 h 115372"/>
                <a:gd name="connsiteX1" fmla="*/ 21399 w 46817"/>
                <a:gd name="connsiteY1" fmla="*/ 18393 h 115372"/>
                <a:gd name="connsiteX2" fmla="*/ 34107 w 46817"/>
                <a:gd name="connsiteY2" fmla="*/ 0 h 115372"/>
                <a:gd name="connsiteX3" fmla="*/ 47651 w 46817"/>
                <a:gd name="connsiteY3" fmla="*/ 52336 h 115372"/>
                <a:gd name="connsiteX4" fmla="*/ 32937 w 46817"/>
                <a:gd name="connsiteY4" fmla="*/ 80092 h 115372"/>
                <a:gd name="connsiteX5" fmla="*/ 9360 w 46817"/>
                <a:gd name="connsiteY5" fmla="*/ 116376 h 11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17" h="115372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25">
              <a:extLst>
                <a:ext uri="{FF2B5EF4-FFF2-40B4-BE49-F238E27FC236}">
                  <a16:creationId xmlns:a16="http://schemas.microsoft.com/office/drawing/2014/main" id="{6A5E9A3C-47F0-4BD2-A688-B15D2BC8D16B}"/>
                </a:ext>
              </a:extLst>
            </p:cNvPr>
            <p:cNvSpPr/>
            <p:nvPr/>
          </p:nvSpPr>
          <p:spPr>
            <a:xfrm rot="13742829">
              <a:off x="8629559" y="1514494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4" name="Group 24">
            <a:extLst>
              <a:ext uri="{FF2B5EF4-FFF2-40B4-BE49-F238E27FC236}">
                <a16:creationId xmlns:a16="http://schemas.microsoft.com/office/drawing/2014/main" id="{6D99186D-0061-43E9-9823-5E8CEE42FDE3}"/>
              </a:ext>
            </a:extLst>
          </p:cNvPr>
          <p:cNvGrpSpPr/>
          <p:nvPr/>
        </p:nvGrpSpPr>
        <p:grpSpPr>
          <a:xfrm>
            <a:off x="9048456" y="3133568"/>
            <a:ext cx="724418" cy="1054620"/>
            <a:chOff x="3941816" y="1814078"/>
            <a:chExt cx="1781788" cy="2593958"/>
          </a:xfrm>
        </p:grpSpPr>
        <p:grpSp>
          <p:nvGrpSpPr>
            <p:cNvPr id="315" name="Group 25">
              <a:extLst>
                <a:ext uri="{FF2B5EF4-FFF2-40B4-BE49-F238E27FC236}">
                  <a16:creationId xmlns:a16="http://schemas.microsoft.com/office/drawing/2014/main" id="{EA8BE1C7-8933-428B-B5A9-2086FDF3131B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320" name="Freeform 21">
                <a:extLst>
                  <a:ext uri="{FF2B5EF4-FFF2-40B4-BE49-F238E27FC236}">
                    <a16:creationId xmlns:a16="http://schemas.microsoft.com/office/drawing/2014/main" id="{8A9AC29F-41BE-484F-8DAF-A4ED69145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1" name="Rectangle 31">
                <a:extLst>
                  <a:ext uri="{FF2B5EF4-FFF2-40B4-BE49-F238E27FC236}">
                    <a16:creationId xmlns:a16="http://schemas.microsoft.com/office/drawing/2014/main" id="{8344EFEC-DF3D-43BA-BDDA-5D0850A5C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2" name="Freeform 23">
                <a:extLst>
                  <a:ext uri="{FF2B5EF4-FFF2-40B4-BE49-F238E27FC236}">
                    <a16:creationId xmlns:a16="http://schemas.microsoft.com/office/drawing/2014/main" id="{66B3E03A-B01E-439C-B785-268DDF007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3" name="Freeform: Shape 33">
                <a:extLst>
                  <a:ext uri="{FF2B5EF4-FFF2-40B4-BE49-F238E27FC236}">
                    <a16:creationId xmlns:a16="http://schemas.microsoft.com/office/drawing/2014/main" id="{5F9B6B7D-4FD1-4132-BD7B-499659828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24" name="Freeform: Shape 34">
                <a:extLst>
                  <a:ext uri="{FF2B5EF4-FFF2-40B4-BE49-F238E27FC236}">
                    <a16:creationId xmlns:a16="http://schemas.microsoft.com/office/drawing/2014/main" id="{86BEFF1D-EE71-4646-8CFB-122F0CC161D8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6" name="Chevron 2">
              <a:extLst>
                <a:ext uri="{FF2B5EF4-FFF2-40B4-BE49-F238E27FC236}">
                  <a16:creationId xmlns:a16="http://schemas.microsoft.com/office/drawing/2014/main" id="{B8F05E49-6C62-4D06-B8DD-73D79B96FE63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17" name="Chevron 2">
              <a:extLst>
                <a:ext uri="{FF2B5EF4-FFF2-40B4-BE49-F238E27FC236}">
                  <a16:creationId xmlns:a16="http://schemas.microsoft.com/office/drawing/2014/main" id="{D324CDDB-0173-4D60-83DC-35932ECD17FA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18" name="Chevron 2">
              <a:extLst>
                <a:ext uri="{FF2B5EF4-FFF2-40B4-BE49-F238E27FC236}">
                  <a16:creationId xmlns:a16="http://schemas.microsoft.com/office/drawing/2014/main" id="{A8E2D1AD-F1F6-42BD-9C82-50E3DA9D6179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19" name="Chevron 2">
              <a:extLst>
                <a:ext uri="{FF2B5EF4-FFF2-40B4-BE49-F238E27FC236}">
                  <a16:creationId xmlns:a16="http://schemas.microsoft.com/office/drawing/2014/main" id="{72370086-0775-4CA1-A676-2961C31815E9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6" name="Freeform: Shape 36">
            <a:extLst>
              <a:ext uri="{FF2B5EF4-FFF2-40B4-BE49-F238E27FC236}">
                <a16:creationId xmlns:a16="http://schemas.microsoft.com/office/drawing/2014/main" id="{15121861-9E91-4637-BF4C-640901AE281E}"/>
              </a:ext>
            </a:extLst>
          </p:cNvPr>
          <p:cNvSpPr/>
          <p:nvPr/>
        </p:nvSpPr>
        <p:spPr>
          <a:xfrm>
            <a:off x="5136195" y="4537304"/>
            <a:ext cx="730377" cy="2254766"/>
          </a:xfrm>
          <a:custGeom>
            <a:avLst/>
            <a:gdLst>
              <a:gd name="connsiteX0" fmla="*/ 1316889 w 2189252"/>
              <a:gd name="connsiteY0" fmla="*/ 6755723 h 6758488"/>
              <a:gd name="connsiteX1" fmla="*/ 943721 w 2189252"/>
              <a:gd name="connsiteY1" fmla="*/ 6755723 h 6758488"/>
              <a:gd name="connsiteX2" fmla="*/ 814356 w 2189252"/>
              <a:gd name="connsiteY2" fmla="*/ 6598992 h 6758488"/>
              <a:gd name="connsiteX3" fmla="*/ 757137 w 2189252"/>
              <a:gd name="connsiteY3" fmla="*/ 5953826 h 6758488"/>
              <a:gd name="connsiteX4" fmla="*/ 621968 w 2189252"/>
              <a:gd name="connsiteY4" fmla="*/ 5633731 h 6758488"/>
              <a:gd name="connsiteX5" fmla="*/ 596260 w 2189252"/>
              <a:gd name="connsiteY5" fmla="*/ 5183441 h 6758488"/>
              <a:gd name="connsiteX6" fmla="*/ 662601 w 2189252"/>
              <a:gd name="connsiteY6" fmla="*/ 4948760 h 6758488"/>
              <a:gd name="connsiteX7" fmla="*/ 635236 w 2189252"/>
              <a:gd name="connsiteY7" fmla="*/ 4763005 h 6758488"/>
              <a:gd name="connsiteX8" fmla="*/ 618650 w 2189252"/>
              <a:gd name="connsiteY8" fmla="*/ 4725688 h 6758488"/>
              <a:gd name="connsiteX9" fmla="*/ 500066 w 2189252"/>
              <a:gd name="connsiteY9" fmla="*/ 4442080 h 6758488"/>
              <a:gd name="connsiteX10" fmla="*/ 287774 w 2189252"/>
              <a:gd name="connsiteY10" fmla="*/ 4087156 h 6758488"/>
              <a:gd name="connsiteX11" fmla="*/ 213141 w 2189252"/>
              <a:gd name="connsiteY11" fmla="*/ 3995937 h 6758488"/>
              <a:gd name="connsiteX12" fmla="*/ 38167 w 2189252"/>
              <a:gd name="connsiteY12" fmla="*/ 3688281 h 6758488"/>
              <a:gd name="connsiteX13" fmla="*/ 8313 w 2189252"/>
              <a:gd name="connsiteY13" fmla="*/ 3149260 h 6758488"/>
              <a:gd name="connsiteX14" fmla="*/ 8313 w 2189252"/>
              <a:gd name="connsiteY14" fmla="*/ 3029846 h 6758488"/>
              <a:gd name="connsiteX15" fmla="*/ 87093 w 2189252"/>
              <a:gd name="connsiteY15" fmla="*/ 2727166 h 6758488"/>
              <a:gd name="connsiteX16" fmla="*/ 94556 w 2189252"/>
              <a:gd name="connsiteY16" fmla="*/ 2646727 h 6758488"/>
              <a:gd name="connsiteX17" fmla="*/ 57240 w 2189252"/>
              <a:gd name="connsiteY17" fmla="*/ 2278535 h 6758488"/>
              <a:gd name="connsiteX18" fmla="*/ 69679 w 2189252"/>
              <a:gd name="connsiteY18" fmla="*/ 2217998 h 6758488"/>
              <a:gd name="connsiteX19" fmla="*/ 83776 w 2189252"/>
              <a:gd name="connsiteY19" fmla="*/ 1731221 h 6758488"/>
              <a:gd name="connsiteX20" fmla="*/ 200702 w 2189252"/>
              <a:gd name="connsiteY20" fmla="*/ 1236152 h 6758488"/>
              <a:gd name="connsiteX21" fmla="*/ 311823 w 2189252"/>
              <a:gd name="connsiteY21" fmla="*/ 1056202 h 6758488"/>
              <a:gd name="connsiteX22" fmla="*/ 346652 w 2189252"/>
              <a:gd name="connsiteY22" fmla="*/ 891179 h 6758488"/>
              <a:gd name="connsiteX23" fmla="*/ 273677 w 2189252"/>
              <a:gd name="connsiteY23" fmla="*/ 674741 h 6758488"/>
              <a:gd name="connsiteX24" fmla="*/ 256263 w 2189252"/>
              <a:gd name="connsiteY24" fmla="*/ 507230 h 6758488"/>
              <a:gd name="connsiteX25" fmla="*/ 308506 w 2189252"/>
              <a:gd name="connsiteY25" fmla="*/ 307378 h 6758488"/>
              <a:gd name="connsiteX26" fmla="*/ 345823 w 2189252"/>
              <a:gd name="connsiteY26" fmla="*/ 225281 h 6758488"/>
              <a:gd name="connsiteX27" fmla="*/ 734747 w 2189252"/>
              <a:gd name="connsiteY27" fmla="*/ 551 h 6758488"/>
              <a:gd name="connsiteX28" fmla="*/ 1023330 w 2189252"/>
              <a:gd name="connsiteY28" fmla="*/ 76014 h 6758488"/>
              <a:gd name="connsiteX29" fmla="*/ 1078062 w 2189252"/>
              <a:gd name="connsiteY29" fmla="*/ 145672 h 6758488"/>
              <a:gd name="connsiteX30" fmla="*/ 1250548 w 2189252"/>
              <a:gd name="connsiteY30" fmla="*/ 414353 h 6758488"/>
              <a:gd name="connsiteX31" fmla="*/ 1275426 w 2189252"/>
              <a:gd name="connsiteY31" fmla="*/ 435913 h 6758488"/>
              <a:gd name="connsiteX32" fmla="*/ 1291182 w 2189252"/>
              <a:gd name="connsiteY32" fmla="*/ 525474 h 6758488"/>
              <a:gd name="connsiteX33" fmla="*/ 1295328 w 2189252"/>
              <a:gd name="connsiteY33" fmla="*/ 654839 h 6758488"/>
              <a:gd name="connsiteX34" fmla="*/ 1307767 w 2189252"/>
              <a:gd name="connsiteY34" fmla="*/ 736936 h 6758488"/>
              <a:gd name="connsiteX35" fmla="*/ 1303621 w 2189252"/>
              <a:gd name="connsiteY35" fmla="*/ 748545 h 6758488"/>
              <a:gd name="connsiteX36" fmla="*/ 1243914 w 2189252"/>
              <a:gd name="connsiteY36" fmla="*/ 963324 h 6758488"/>
              <a:gd name="connsiteX37" fmla="*/ 1260500 w 2189252"/>
              <a:gd name="connsiteY37" fmla="*/ 998983 h 6758488"/>
              <a:gd name="connsiteX38" fmla="*/ 1535814 w 2189252"/>
              <a:gd name="connsiteY38" fmla="*/ 1224542 h 6758488"/>
              <a:gd name="connsiteX39" fmla="*/ 1658546 w 2189252"/>
              <a:gd name="connsiteY39" fmla="*/ 1329029 h 6758488"/>
              <a:gd name="connsiteX40" fmla="*/ 1736496 w 2189252"/>
              <a:gd name="connsiteY40" fmla="*/ 1649124 h 6758488"/>
              <a:gd name="connsiteX41" fmla="*/ 1730691 w 2189252"/>
              <a:gd name="connsiteY41" fmla="*/ 1664880 h 6758488"/>
              <a:gd name="connsiteX42" fmla="*/ 1746447 w 2189252"/>
              <a:gd name="connsiteY42" fmla="*/ 1780148 h 6758488"/>
              <a:gd name="connsiteX43" fmla="*/ 2115469 w 2189252"/>
              <a:gd name="connsiteY43" fmla="*/ 2628483 h 6758488"/>
              <a:gd name="connsiteX44" fmla="*/ 2144493 w 2189252"/>
              <a:gd name="connsiteY44" fmla="*/ 3590428 h 6758488"/>
              <a:gd name="connsiteX45" fmla="*/ 1970348 w 2189252"/>
              <a:gd name="connsiteY45" fmla="*/ 3914669 h 6758488"/>
              <a:gd name="connsiteX46" fmla="*/ 1944641 w 2189252"/>
              <a:gd name="connsiteY46" fmla="*/ 3961108 h 6758488"/>
              <a:gd name="connsiteX47" fmla="*/ 1676789 w 2189252"/>
              <a:gd name="connsiteY47" fmla="*/ 4608762 h 6758488"/>
              <a:gd name="connsiteX48" fmla="*/ 1590546 w 2189252"/>
              <a:gd name="connsiteY48" fmla="*/ 4946272 h 6758488"/>
              <a:gd name="connsiteX49" fmla="*/ 1486888 w 2189252"/>
              <a:gd name="connsiteY49" fmla="*/ 5268855 h 6758488"/>
              <a:gd name="connsiteX50" fmla="*/ 1421376 w 2189252"/>
              <a:gd name="connsiteY50" fmla="*/ 5423098 h 6758488"/>
              <a:gd name="connsiteX51" fmla="*/ 1348401 w 2189252"/>
              <a:gd name="connsiteY51" fmla="*/ 5729096 h 6758488"/>
              <a:gd name="connsiteX52" fmla="*/ 1298646 w 2189252"/>
              <a:gd name="connsiteY52" fmla="*/ 6210068 h 6758488"/>
              <a:gd name="connsiteX53" fmla="*/ 1327670 w 2189252"/>
              <a:gd name="connsiteY53" fmla="*/ 6284702 h 6758488"/>
              <a:gd name="connsiteX54" fmla="*/ 1607131 w 2189252"/>
              <a:gd name="connsiteY54" fmla="*/ 6537627 h 6758488"/>
              <a:gd name="connsiteX55" fmla="*/ 1747276 w 2189252"/>
              <a:gd name="connsiteY55" fmla="*/ 6591529 h 6758488"/>
              <a:gd name="connsiteX56" fmla="*/ 1846788 w 2189252"/>
              <a:gd name="connsiteY56" fmla="*/ 6616407 h 6758488"/>
              <a:gd name="connsiteX57" fmla="*/ 1850934 w 2189252"/>
              <a:gd name="connsiteY57" fmla="*/ 6713430 h 6758488"/>
              <a:gd name="connsiteX58" fmla="*/ 1694204 w 2189252"/>
              <a:gd name="connsiteY58" fmla="*/ 6761527 h 6758488"/>
              <a:gd name="connsiteX59" fmla="*/ 1316889 w 2189252"/>
              <a:gd name="connsiteY59" fmla="*/ 6755723 h 675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189252" h="6758488">
                <a:moveTo>
                  <a:pt x="1316889" y="6755723"/>
                </a:moveTo>
                <a:cubicBezTo>
                  <a:pt x="1192500" y="6755723"/>
                  <a:pt x="1068111" y="6755723"/>
                  <a:pt x="943721" y="6755723"/>
                </a:cubicBezTo>
                <a:cubicBezTo>
                  <a:pt x="813527" y="6755723"/>
                  <a:pt x="783674" y="6725040"/>
                  <a:pt x="814356" y="6598992"/>
                </a:cubicBezTo>
                <a:cubicBezTo>
                  <a:pt x="869088" y="6375920"/>
                  <a:pt x="831771" y="6164459"/>
                  <a:pt x="757137" y="5953826"/>
                </a:cubicBezTo>
                <a:cubicBezTo>
                  <a:pt x="718162" y="5844363"/>
                  <a:pt x="679186" y="5735730"/>
                  <a:pt x="621968" y="5633731"/>
                </a:cubicBezTo>
                <a:cubicBezTo>
                  <a:pt x="540700" y="5487780"/>
                  <a:pt x="553968" y="5336025"/>
                  <a:pt x="596260" y="5183441"/>
                </a:cubicBezTo>
                <a:cubicBezTo>
                  <a:pt x="618650" y="5104661"/>
                  <a:pt x="637723" y="5025881"/>
                  <a:pt x="662601" y="4948760"/>
                </a:cubicBezTo>
                <a:cubicBezTo>
                  <a:pt x="684991" y="4880760"/>
                  <a:pt x="665918" y="4821883"/>
                  <a:pt x="635236" y="4763005"/>
                </a:cubicBezTo>
                <a:cubicBezTo>
                  <a:pt x="628602" y="4750566"/>
                  <a:pt x="619479" y="4739785"/>
                  <a:pt x="618650" y="4725688"/>
                </a:cubicBezTo>
                <a:cubicBezTo>
                  <a:pt x="607870" y="4619542"/>
                  <a:pt x="563090" y="4525836"/>
                  <a:pt x="500066" y="4442080"/>
                </a:cubicBezTo>
                <a:cubicBezTo>
                  <a:pt x="417140" y="4330959"/>
                  <a:pt x="345823" y="4213204"/>
                  <a:pt x="287774" y="4087156"/>
                </a:cubicBezTo>
                <a:cubicBezTo>
                  <a:pt x="270360" y="4049839"/>
                  <a:pt x="245482" y="4021644"/>
                  <a:pt x="213141" y="3995937"/>
                </a:cubicBezTo>
                <a:cubicBezTo>
                  <a:pt x="113630" y="3917986"/>
                  <a:pt x="66362" y="3806036"/>
                  <a:pt x="38167" y="3688281"/>
                </a:cubicBezTo>
                <a:cubicBezTo>
                  <a:pt x="-4126" y="3510819"/>
                  <a:pt x="-6613" y="3330039"/>
                  <a:pt x="8313" y="3149260"/>
                </a:cubicBezTo>
                <a:cubicBezTo>
                  <a:pt x="11630" y="3109456"/>
                  <a:pt x="11630" y="3069651"/>
                  <a:pt x="8313" y="3029846"/>
                </a:cubicBezTo>
                <a:cubicBezTo>
                  <a:pt x="-1638" y="2919555"/>
                  <a:pt x="6655" y="2814238"/>
                  <a:pt x="87093" y="2727166"/>
                </a:cubicBezTo>
                <a:cubicBezTo>
                  <a:pt x="109483" y="2703117"/>
                  <a:pt x="111971" y="2671605"/>
                  <a:pt x="94556" y="2646727"/>
                </a:cubicBezTo>
                <a:cubicBezTo>
                  <a:pt x="13289" y="2530631"/>
                  <a:pt x="47289" y="2402924"/>
                  <a:pt x="57240" y="2278535"/>
                </a:cubicBezTo>
                <a:cubicBezTo>
                  <a:pt x="58898" y="2257803"/>
                  <a:pt x="63874" y="2237901"/>
                  <a:pt x="69679" y="2217998"/>
                </a:cubicBezTo>
                <a:cubicBezTo>
                  <a:pt x="98703" y="2117658"/>
                  <a:pt x="101191" y="1836538"/>
                  <a:pt x="83776" y="1731221"/>
                </a:cubicBezTo>
                <a:cubicBezTo>
                  <a:pt x="55581" y="1554589"/>
                  <a:pt x="116117" y="1390395"/>
                  <a:pt x="200702" y="1236152"/>
                </a:cubicBezTo>
                <a:cubicBezTo>
                  <a:pt x="234702" y="1174786"/>
                  <a:pt x="272019" y="1115079"/>
                  <a:pt x="311823" y="1056202"/>
                </a:cubicBezTo>
                <a:cubicBezTo>
                  <a:pt x="345823" y="1004787"/>
                  <a:pt x="354945" y="951715"/>
                  <a:pt x="346652" y="891179"/>
                </a:cubicBezTo>
                <a:cubicBezTo>
                  <a:pt x="335872" y="814057"/>
                  <a:pt x="320116" y="741082"/>
                  <a:pt x="273677" y="674741"/>
                </a:cubicBezTo>
                <a:cubicBezTo>
                  <a:pt x="238019" y="624985"/>
                  <a:pt x="238848" y="565278"/>
                  <a:pt x="256263" y="507230"/>
                </a:cubicBezTo>
                <a:cubicBezTo>
                  <a:pt x="275336" y="440889"/>
                  <a:pt x="299384" y="376207"/>
                  <a:pt x="308506" y="307378"/>
                </a:cubicBezTo>
                <a:cubicBezTo>
                  <a:pt x="312652" y="276695"/>
                  <a:pt x="327579" y="249329"/>
                  <a:pt x="345823" y="225281"/>
                </a:cubicBezTo>
                <a:cubicBezTo>
                  <a:pt x="444505" y="96745"/>
                  <a:pt x="568895" y="8843"/>
                  <a:pt x="734747" y="551"/>
                </a:cubicBezTo>
                <a:cubicBezTo>
                  <a:pt x="836746" y="-4425"/>
                  <a:pt x="934599" y="24599"/>
                  <a:pt x="1023330" y="76014"/>
                </a:cubicBezTo>
                <a:cubicBezTo>
                  <a:pt x="1050696" y="91770"/>
                  <a:pt x="1063135" y="119135"/>
                  <a:pt x="1078062" y="145672"/>
                </a:cubicBezTo>
                <a:cubicBezTo>
                  <a:pt x="1129476" y="238549"/>
                  <a:pt x="1164305" y="343036"/>
                  <a:pt x="1250548" y="414353"/>
                </a:cubicBezTo>
                <a:cubicBezTo>
                  <a:pt x="1258841" y="420987"/>
                  <a:pt x="1267134" y="429279"/>
                  <a:pt x="1275426" y="435913"/>
                </a:cubicBezTo>
                <a:cubicBezTo>
                  <a:pt x="1321036" y="472401"/>
                  <a:pt x="1318548" y="471572"/>
                  <a:pt x="1291182" y="525474"/>
                </a:cubicBezTo>
                <a:cubicBezTo>
                  <a:pt x="1269621" y="567766"/>
                  <a:pt x="1265475" y="613376"/>
                  <a:pt x="1295328" y="654839"/>
                </a:cubicBezTo>
                <a:cubicBezTo>
                  <a:pt x="1314402" y="680546"/>
                  <a:pt x="1319377" y="707082"/>
                  <a:pt x="1307767" y="736936"/>
                </a:cubicBezTo>
                <a:cubicBezTo>
                  <a:pt x="1306109" y="741082"/>
                  <a:pt x="1302792" y="745228"/>
                  <a:pt x="1303621" y="748545"/>
                </a:cubicBezTo>
                <a:cubicBezTo>
                  <a:pt x="1320206" y="830642"/>
                  <a:pt x="1272109" y="894496"/>
                  <a:pt x="1243914" y="963324"/>
                </a:cubicBezTo>
                <a:cubicBezTo>
                  <a:pt x="1234792" y="984885"/>
                  <a:pt x="1251378" y="990690"/>
                  <a:pt x="1260500" y="998983"/>
                </a:cubicBezTo>
                <a:cubicBezTo>
                  <a:pt x="1346743" y="1081080"/>
                  <a:pt x="1439620" y="1155713"/>
                  <a:pt x="1535814" y="1224542"/>
                </a:cubicBezTo>
                <a:cubicBezTo>
                  <a:pt x="1579766" y="1256054"/>
                  <a:pt x="1622058" y="1289225"/>
                  <a:pt x="1658546" y="1329029"/>
                </a:cubicBezTo>
                <a:cubicBezTo>
                  <a:pt x="1743130" y="1421077"/>
                  <a:pt x="1763862" y="1529711"/>
                  <a:pt x="1736496" y="1649124"/>
                </a:cubicBezTo>
                <a:cubicBezTo>
                  <a:pt x="1735667" y="1654100"/>
                  <a:pt x="1734008" y="1660734"/>
                  <a:pt x="1730691" y="1664880"/>
                </a:cubicBezTo>
                <a:cubicBezTo>
                  <a:pt x="1690058" y="1709661"/>
                  <a:pt x="1715764" y="1742002"/>
                  <a:pt x="1746447" y="1780148"/>
                </a:cubicBezTo>
                <a:cubicBezTo>
                  <a:pt x="1909812" y="1980000"/>
                  <a:pt x="2045811" y="2377217"/>
                  <a:pt x="2115469" y="2628483"/>
                </a:cubicBezTo>
                <a:cubicBezTo>
                  <a:pt x="2204200" y="2946091"/>
                  <a:pt x="2224932" y="3267015"/>
                  <a:pt x="2144493" y="3590428"/>
                </a:cubicBezTo>
                <a:cubicBezTo>
                  <a:pt x="2113810" y="3712329"/>
                  <a:pt x="2064055" y="3825938"/>
                  <a:pt x="1970348" y="3914669"/>
                </a:cubicBezTo>
                <a:cubicBezTo>
                  <a:pt x="1957080" y="3927108"/>
                  <a:pt x="1948788" y="3942864"/>
                  <a:pt x="1944641" y="3961108"/>
                </a:cubicBezTo>
                <a:cubicBezTo>
                  <a:pt x="1885763" y="4189984"/>
                  <a:pt x="1801178" y="4408080"/>
                  <a:pt x="1676789" y="4608762"/>
                </a:cubicBezTo>
                <a:cubicBezTo>
                  <a:pt x="1611278" y="4714078"/>
                  <a:pt x="1580595" y="4823541"/>
                  <a:pt x="1590546" y="4946272"/>
                </a:cubicBezTo>
                <a:cubicBezTo>
                  <a:pt x="1600497" y="5067344"/>
                  <a:pt x="1569814" y="5178465"/>
                  <a:pt x="1486888" y="5268855"/>
                </a:cubicBezTo>
                <a:cubicBezTo>
                  <a:pt x="1445425" y="5314465"/>
                  <a:pt x="1427181" y="5361732"/>
                  <a:pt x="1421376" y="5423098"/>
                </a:cubicBezTo>
                <a:cubicBezTo>
                  <a:pt x="1411425" y="5527585"/>
                  <a:pt x="1368304" y="5626267"/>
                  <a:pt x="1348401" y="5729096"/>
                </a:cubicBezTo>
                <a:cubicBezTo>
                  <a:pt x="1317719" y="5887485"/>
                  <a:pt x="1294499" y="6047532"/>
                  <a:pt x="1298646" y="6210068"/>
                </a:cubicBezTo>
                <a:cubicBezTo>
                  <a:pt x="1299475" y="6239092"/>
                  <a:pt x="1304451" y="6263970"/>
                  <a:pt x="1327670" y="6284702"/>
                </a:cubicBezTo>
                <a:cubicBezTo>
                  <a:pt x="1422206" y="6367628"/>
                  <a:pt x="1511766" y="6455529"/>
                  <a:pt x="1607131" y="6537627"/>
                </a:cubicBezTo>
                <a:cubicBezTo>
                  <a:pt x="1649423" y="6573285"/>
                  <a:pt x="1696692" y="6583236"/>
                  <a:pt x="1747276" y="6591529"/>
                </a:cubicBezTo>
                <a:cubicBezTo>
                  <a:pt x="1781276" y="6597333"/>
                  <a:pt x="1816106" y="6599821"/>
                  <a:pt x="1846788" y="6616407"/>
                </a:cubicBezTo>
                <a:cubicBezTo>
                  <a:pt x="1893227" y="6641284"/>
                  <a:pt x="1895715" y="6685235"/>
                  <a:pt x="1850934" y="6713430"/>
                </a:cubicBezTo>
                <a:cubicBezTo>
                  <a:pt x="1803667" y="6742454"/>
                  <a:pt x="1751423" y="6761527"/>
                  <a:pt x="1694204" y="6761527"/>
                </a:cubicBezTo>
                <a:cubicBezTo>
                  <a:pt x="1571473" y="6755723"/>
                  <a:pt x="1444596" y="6755723"/>
                  <a:pt x="1316889" y="6755723"/>
                </a:cubicBezTo>
                <a:close/>
              </a:path>
            </a:pathLst>
          </a:custGeom>
          <a:solidFill>
            <a:schemeClr val="accent3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28" name="Freeform: Shape 38">
            <a:extLst>
              <a:ext uri="{FF2B5EF4-FFF2-40B4-BE49-F238E27FC236}">
                <a16:creationId xmlns:a16="http://schemas.microsoft.com/office/drawing/2014/main" id="{FBF7A9F4-D8DD-4C4E-B733-E9CCE2BD3501}"/>
              </a:ext>
            </a:extLst>
          </p:cNvPr>
          <p:cNvSpPr/>
          <p:nvPr/>
        </p:nvSpPr>
        <p:spPr>
          <a:xfrm>
            <a:off x="6384583" y="4518149"/>
            <a:ext cx="555476" cy="2256708"/>
          </a:xfrm>
          <a:custGeom>
            <a:avLst/>
            <a:gdLst>
              <a:gd name="connsiteX0" fmla="*/ 174701 w 665146"/>
              <a:gd name="connsiteY0" fmla="*/ 1448 h 2702261"/>
              <a:gd name="connsiteX1" fmla="*/ 291725 w 665146"/>
              <a:gd name="connsiteY1" fmla="*/ 23602 h 2702261"/>
              <a:gd name="connsiteX2" fmla="*/ 326178 w 665146"/>
              <a:gd name="connsiteY2" fmla="*/ 63356 h 2702261"/>
              <a:gd name="connsiteX3" fmla="*/ 337773 w 665146"/>
              <a:gd name="connsiteY3" fmla="*/ 84889 h 2702261"/>
              <a:gd name="connsiteX4" fmla="*/ 356325 w 665146"/>
              <a:gd name="connsiteY4" fmla="*/ 116029 h 2702261"/>
              <a:gd name="connsiteX5" fmla="*/ 414630 w 665146"/>
              <a:gd name="connsiteY5" fmla="*/ 181291 h 2702261"/>
              <a:gd name="connsiteX6" fmla="*/ 416949 w 665146"/>
              <a:gd name="connsiteY6" fmla="*/ 200837 h 2702261"/>
              <a:gd name="connsiteX7" fmla="*/ 413305 w 665146"/>
              <a:gd name="connsiteY7" fmla="*/ 264112 h 2702261"/>
              <a:gd name="connsiteX8" fmla="*/ 416949 w 665146"/>
              <a:gd name="connsiteY8" fmla="*/ 290945 h 2702261"/>
              <a:gd name="connsiteX9" fmla="*/ 414630 w 665146"/>
              <a:gd name="connsiteY9" fmla="*/ 326392 h 2702261"/>
              <a:gd name="connsiteX10" fmla="*/ 406679 w 665146"/>
              <a:gd name="connsiteY10" fmla="*/ 352232 h 2702261"/>
              <a:gd name="connsiteX11" fmla="*/ 353343 w 665146"/>
              <a:gd name="connsiteY11" fmla="*/ 474475 h 2702261"/>
              <a:gd name="connsiteX12" fmla="*/ 461341 w 665146"/>
              <a:gd name="connsiteY12" fmla="*/ 652372 h 2702261"/>
              <a:gd name="connsiteX13" fmla="*/ 485856 w 665146"/>
              <a:gd name="connsiteY13" fmla="*/ 1057197 h 2702261"/>
              <a:gd name="connsiteX14" fmla="*/ 505401 w 665146"/>
              <a:gd name="connsiteY14" fmla="*/ 1308638 h 2702261"/>
              <a:gd name="connsiteX15" fmla="*/ 474261 w 665146"/>
              <a:gd name="connsiteY15" fmla="*/ 1584595 h 2702261"/>
              <a:gd name="connsiteX16" fmla="*/ 465648 w 665146"/>
              <a:gd name="connsiteY16" fmla="*/ 1630643 h 2702261"/>
              <a:gd name="connsiteX17" fmla="*/ 458028 w 665146"/>
              <a:gd name="connsiteY17" fmla="*/ 1697893 h 2702261"/>
              <a:gd name="connsiteX18" fmla="*/ 451733 w 665146"/>
              <a:gd name="connsiteY18" fmla="*/ 1837362 h 2702261"/>
              <a:gd name="connsiteX19" fmla="*/ 448090 w 665146"/>
              <a:gd name="connsiteY19" fmla="*/ 1975175 h 2702261"/>
              <a:gd name="connsiteX20" fmla="*/ 428213 w 665146"/>
              <a:gd name="connsiteY20" fmla="*/ 2119944 h 2702261"/>
              <a:gd name="connsiteX21" fmla="*/ 411649 w 665146"/>
              <a:gd name="connsiteY21" fmla="*/ 2146447 h 2702261"/>
              <a:gd name="connsiteX22" fmla="*/ 396741 w 665146"/>
              <a:gd name="connsiteY22" fmla="*/ 2265045 h 2702261"/>
              <a:gd name="connsiteX23" fmla="*/ 401048 w 665146"/>
              <a:gd name="connsiteY23" fmla="*/ 2479715 h 2702261"/>
              <a:gd name="connsiteX24" fmla="*/ 416287 w 665146"/>
              <a:gd name="connsiteY24" fmla="*/ 2499261 h 2702261"/>
              <a:gd name="connsiteX25" fmla="*/ 425231 w 665146"/>
              <a:gd name="connsiteY25" fmla="*/ 2509530 h 2702261"/>
              <a:gd name="connsiteX26" fmla="*/ 433265 w 665146"/>
              <a:gd name="connsiteY26" fmla="*/ 2527668 h 2702261"/>
              <a:gd name="connsiteX27" fmla="*/ 442935 w 665146"/>
              <a:gd name="connsiteY27" fmla="*/ 2538168 h 2702261"/>
              <a:gd name="connsiteX28" fmla="*/ 470639 w 665146"/>
              <a:gd name="connsiteY28" fmla="*/ 2538168 h 2702261"/>
              <a:gd name="connsiteX29" fmla="*/ 476460 w 665146"/>
              <a:gd name="connsiteY29" fmla="*/ 2544490 h 2702261"/>
              <a:gd name="connsiteX30" fmla="*/ 546691 w 665146"/>
              <a:gd name="connsiteY30" fmla="*/ 2607433 h 2702261"/>
              <a:gd name="connsiteX31" fmla="*/ 618579 w 665146"/>
              <a:gd name="connsiteY31" fmla="*/ 2636585 h 2702261"/>
              <a:gd name="connsiteX32" fmla="*/ 653364 w 665146"/>
              <a:gd name="connsiteY32" fmla="*/ 2646855 h 2702261"/>
              <a:gd name="connsiteX33" fmla="*/ 655020 w 665146"/>
              <a:gd name="connsiteY33" fmla="*/ 2681640 h 2702261"/>
              <a:gd name="connsiteX34" fmla="*/ 596383 w 665146"/>
              <a:gd name="connsiteY34" fmla="*/ 2701517 h 2702261"/>
              <a:gd name="connsiteX35" fmla="*/ 436043 w 665146"/>
              <a:gd name="connsiteY35" fmla="*/ 2702179 h 2702261"/>
              <a:gd name="connsiteX36" fmla="*/ 285311 w 665146"/>
              <a:gd name="connsiteY36" fmla="*/ 2702179 h 2702261"/>
              <a:gd name="connsiteX37" fmla="*/ 265434 w 665146"/>
              <a:gd name="connsiteY37" fmla="*/ 2701848 h 2702261"/>
              <a:gd name="connsiteX38" fmla="*/ 259846 w 665146"/>
              <a:gd name="connsiteY38" fmla="*/ 2699685 h 2702261"/>
              <a:gd name="connsiteX39" fmla="*/ 254953 w 665146"/>
              <a:gd name="connsiteY39" fmla="*/ 2699685 h 2702261"/>
              <a:gd name="connsiteX40" fmla="*/ 235076 w 665146"/>
              <a:gd name="connsiteY40" fmla="*/ 2699354 h 2702261"/>
              <a:gd name="connsiteX41" fmla="*/ 203604 w 665146"/>
              <a:gd name="connsiteY41" fmla="*/ 2662582 h 2702261"/>
              <a:gd name="connsiteX42" fmla="*/ 209236 w 665146"/>
              <a:gd name="connsiteY42" fmla="*/ 2619847 h 2702261"/>
              <a:gd name="connsiteX43" fmla="*/ 244683 w 665146"/>
              <a:gd name="connsiteY43" fmla="*/ 2477727 h 2702261"/>
              <a:gd name="connsiteX44" fmla="*/ 194991 w 665146"/>
              <a:gd name="connsiteY44" fmla="*/ 2245831 h 2702261"/>
              <a:gd name="connsiteX45" fmla="*/ 180746 w 665146"/>
              <a:gd name="connsiteY45" fmla="*/ 2066939 h 2702261"/>
              <a:gd name="connsiteX46" fmla="*/ 205592 w 665146"/>
              <a:gd name="connsiteY46" fmla="*/ 1980144 h 2702261"/>
              <a:gd name="connsiteX47" fmla="*/ 185053 w 665146"/>
              <a:gd name="connsiteY47" fmla="*/ 1904281 h 2702261"/>
              <a:gd name="connsiteX48" fmla="*/ 178427 w 665146"/>
              <a:gd name="connsiteY48" fmla="*/ 1889373 h 2702261"/>
              <a:gd name="connsiteX49" fmla="*/ 150599 w 665146"/>
              <a:gd name="connsiteY49" fmla="*/ 1770775 h 2702261"/>
              <a:gd name="connsiteX50" fmla="*/ 121778 w 665146"/>
              <a:gd name="connsiteY50" fmla="*/ 1730358 h 2702261"/>
              <a:gd name="connsiteX51" fmla="*/ 116478 w 665146"/>
              <a:gd name="connsiteY51" fmla="*/ 1713463 h 2702261"/>
              <a:gd name="connsiteX52" fmla="*/ 91632 w 665146"/>
              <a:gd name="connsiteY52" fmla="*/ 1674703 h 2702261"/>
              <a:gd name="connsiteX53" fmla="*/ 50884 w 665146"/>
              <a:gd name="connsiteY53" fmla="*/ 1546498 h 2702261"/>
              <a:gd name="connsiteX54" fmla="*/ 77386 w 665146"/>
              <a:gd name="connsiteY54" fmla="*/ 1405372 h 2702261"/>
              <a:gd name="connsiteX55" fmla="*/ 89312 w 665146"/>
              <a:gd name="connsiteY55" fmla="*/ 1358993 h 2702261"/>
              <a:gd name="connsiteX56" fmla="*/ 77386 w 665146"/>
              <a:gd name="connsiteY56" fmla="*/ 1313608 h 2702261"/>
              <a:gd name="connsiteX57" fmla="*/ 32001 w 665146"/>
              <a:gd name="connsiteY57" fmla="*/ 1260934 h 2702261"/>
              <a:gd name="connsiteX58" fmla="*/ 29682 w 665146"/>
              <a:gd name="connsiteY58" fmla="*/ 1088337 h 2702261"/>
              <a:gd name="connsiteX59" fmla="*/ 6492 w 665146"/>
              <a:gd name="connsiteY59" fmla="*/ 951519 h 2702261"/>
              <a:gd name="connsiteX60" fmla="*/ 32663 w 665146"/>
              <a:gd name="connsiteY60" fmla="*/ 541725 h 2702261"/>
              <a:gd name="connsiteX61" fmla="*/ 91301 w 665146"/>
              <a:gd name="connsiteY61" fmla="*/ 472487 h 2702261"/>
              <a:gd name="connsiteX62" fmla="*/ 123435 w 665146"/>
              <a:gd name="connsiteY62" fmla="*/ 440684 h 2702261"/>
              <a:gd name="connsiteX63" fmla="*/ 126416 w 665146"/>
              <a:gd name="connsiteY63" fmla="*/ 413850 h 2702261"/>
              <a:gd name="connsiteX64" fmla="*/ 26038 w 665146"/>
              <a:gd name="connsiteY64" fmla="*/ 268087 h 2702261"/>
              <a:gd name="connsiteX65" fmla="*/ 20737 w 665146"/>
              <a:gd name="connsiteY65" fmla="*/ 199512 h 2702261"/>
              <a:gd name="connsiteX66" fmla="*/ 30676 w 665146"/>
              <a:gd name="connsiteY66" fmla="*/ 122655 h 2702261"/>
              <a:gd name="connsiteX67" fmla="*/ 67117 w 665146"/>
              <a:gd name="connsiteY67" fmla="*/ 52092 h 2702261"/>
              <a:gd name="connsiteX68" fmla="*/ 174701 w 665146"/>
              <a:gd name="connsiteY68" fmla="*/ 1448 h 2702261"/>
              <a:gd name="connsiteX0" fmla="*/ 174701 w 665146"/>
              <a:gd name="connsiteY0" fmla="*/ 1448 h 2702261"/>
              <a:gd name="connsiteX1" fmla="*/ 291725 w 665146"/>
              <a:gd name="connsiteY1" fmla="*/ 23602 h 2702261"/>
              <a:gd name="connsiteX2" fmla="*/ 326178 w 665146"/>
              <a:gd name="connsiteY2" fmla="*/ 63356 h 2702261"/>
              <a:gd name="connsiteX3" fmla="*/ 337773 w 665146"/>
              <a:gd name="connsiteY3" fmla="*/ 84889 h 2702261"/>
              <a:gd name="connsiteX4" fmla="*/ 356325 w 665146"/>
              <a:gd name="connsiteY4" fmla="*/ 116029 h 2702261"/>
              <a:gd name="connsiteX5" fmla="*/ 414630 w 665146"/>
              <a:gd name="connsiteY5" fmla="*/ 181291 h 2702261"/>
              <a:gd name="connsiteX6" fmla="*/ 416949 w 665146"/>
              <a:gd name="connsiteY6" fmla="*/ 200837 h 2702261"/>
              <a:gd name="connsiteX7" fmla="*/ 413305 w 665146"/>
              <a:gd name="connsiteY7" fmla="*/ 264112 h 2702261"/>
              <a:gd name="connsiteX8" fmla="*/ 416949 w 665146"/>
              <a:gd name="connsiteY8" fmla="*/ 290945 h 2702261"/>
              <a:gd name="connsiteX9" fmla="*/ 414630 w 665146"/>
              <a:gd name="connsiteY9" fmla="*/ 326392 h 2702261"/>
              <a:gd name="connsiteX10" fmla="*/ 406679 w 665146"/>
              <a:gd name="connsiteY10" fmla="*/ 352232 h 2702261"/>
              <a:gd name="connsiteX11" fmla="*/ 353343 w 665146"/>
              <a:gd name="connsiteY11" fmla="*/ 474475 h 2702261"/>
              <a:gd name="connsiteX12" fmla="*/ 461341 w 665146"/>
              <a:gd name="connsiteY12" fmla="*/ 652372 h 2702261"/>
              <a:gd name="connsiteX13" fmla="*/ 485856 w 665146"/>
              <a:gd name="connsiteY13" fmla="*/ 1057197 h 2702261"/>
              <a:gd name="connsiteX14" fmla="*/ 505401 w 665146"/>
              <a:gd name="connsiteY14" fmla="*/ 1308638 h 2702261"/>
              <a:gd name="connsiteX15" fmla="*/ 474261 w 665146"/>
              <a:gd name="connsiteY15" fmla="*/ 1584595 h 2702261"/>
              <a:gd name="connsiteX16" fmla="*/ 465648 w 665146"/>
              <a:gd name="connsiteY16" fmla="*/ 1630643 h 2702261"/>
              <a:gd name="connsiteX17" fmla="*/ 458028 w 665146"/>
              <a:gd name="connsiteY17" fmla="*/ 1697893 h 2702261"/>
              <a:gd name="connsiteX18" fmla="*/ 451733 w 665146"/>
              <a:gd name="connsiteY18" fmla="*/ 1837362 h 2702261"/>
              <a:gd name="connsiteX19" fmla="*/ 448090 w 665146"/>
              <a:gd name="connsiteY19" fmla="*/ 1975175 h 2702261"/>
              <a:gd name="connsiteX20" fmla="*/ 428213 w 665146"/>
              <a:gd name="connsiteY20" fmla="*/ 2119944 h 2702261"/>
              <a:gd name="connsiteX21" fmla="*/ 411649 w 665146"/>
              <a:gd name="connsiteY21" fmla="*/ 2146447 h 2702261"/>
              <a:gd name="connsiteX22" fmla="*/ 396741 w 665146"/>
              <a:gd name="connsiteY22" fmla="*/ 2265045 h 2702261"/>
              <a:gd name="connsiteX23" fmla="*/ 401048 w 665146"/>
              <a:gd name="connsiteY23" fmla="*/ 2479715 h 2702261"/>
              <a:gd name="connsiteX24" fmla="*/ 416287 w 665146"/>
              <a:gd name="connsiteY24" fmla="*/ 2499261 h 2702261"/>
              <a:gd name="connsiteX25" fmla="*/ 425231 w 665146"/>
              <a:gd name="connsiteY25" fmla="*/ 2509530 h 2702261"/>
              <a:gd name="connsiteX26" fmla="*/ 433265 w 665146"/>
              <a:gd name="connsiteY26" fmla="*/ 2527668 h 2702261"/>
              <a:gd name="connsiteX27" fmla="*/ 442935 w 665146"/>
              <a:gd name="connsiteY27" fmla="*/ 2538168 h 2702261"/>
              <a:gd name="connsiteX28" fmla="*/ 470639 w 665146"/>
              <a:gd name="connsiteY28" fmla="*/ 2538168 h 2702261"/>
              <a:gd name="connsiteX29" fmla="*/ 546691 w 665146"/>
              <a:gd name="connsiteY29" fmla="*/ 2607433 h 2702261"/>
              <a:gd name="connsiteX30" fmla="*/ 618579 w 665146"/>
              <a:gd name="connsiteY30" fmla="*/ 2636585 h 2702261"/>
              <a:gd name="connsiteX31" fmla="*/ 653364 w 665146"/>
              <a:gd name="connsiteY31" fmla="*/ 2646855 h 2702261"/>
              <a:gd name="connsiteX32" fmla="*/ 655020 w 665146"/>
              <a:gd name="connsiteY32" fmla="*/ 2681640 h 2702261"/>
              <a:gd name="connsiteX33" fmla="*/ 596383 w 665146"/>
              <a:gd name="connsiteY33" fmla="*/ 2701517 h 2702261"/>
              <a:gd name="connsiteX34" fmla="*/ 436043 w 665146"/>
              <a:gd name="connsiteY34" fmla="*/ 2702179 h 2702261"/>
              <a:gd name="connsiteX35" fmla="*/ 285311 w 665146"/>
              <a:gd name="connsiteY35" fmla="*/ 2702179 h 2702261"/>
              <a:gd name="connsiteX36" fmla="*/ 265434 w 665146"/>
              <a:gd name="connsiteY36" fmla="*/ 2701848 h 2702261"/>
              <a:gd name="connsiteX37" fmla="*/ 259846 w 665146"/>
              <a:gd name="connsiteY37" fmla="*/ 2699685 h 2702261"/>
              <a:gd name="connsiteX38" fmla="*/ 254953 w 665146"/>
              <a:gd name="connsiteY38" fmla="*/ 2699685 h 2702261"/>
              <a:gd name="connsiteX39" fmla="*/ 235076 w 665146"/>
              <a:gd name="connsiteY39" fmla="*/ 2699354 h 2702261"/>
              <a:gd name="connsiteX40" fmla="*/ 203604 w 665146"/>
              <a:gd name="connsiteY40" fmla="*/ 2662582 h 2702261"/>
              <a:gd name="connsiteX41" fmla="*/ 209236 w 665146"/>
              <a:gd name="connsiteY41" fmla="*/ 2619847 h 2702261"/>
              <a:gd name="connsiteX42" fmla="*/ 244683 w 665146"/>
              <a:gd name="connsiteY42" fmla="*/ 2477727 h 2702261"/>
              <a:gd name="connsiteX43" fmla="*/ 194991 w 665146"/>
              <a:gd name="connsiteY43" fmla="*/ 2245831 h 2702261"/>
              <a:gd name="connsiteX44" fmla="*/ 180746 w 665146"/>
              <a:gd name="connsiteY44" fmla="*/ 2066939 h 2702261"/>
              <a:gd name="connsiteX45" fmla="*/ 205592 w 665146"/>
              <a:gd name="connsiteY45" fmla="*/ 1980144 h 2702261"/>
              <a:gd name="connsiteX46" fmla="*/ 185053 w 665146"/>
              <a:gd name="connsiteY46" fmla="*/ 1904281 h 2702261"/>
              <a:gd name="connsiteX47" fmla="*/ 178427 w 665146"/>
              <a:gd name="connsiteY47" fmla="*/ 1889373 h 2702261"/>
              <a:gd name="connsiteX48" fmla="*/ 150599 w 665146"/>
              <a:gd name="connsiteY48" fmla="*/ 1770775 h 2702261"/>
              <a:gd name="connsiteX49" fmla="*/ 121778 w 665146"/>
              <a:gd name="connsiteY49" fmla="*/ 1730358 h 2702261"/>
              <a:gd name="connsiteX50" fmla="*/ 116478 w 665146"/>
              <a:gd name="connsiteY50" fmla="*/ 1713463 h 2702261"/>
              <a:gd name="connsiteX51" fmla="*/ 91632 w 665146"/>
              <a:gd name="connsiteY51" fmla="*/ 1674703 h 2702261"/>
              <a:gd name="connsiteX52" fmla="*/ 50884 w 665146"/>
              <a:gd name="connsiteY52" fmla="*/ 1546498 h 2702261"/>
              <a:gd name="connsiteX53" fmla="*/ 77386 w 665146"/>
              <a:gd name="connsiteY53" fmla="*/ 1405372 h 2702261"/>
              <a:gd name="connsiteX54" fmla="*/ 89312 w 665146"/>
              <a:gd name="connsiteY54" fmla="*/ 1358993 h 2702261"/>
              <a:gd name="connsiteX55" fmla="*/ 77386 w 665146"/>
              <a:gd name="connsiteY55" fmla="*/ 1313608 h 2702261"/>
              <a:gd name="connsiteX56" fmla="*/ 32001 w 665146"/>
              <a:gd name="connsiteY56" fmla="*/ 1260934 h 2702261"/>
              <a:gd name="connsiteX57" fmla="*/ 29682 w 665146"/>
              <a:gd name="connsiteY57" fmla="*/ 1088337 h 2702261"/>
              <a:gd name="connsiteX58" fmla="*/ 6492 w 665146"/>
              <a:gd name="connsiteY58" fmla="*/ 951519 h 2702261"/>
              <a:gd name="connsiteX59" fmla="*/ 32663 w 665146"/>
              <a:gd name="connsiteY59" fmla="*/ 541725 h 2702261"/>
              <a:gd name="connsiteX60" fmla="*/ 91301 w 665146"/>
              <a:gd name="connsiteY60" fmla="*/ 472487 h 2702261"/>
              <a:gd name="connsiteX61" fmla="*/ 123435 w 665146"/>
              <a:gd name="connsiteY61" fmla="*/ 440684 h 2702261"/>
              <a:gd name="connsiteX62" fmla="*/ 126416 w 665146"/>
              <a:gd name="connsiteY62" fmla="*/ 413850 h 2702261"/>
              <a:gd name="connsiteX63" fmla="*/ 26038 w 665146"/>
              <a:gd name="connsiteY63" fmla="*/ 268087 h 2702261"/>
              <a:gd name="connsiteX64" fmla="*/ 20737 w 665146"/>
              <a:gd name="connsiteY64" fmla="*/ 199512 h 2702261"/>
              <a:gd name="connsiteX65" fmla="*/ 30676 w 665146"/>
              <a:gd name="connsiteY65" fmla="*/ 122655 h 2702261"/>
              <a:gd name="connsiteX66" fmla="*/ 67117 w 665146"/>
              <a:gd name="connsiteY66" fmla="*/ 52092 h 2702261"/>
              <a:gd name="connsiteX67" fmla="*/ 174701 w 665146"/>
              <a:gd name="connsiteY67" fmla="*/ 1448 h 2702261"/>
              <a:gd name="connsiteX0" fmla="*/ 174701 w 665146"/>
              <a:gd name="connsiteY0" fmla="*/ 1448 h 2702261"/>
              <a:gd name="connsiteX1" fmla="*/ 291725 w 665146"/>
              <a:gd name="connsiteY1" fmla="*/ 23602 h 2702261"/>
              <a:gd name="connsiteX2" fmla="*/ 326178 w 665146"/>
              <a:gd name="connsiteY2" fmla="*/ 63356 h 2702261"/>
              <a:gd name="connsiteX3" fmla="*/ 337773 w 665146"/>
              <a:gd name="connsiteY3" fmla="*/ 84889 h 2702261"/>
              <a:gd name="connsiteX4" fmla="*/ 356325 w 665146"/>
              <a:gd name="connsiteY4" fmla="*/ 116029 h 2702261"/>
              <a:gd name="connsiteX5" fmla="*/ 414630 w 665146"/>
              <a:gd name="connsiteY5" fmla="*/ 181291 h 2702261"/>
              <a:gd name="connsiteX6" fmla="*/ 416949 w 665146"/>
              <a:gd name="connsiteY6" fmla="*/ 200837 h 2702261"/>
              <a:gd name="connsiteX7" fmla="*/ 413305 w 665146"/>
              <a:gd name="connsiteY7" fmla="*/ 264112 h 2702261"/>
              <a:gd name="connsiteX8" fmla="*/ 416949 w 665146"/>
              <a:gd name="connsiteY8" fmla="*/ 290945 h 2702261"/>
              <a:gd name="connsiteX9" fmla="*/ 414630 w 665146"/>
              <a:gd name="connsiteY9" fmla="*/ 326392 h 2702261"/>
              <a:gd name="connsiteX10" fmla="*/ 406679 w 665146"/>
              <a:gd name="connsiteY10" fmla="*/ 352232 h 2702261"/>
              <a:gd name="connsiteX11" fmla="*/ 353343 w 665146"/>
              <a:gd name="connsiteY11" fmla="*/ 474475 h 2702261"/>
              <a:gd name="connsiteX12" fmla="*/ 461341 w 665146"/>
              <a:gd name="connsiteY12" fmla="*/ 652372 h 2702261"/>
              <a:gd name="connsiteX13" fmla="*/ 485856 w 665146"/>
              <a:gd name="connsiteY13" fmla="*/ 1057197 h 2702261"/>
              <a:gd name="connsiteX14" fmla="*/ 505401 w 665146"/>
              <a:gd name="connsiteY14" fmla="*/ 1308638 h 2702261"/>
              <a:gd name="connsiteX15" fmla="*/ 474261 w 665146"/>
              <a:gd name="connsiteY15" fmla="*/ 1584595 h 2702261"/>
              <a:gd name="connsiteX16" fmla="*/ 465648 w 665146"/>
              <a:gd name="connsiteY16" fmla="*/ 1630643 h 2702261"/>
              <a:gd name="connsiteX17" fmla="*/ 458028 w 665146"/>
              <a:gd name="connsiteY17" fmla="*/ 1697893 h 2702261"/>
              <a:gd name="connsiteX18" fmla="*/ 451733 w 665146"/>
              <a:gd name="connsiteY18" fmla="*/ 1837362 h 2702261"/>
              <a:gd name="connsiteX19" fmla="*/ 448090 w 665146"/>
              <a:gd name="connsiteY19" fmla="*/ 1975175 h 2702261"/>
              <a:gd name="connsiteX20" fmla="*/ 428213 w 665146"/>
              <a:gd name="connsiteY20" fmla="*/ 2119944 h 2702261"/>
              <a:gd name="connsiteX21" fmla="*/ 411649 w 665146"/>
              <a:gd name="connsiteY21" fmla="*/ 2146447 h 2702261"/>
              <a:gd name="connsiteX22" fmla="*/ 396741 w 665146"/>
              <a:gd name="connsiteY22" fmla="*/ 2265045 h 2702261"/>
              <a:gd name="connsiteX23" fmla="*/ 401048 w 665146"/>
              <a:gd name="connsiteY23" fmla="*/ 2479715 h 2702261"/>
              <a:gd name="connsiteX24" fmla="*/ 416287 w 665146"/>
              <a:gd name="connsiteY24" fmla="*/ 2499261 h 2702261"/>
              <a:gd name="connsiteX25" fmla="*/ 425231 w 665146"/>
              <a:gd name="connsiteY25" fmla="*/ 2509530 h 2702261"/>
              <a:gd name="connsiteX26" fmla="*/ 433265 w 665146"/>
              <a:gd name="connsiteY26" fmla="*/ 2527668 h 2702261"/>
              <a:gd name="connsiteX27" fmla="*/ 442935 w 665146"/>
              <a:gd name="connsiteY27" fmla="*/ 2538168 h 2702261"/>
              <a:gd name="connsiteX28" fmla="*/ 546691 w 665146"/>
              <a:gd name="connsiteY28" fmla="*/ 2607433 h 2702261"/>
              <a:gd name="connsiteX29" fmla="*/ 618579 w 665146"/>
              <a:gd name="connsiteY29" fmla="*/ 2636585 h 2702261"/>
              <a:gd name="connsiteX30" fmla="*/ 653364 w 665146"/>
              <a:gd name="connsiteY30" fmla="*/ 2646855 h 2702261"/>
              <a:gd name="connsiteX31" fmla="*/ 655020 w 665146"/>
              <a:gd name="connsiteY31" fmla="*/ 2681640 h 2702261"/>
              <a:gd name="connsiteX32" fmla="*/ 596383 w 665146"/>
              <a:gd name="connsiteY32" fmla="*/ 2701517 h 2702261"/>
              <a:gd name="connsiteX33" fmla="*/ 436043 w 665146"/>
              <a:gd name="connsiteY33" fmla="*/ 2702179 h 2702261"/>
              <a:gd name="connsiteX34" fmla="*/ 285311 w 665146"/>
              <a:gd name="connsiteY34" fmla="*/ 2702179 h 2702261"/>
              <a:gd name="connsiteX35" fmla="*/ 265434 w 665146"/>
              <a:gd name="connsiteY35" fmla="*/ 2701848 h 2702261"/>
              <a:gd name="connsiteX36" fmla="*/ 259846 w 665146"/>
              <a:gd name="connsiteY36" fmla="*/ 2699685 h 2702261"/>
              <a:gd name="connsiteX37" fmla="*/ 254953 w 665146"/>
              <a:gd name="connsiteY37" fmla="*/ 2699685 h 2702261"/>
              <a:gd name="connsiteX38" fmla="*/ 235076 w 665146"/>
              <a:gd name="connsiteY38" fmla="*/ 2699354 h 2702261"/>
              <a:gd name="connsiteX39" fmla="*/ 203604 w 665146"/>
              <a:gd name="connsiteY39" fmla="*/ 2662582 h 2702261"/>
              <a:gd name="connsiteX40" fmla="*/ 209236 w 665146"/>
              <a:gd name="connsiteY40" fmla="*/ 2619847 h 2702261"/>
              <a:gd name="connsiteX41" fmla="*/ 244683 w 665146"/>
              <a:gd name="connsiteY41" fmla="*/ 2477727 h 2702261"/>
              <a:gd name="connsiteX42" fmla="*/ 194991 w 665146"/>
              <a:gd name="connsiteY42" fmla="*/ 2245831 h 2702261"/>
              <a:gd name="connsiteX43" fmla="*/ 180746 w 665146"/>
              <a:gd name="connsiteY43" fmla="*/ 2066939 h 2702261"/>
              <a:gd name="connsiteX44" fmla="*/ 205592 w 665146"/>
              <a:gd name="connsiteY44" fmla="*/ 1980144 h 2702261"/>
              <a:gd name="connsiteX45" fmla="*/ 185053 w 665146"/>
              <a:gd name="connsiteY45" fmla="*/ 1904281 h 2702261"/>
              <a:gd name="connsiteX46" fmla="*/ 178427 w 665146"/>
              <a:gd name="connsiteY46" fmla="*/ 1889373 h 2702261"/>
              <a:gd name="connsiteX47" fmla="*/ 150599 w 665146"/>
              <a:gd name="connsiteY47" fmla="*/ 1770775 h 2702261"/>
              <a:gd name="connsiteX48" fmla="*/ 121778 w 665146"/>
              <a:gd name="connsiteY48" fmla="*/ 1730358 h 2702261"/>
              <a:gd name="connsiteX49" fmla="*/ 116478 w 665146"/>
              <a:gd name="connsiteY49" fmla="*/ 1713463 h 2702261"/>
              <a:gd name="connsiteX50" fmla="*/ 91632 w 665146"/>
              <a:gd name="connsiteY50" fmla="*/ 1674703 h 2702261"/>
              <a:gd name="connsiteX51" fmla="*/ 50884 w 665146"/>
              <a:gd name="connsiteY51" fmla="*/ 1546498 h 2702261"/>
              <a:gd name="connsiteX52" fmla="*/ 77386 w 665146"/>
              <a:gd name="connsiteY52" fmla="*/ 1405372 h 2702261"/>
              <a:gd name="connsiteX53" fmla="*/ 89312 w 665146"/>
              <a:gd name="connsiteY53" fmla="*/ 1358993 h 2702261"/>
              <a:gd name="connsiteX54" fmla="*/ 77386 w 665146"/>
              <a:gd name="connsiteY54" fmla="*/ 1313608 h 2702261"/>
              <a:gd name="connsiteX55" fmla="*/ 32001 w 665146"/>
              <a:gd name="connsiteY55" fmla="*/ 1260934 h 2702261"/>
              <a:gd name="connsiteX56" fmla="*/ 29682 w 665146"/>
              <a:gd name="connsiteY56" fmla="*/ 1088337 h 2702261"/>
              <a:gd name="connsiteX57" fmla="*/ 6492 w 665146"/>
              <a:gd name="connsiteY57" fmla="*/ 951519 h 2702261"/>
              <a:gd name="connsiteX58" fmla="*/ 32663 w 665146"/>
              <a:gd name="connsiteY58" fmla="*/ 541725 h 2702261"/>
              <a:gd name="connsiteX59" fmla="*/ 91301 w 665146"/>
              <a:gd name="connsiteY59" fmla="*/ 472487 h 2702261"/>
              <a:gd name="connsiteX60" fmla="*/ 123435 w 665146"/>
              <a:gd name="connsiteY60" fmla="*/ 440684 h 2702261"/>
              <a:gd name="connsiteX61" fmla="*/ 126416 w 665146"/>
              <a:gd name="connsiteY61" fmla="*/ 413850 h 2702261"/>
              <a:gd name="connsiteX62" fmla="*/ 26038 w 665146"/>
              <a:gd name="connsiteY62" fmla="*/ 268087 h 2702261"/>
              <a:gd name="connsiteX63" fmla="*/ 20737 w 665146"/>
              <a:gd name="connsiteY63" fmla="*/ 199512 h 2702261"/>
              <a:gd name="connsiteX64" fmla="*/ 30676 w 665146"/>
              <a:gd name="connsiteY64" fmla="*/ 122655 h 2702261"/>
              <a:gd name="connsiteX65" fmla="*/ 67117 w 665146"/>
              <a:gd name="connsiteY65" fmla="*/ 52092 h 2702261"/>
              <a:gd name="connsiteX66" fmla="*/ 174701 w 665146"/>
              <a:gd name="connsiteY66" fmla="*/ 1448 h 270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5146" h="2702261">
                <a:moveTo>
                  <a:pt x="174701" y="1448"/>
                </a:moveTo>
                <a:cubicBezTo>
                  <a:pt x="212798" y="-3397"/>
                  <a:pt x="252469" y="3891"/>
                  <a:pt x="291725" y="23602"/>
                </a:cubicBezTo>
                <a:cubicBezTo>
                  <a:pt x="308952" y="32215"/>
                  <a:pt x="321541" y="43810"/>
                  <a:pt x="326178" y="63356"/>
                </a:cubicBezTo>
                <a:cubicBezTo>
                  <a:pt x="328166" y="70975"/>
                  <a:pt x="333798" y="77932"/>
                  <a:pt x="337773" y="84889"/>
                </a:cubicBezTo>
                <a:cubicBezTo>
                  <a:pt x="344067" y="95159"/>
                  <a:pt x="352681" y="104766"/>
                  <a:pt x="356325" y="116029"/>
                </a:cubicBezTo>
                <a:cubicBezTo>
                  <a:pt x="366594" y="146507"/>
                  <a:pt x="390115" y="164396"/>
                  <a:pt x="414630" y="181291"/>
                </a:cubicBezTo>
                <a:cubicBezTo>
                  <a:pt x="424569" y="187917"/>
                  <a:pt x="423906" y="192886"/>
                  <a:pt x="416949" y="200837"/>
                </a:cubicBezTo>
                <a:cubicBezTo>
                  <a:pt x="400716" y="219720"/>
                  <a:pt x="399723" y="242910"/>
                  <a:pt x="413305" y="264112"/>
                </a:cubicBezTo>
                <a:cubicBezTo>
                  <a:pt x="418937" y="272725"/>
                  <a:pt x="420262" y="282332"/>
                  <a:pt x="416949" y="290945"/>
                </a:cubicBezTo>
                <a:cubicBezTo>
                  <a:pt x="412643" y="302872"/>
                  <a:pt x="411980" y="314466"/>
                  <a:pt x="414630" y="326392"/>
                </a:cubicBezTo>
                <a:cubicBezTo>
                  <a:pt x="416618" y="336331"/>
                  <a:pt x="412643" y="344613"/>
                  <a:pt x="406679" y="352232"/>
                </a:cubicBezTo>
                <a:cubicBezTo>
                  <a:pt x="312927" y="347263"/>
                  <a:pt x="295369" y="404574"/>
                  <a:pt x="353343" y="474475"/>
                </a:cubicBezTo>
                <a:cubicBezTo>
                  <a:pt x="401048" y="548681"/>
                  <a:pt x="418274" y="574853"/>
                  <a:pt x="461341" y="652372"/>
                </a:cubicBezTo>
                <a:cubicBezTo>
                  <a:pt x="524284" y="766001"/>
                  <a:pt x="453059" y="932304"/>
                  <a:pt x="485856" y="1057197"/>
                </a:cubicBezTo>
                <a:cubicBezTo>
                  <a:pt x="507389" y="1138692"/>
                  <a:pt x="510039" y="1223831"/>
                  <a:pt x="505401" y="1308638"/>
                </a:cubicBezTo>
                <a:cubicBezTo>
                  <a:pt x="500763" y="1401397"/>
                  <a:pt x="485524" y="1492830"/>
                  <a:pt x="474261" y="1584595"/>
                </a:cubicBezTo>
                <a:cubicBezTo>
                  <a:pt x="472935" y="1596190"/>
                  <a:pt x="473598" y="1621367"/>
                  <a:pt x="465648" y="1630643"/>
                </a:cubicBezTo>
                <a:cubicBezTo>
                  <a:pt x="448421" y="1650851"/>
                  <a:pt x="466641" y="1672053"/>
                  <a:pt x="458028" y="1697893"/>
                </a:cubicBezTo>
                <a:cubicBezTo>
                  <a:pt x="441795" y="1746591"/>
                  <a:pt x="478567" y="1793633"/>
                  <a:pt x="451733" y="1837362"/>
                </a:cubicBezTo>
                <a:cubicBezTo>
                  <a:pt x="425562" y="1880097"/>
                  <a:pt x="443783" y="1924158"/>
                  <a:pt x="448090" y="1975175"/>
                </a:cubicBezTo>
                <a:cubicBezTo>
                  <a:pt x="453059" y="2031824"/>
                  <a:pt x="469623" y="2080522"/>
                  <a:pt x="428213" y="2119944"/>
                </a:cubicBezTo>
                <a:cubicBezTo>
                  <a:pt x="421256" y="2126570"/>
                  <a:pt x="411980" y="2137833"/>
                  <a:pt x="411649" y="2146447"/>
                </a:cubicBezTo>
                <a:cubicBezTo>
                  <a:pt x="409330" y="2188188"/>
                  <a:pt x="395416" y="2222310"/>
                  <a:pt x="396741" y="2265045"/>
                </a:cubicBezTo>
                <a:cubicBezTo>
                  <a:pt x="398397" y="2352835"/>
                  <a:pt x="400385" y="2407164"/>
                  <a:pt x="401048" y="2479715"/>
                </a:cubicBezTo>
                <a:cubicBezTo>
                  <a:pt x="401048" y="2490316"/>
                  <a:pt x="401379" y="2499923"/>
                  <a:pt x="416287" y="2499261"/>
                </a:cubicBezTo>
                <a:cubicBezTo>
                  <a:pt x="422250" y="2498929"/>
                  <a:pt x="424237" y="2504561"/>
                  <a:pt x="425231" y="2509530"/>
                </a:cubicBezTo>
                <a:cubicBezTo>
                  <a:pt x="426722" y="2516321"/>
                  <a:pt x="429538" y="2522284"/>
                  <a:pt x="433265" y="2527668"/>
                </a:cubicBezTo>
                <a:lnTo>
                  <a:pt x="442935" y="2538168"/>
                </a:lnTo>
                <a:lnTo>
                  <a:pt x="546691" y="2607433"/>
                </a:lnTo>
                <a:cubicBezTo>
                  <a:pt x="567231" y="2627310"/>
                  <a:pt x="592077" y="2632941"/>
                  <a:pt x="618579" y="2636585"/>
                </a:cubicBezTo>
                <a:cubicBezTo>
                  <a:pt x="630505" y="2638242"/>
                  <a:pt x="642763" y="2640561"/>
                  <a:pt x="653364" y="2646855"/>
                </a:cubicBezTo>
                <a:cubicBezTo>
                  <a:pt x="668271" y="2656131"/>
                  <a:pt x="669265" y="2672032"/>
                  <a:pt x="655020" y="2681640"/>
                </a:cubicBezTo>
                <a:cubicBezTo>
                  <a:pt x="637462" y="2693566"/>
                  <a:pt x="617917" y="2701185"/>
                  <a:pt x="596383" y="2701517"/>
                </a:cubicBezTo>
                <a:lnTo>
                  <a:pt x="436043" y="2702179"/>
                </a:lnTo>
                <a:lnTo>
                  <a:pt x="285311" y="2702179"/>
                </a:lnTo>
                <a:cubicBezTo>
                  <a:pt x="278685" y="2702179"/>
                  <a:pt x="272060" y="2702510"/>
                  <a:pt x="265434" y="2701848"/>
                </a:cubicBezTo>
                <a:lnTo>
                  <a:pt x="259846" y="2699685"/>
                </a:lnTo>
                <a:lnTo>
                  <a:pt x="254953" y="2699685"/>
                </a:lnTo>
                <a:cubicBezTo>
                  <a:pt x="248327" y="2699685"/>
                  <a:pt x="241702" y="2700016"/>
                  <a:pt x="235076" y="2699354"/>
                </a:cubicBezTo>
                <a:cubicBezTo>
                  <a:pt x="210230" y="2697035"/>
                  <a:pt x="201948" y="2687428"/>
                  <a:pt x="203604" y="2662582"/>
                </a:cubicBezTo>
                <a:cubicBezTo>
                  <a:pt x="204598" y="2648337"/>
                  <a:pt x="205592" y="2633760"/>
                  <a:pt x="209236" y="2619847"/>
                </a:cubicBezTo>
                <a:cubicBezTo>
                  <a:pt x="227788" y="2546303"/>
                  <a:pt x="246340" y="2557235"/>
                  <a:pt x="244683" y="2477727"/>
                </a:cubicBezTo>
                <a:cubicBezTo>
                  <a:pt x="236070" y="2419753"/>
                  <a:pt x="222156" y="2295192"/>
                  <a:pt x="194991" y="2245831"/>
                </a:cubicBezTo>
                <a:cubicBezTo>
                  <a:pt x="169483" y="2199783"/>
                  <a:pt x="168157" y="2118619"/>
                  <a:pt x="180746" y="2066939"/>
                </a:cubicBezTo>
                <a:cubicBezTo>
                  <a:pt x="190685" y="2025529"/>
                  <a:pt x="191678" y="2020229"/>
                  <a:pt x="205592" y="1980144"/>
                </a:cubicBezTo>
                <a:cubicBezTo>
                  <a:pt x="215199" y="1952316"/>
                  <a:pt x="197310" y="1928133"/>
                  <a:pt x="185053" y="1904281"/>
                </a:cubicBezTo>
                <a:cubicBezTo>
                  <a:pt x="182403" y="1899311"/>
                  <a:pt x="178758" y="1895005"/>
                  <a:pt x="178427" y="1889373"/>
                </a:cubicBezTo>
                <a:cubicBezTo>
                  <a:pt x="173789" y="1844319"/>
                  <a:pt x="176108" y="1806553"/>
                  <a:pt x="150599" y="1770775"/>
                </a:cubicBezTo>
                <a:cubicBezTo>
                  <a:pt x="140993" y="1757192"/>
                  <a:pt x="131385" y="1743941"/>
                  <a:pt x="121778" y="1730358"/>
                </a:cubicBezTo>
                <a:cubicBezTo>
                  <a:pt x="118134" y="1725389"/>
                  <a:pt x="115815" y="1719758"/>
                  <a:pt x="116478" y="1713463"/>
                </a:cubicBezTo>
                <a:cubicBezTo>
                  <a:pt x="118465" y="1694580"/>
                  <a:pt x="101901" y="1689611"/>
                  <a:pt x="91632" y="1674703"/>
                </a:cubicBezTo>
                <a:cubicBezTo>
                  <a:pt x="66123" y="1638262"/>
                  <a:pt x="59829" y="1590890"/>
                  <a:pt x="50884" y="1546498"/>
                </a:cubicBezTo>
                <a:cubicBezTo>
                  <a:pt x="40946" y="1498794"/>
                  <a:pt x="66123" y="1451752"/>
                  <a:pt x="77386" y="1405372"/>
                </a:cubicBezTo>
                <a:cubicBezTo>
                  <a:pt x="81362" y="1389802"/>
                  <a:pt x="84675" y="1374232"/>
                  <a:pt x="89312" y="1358993"/>
                </a:cubicBezTo>
                <a:cubicBezTo>
                  <a:pt x="94944" y="1341104"/>
                  <a:pt x="89312" y="1326859"/>
                  <a:pt x="77386" y="1313608"/>
                </a:cubicBezTo>
                <a:cubicBezTo>
                  <a:pt x="62148" y="1296381"/>
                  <a:pt x="46909" y="1278492"/>
                  <a:pt x="32001" y="1260934"/>
                </a:cubicBezTo>
                <a:cubicBezTo>
                  <a:pt x="17094" y="1181427"/>
                  <a:pt x="36307" y="1152274"/>
                  <a:pt x="29682" y="1088337"/>
                </a:cubicBezTo>
                <a:cubicBezTo>
                  <a:pt x="24713" y="1042952"/>
                  <a:pt x="7818" y="997235"/>
                  <a:pt x="6492" y="951519"/>
                </a:cubicBezTo>
                <a:cubicBezTo>
                  <a:pt x="3511" y="832257"/>
                  <a:pt x="-16366" y="648728"/>
                  <a:pt x="32663" y="541725"/>
                </a:cubicBezTo>
                <a:cubicBezTo>
                  <a:pt x="52540" y="498327"/>
                  <a:pt x="61816" y="509922"/>
                  <a:pt x="91301" y="472487"/>
                </a:cubicBezTo>
                <a:cubicBezTo>
                  <a:pt x="99251" y="462548"/>
                  <a:pt x="111177" y="448966"/>
                  <a:pt x="123435" y="440684"/>
                </a:cubicBezTo>
                <a:cubicBezTo>
                  <a:pt x="129066" y="436709"/>
                  <a:pt x="128072" y="423457"/>
                  <a:pt x="126416" y="413850"/>
                </a:cubicBezTo>
                <a:cubicBezTo>
                  <a:pt x="121447" y="381054"/>
                  <a:pt x="46578" y="296246"/>
                  <a:pt x="26038" y="268087"/>
                </a:cubicBezTo>
                <a:cubicBezTo>
                  <a:pt x="11130" y="247548"/>
                  <a:pt x="13450" y="223033"/>
                  <a:pt x="20737" y="199512"/>
                </a:cubicBezTo>
                <a:cubicBezTo>
                  <a:pt x="28688" y="174335"/>
                  <a:pt x="25375" y="148826"/>
                  <a:pt x="30676" y="122655"/>
                </a:cubicBezTo>
                <a:cubicBezTo>
                  <a:pt x="36639" y="92508"/>
                  <a:pt x="44921" y="71638"/>
                  <a:pt x="67117" y="52092"/>
                </a:cubicBezTo>
                <a:cubicBezTo>
                  <a:pt x="100080" y="23271"/>
                  <a:pt x="136603" y="6293"/>
                  <a:pt x="174701" y="1448"/>
                </a:cubicBezTo>
                <a:close/>
              </a:path>
            </a:pathLst>
          </a:custGeom>
          <a:solidFill>
            <a:schemeClr val="accent2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9" name="Freeform: Shape 1">
            <a:extLst>
              <a:ext uri="{FF2B5EF4-FFF2-40B4-BE49-F238E27FC236}">
                <a16:creationId xmlns:a16="http://schemas.microsoft.com/office/drawing/2014/main" id="{DEAF47BA-9C11-4B58-8D39-8FBADB40EC29}"/>
              </a:ext>
            </a:extLst>
          </p:cNvPr>
          <p:cNvSpPr/>
          <p:nvPr/>
        </p:nvSpPr>
        <p:spPr>
          <a:xfrm>
            <a:off x="8345520" y="4427629"/>
            <a:ext cx="926214" cy="2373684"/>
          </a:xfrm>
          <a:custGeom>
            <a:avLst/>
            <a:gdLst>
              <a:gd name="connsiteX0" fmla="*/ 2637283 w 2639057"/>
              <a:gd name="connsiteY0" fmla="*/ 3365686 h 6763325"/>
              <a:gd name="connsiteX1" fmla="*/ 2618348 w 2639057"/>
              <a:gd name="connsiteY1" fmla="*/ 3282254 h 6763325"/>
              <a:gd name="connsiteX2" fmla="*/ 2595271 w 2639057"/>
              <a:gd name="connsiteY2" fmla="*/ 3192905 h 6763325"/>
              <a:gd name="connsiteX3" fmla="*/ 2578111 w 2639057"/>
              <a:gd name="connsiteY3" fmla="*/ 3122491 h 6763325"/>
              <a:gd name="connsiteX4" fmla="*/ 2579886 w 2639057"/>
              <a:gd name="connsiteY4" fmla="*/ 3099414 h 6763325"/>
              <a:gd name="connsiteX5" fmla="*/ 2437874 w 2639057"/>
              <a:gd name="connsiteY5" fmla="*/ 2479886 h 6763325"/>
              <a:gd name="connsiteX6" fmla="*/ 2177519 w 2639057"/>
              <a:gd name="connsiteY6" fmla="*/ 1301777 h 6763325"/>
              <a:gd name="connsiteX7" fmla="*/ 1637873 w 2639057"/>
              <a:gd name="connsiteY7" fmla="*/ 1101777 h 6763325"/>
              <a:gd name="connsiteX8" fmla="*/ 1601778 w 2639057"/>
              <a:gd name="connsiteY8" fmla="*/ 1073375 h 6763325"/>
              <a:gd name="connsiteX9" fmla="*/ 1557991 w 2639057"/>
              <a:gd name="connsiteY9" fmla="*/ 893493 h 6763325"/>
              <a:gd name="connsiteX10" fmla="*/ 1559766 w 2639057"/>
              <a:gd name="connsiteY10" fmla="*/ 874558 h 6763325"/>
              <a:gd name="connsiteX11" fmla="*/ 1569234 w 2639057"/>
              <a:gd name="connsiteY11" fmla="*/ 874558 h 6763325"/>
              <a:gd name="connsiteX12" fmla="*/ 1576926 w 2639057"/>
              <a:gd name="connsiteY12" fmla="*/ 855623 h 6763325"/>
              <a:gd name="connsiteX13" fmla="*/ 1620713 w 2639057"/>
              <a:gd name="connsiteY13" fmla="*/ 796451 h 6763325"/>
              <a:gd name="connsiteX14" fmla="*/ 1713613 w 2639057"/>
              <a:gd name="connsiteY14" fmla="*/ 760948 h 6763325"/>
              <a:gd name="connsiteX15" fmla="*/ 1763317 w 2639057"/>
              <a:gd name="connsiteY15" fmla="*/ 707694 h 6763325"/>
              <a:gd name="connsiteX16" fmla="*/ 1803554 w 2639057"/>
              <a:gd name="connsiteY16" fmla="*/ 654439 h 6763325"/>
              <a:gd name="connsiteX17" fmla="*/ 1818938 w 2639057"/>
              <a:gd name="connsiteY17" fmla="*/ 604735 h 6763325"/>
              <a:gd name="connsiteX18" fmla="*/ 1803554 w 2639057"/>
              <a:gd name="connsiteY18" fmla="*/ 572190 h 6763325"/>
              <a:gd name="connsiteX19" fmla="*/ 1803554 w 2639057"/>
              <a:gd name="connsiteY19" fmla="*/ 526628 h 6763325"/>
              <a:gd name="connsiteX20" fmla="*/ 1813021 w 2639057"/>
              <a:gd name="connsiteY20" fmla="*/ 473374 h 6763325"/>
              <a:gd name="connsiteX21" fmla="*/ 1813021 w 2639057"/>
              <a:gd name="connsiteY21" fmla="*/ 423669 h 6763325"/>
              <a:gd name="connsiteX22" fmla="*/ 1809471 w 2639057"/>
              <a:gd name="connsiteY22" fmla="*/ 370415 h 6763325"/>
              <a:gd name="connsiteX23" fmla="*/ 1775151 w 2639057"/>
              <a:gd name="connsiteY23" fmla="*/ 281066 h 6763325"/>
              <a:gd name="connsiteX24" fmla="*/ 1720122 w 2639057"/>
              <a:gd name="connsiteY24" fmla="*/ 202959 h 6763325"/>
              <a:gd name="connsiteX25" fmla="*/ 1650891 w 2639057"/>
              <a:gd name="connsiteY25" fmla="*/ 131361 h 6763325"/>
              <a:gd name="connsiteX26" fmla="*/ 1589944 w 2639057"/>
              <a:gd name="connsiteY26" fmla="*/ 66864 h 6763325"/>
              <a:gd name="connsiteX27" fmla="*/ 1455624 w 2639057"/>
              <a:gd name="connsiteY27" fmla="*/ 0 h 6763325"/>
              <a:gd name="connsiteX28" fmla="*/ 1386985 w 2639057"/>
              <a:gd name="connsiteY28" fmla="*/ 7692 h 6763325"/>
              <a:gd name="connsiteX29" fmla="*/ 1321304 w 2639057"/>
              <a:gd name="connsiteY29" fmla="*/ 16568 h 6763325"/>
              <a:gd name="connsiteX30" fmla="*/ 1255624 w 2639057"/>
              <a:gd name="connsiteY30" fmla="*/ 31361 h 6763325"/>
              <a:gd name="connsiteX31" fmla="*/ 1186984 w 2639057"/>
              <a:gd name="connsiteY31" fmla="*/ 17752 h 6763325"/>
              <a:gd name="connsiteX32" fmla="*/ 1052665 w 2639057"/>
              <a:gd name="connsiteY32" fmla="*/ 66864 h 6763325"/>
              <a:gd name="connsiteX33" fmla="*/ 991718 w 2639057"/>
              <a:gd name="connsiteY33" fmla="*/ 131361 h 6763325"/>
              <a:gd name="connsiteX34" fmla="*/ 923079 w 2639057"/>
              <a:gd name="connsiteY34" fmla="*/ 203551 h 6763325"/>
              <a:gd name="connsiteX35" fmla="*/ 868049 w 2639057"/>
              <a:gd name="connsiteY35" fmla="*/ 281657 h 6763325"/>
              <a:gd name="connsiteX36" fmla="*/ 834321 w 2639057"/>
              <a:gd name="connsiteY36" fmla="*/ 371007 h 6763325"/>
              <a:gd name="connsiteX37" fmla="*/ 830771 w 2639057"/>
              <a:gd name="connsiteY37" fmla="*/ 424261 h 6763325"/>
              <a:gd name="connsiteX38" fmla="*/ 830771 w 2639057"/>
              <a:gd name="connsiteY38" fmla="*/ 473374 h 6763325"/>
              <a:gd name="connsiteX39" fmla="*/ 840238 w 2639057"/>
              <a:gd name="connsiteY39" fmla="*/ 526628 h 6763325"/>
              <a:gd name="connsiteX40" fmla="*/ 840238 w 2639057"/>
              <a:gd name="connsiteY40" fmla="*/ 572190 h 6763325"/>
              <a:gd name="connsiteX41" fmla="*/ 824854 w 2639057"/>
              <a:gd name="connsiteY41" fmla="*/ 604735 h 6763325"/>
              <a:gd name="connsiteX42" fmla="*/ 840238 w 2639057"/>
              <a:gd name="connsiteY42" fmla="*/ 654439 h 6763325"/>
              <a:gd name="connsiteX43" fmla="*/ 880475 w 2639057"/>
              <a:gd name="connsiteY43" fmla="*/ 707694 h 6763325"/>
              <a:gd name="connsiteX44" fmla="*/ 930179 w 2639057"/>
              <a:gd name="connsiteY44" fmla="*/ 760948 h 6763325"/>
              <a:gd name="connsiteX45" fmla="*/ 1023079 w 2639057"/>
              <a:gd name="connsiteY45" fmla="*/ 796451 h 6763325"/>
              <a:gd name="connsiteX46" fmla="*/ 1066866 w 2639057"/>
              <a:gd name="connsiteY46" fmla="*/ 855623 h 6763325"/>
              <a:gd name="connsiteX47" fmla="*/ 1074558 w 2639057"/>
              <a:gd name="connsiteY47" fmla="*/ 874558 h 6763325"/>
              <a:gd name="connsiteX48" fmla="*/ 1084026 w 2639057"/>
              <a:gd name="connsiteY48" fmla="*/ 874558 h 6763325"/>
              <a:gd name="connsiteX49" fmla="*/ 1085801 w 2639057"/>
              <a:gd name="connsiteY49" fmla="*/ 893493 h 6763325"/>
              <a:gd name="connsiteX50" fmla="*/ 1042014 w 2639057"/>
              <a:gd name="connsiteY50" fmla="*/ 1073375 h 6763325"/>
              <a:gd name="connsiteX51" fmla="*/ 1005919 w 2639057"/>
              <a:gd name="connsiteY51" fmla="*/ 1101777 h 6763325"/>
              <a:gd name="connsiteX52" fmla="*/ 466273 w 2639057"/>
              <a:gd name="connsiteY52" fmla="*/ 1301777 h 6763325"/>
              <a:gd name="connsiteX53" fmla="*/ 205918 w 2639057"/>
              <a:gd name="connsiteY53" fmla="*/ 2479886 h 6763325"/>
              <a:gd name="connsiteX54" fmla="*/ 63905 w 2639057"/>
              <a:gd name="connsiteY54" fmla="*/ 3099414 h 6763325"/>
              <a:gd name="connsiteX55" fmla="*/ 65681 w 2639057"/>
              <a:gd name="connsiteY55" fmla="*/ 3122491 h 6763325"/>
              <a:gd name="connsiteX56" fmla="*/ 47337 w 2639057"/>
              <a:gd name="connsiteY56" fmla="*/ 3192313 h 6763325"/>
              <a:gd name="connsiteX57" fmla="*/ 24260 w 2639057"/>
              <a:gd name="connsiteY57" fmla="*/ 3281662 h 6763325"/>
              <a:gd name="connsiteX58" fmla="*/ 5917 w 2639057"/>
              <a:gd name="connsiteY58" fmla="*/ 3365686 h 6763325"/>
              <a:gd name="connsiteX59" fmla="*/ 0 w 2639057"/>
              <a:gd name="connsiteY59" fmla="*/ 3441426 h 6763325"/>
              <a:gd name="connsiteX60" fmla="*/ 13609 w 2639057"/>
              <a:gd name="connsiteY60" fmla="*/ 3517166 h 6763325"/>
              <a:gd name="connsiteX61" fmla="*/ 42012 w 2639057"/>
              <a:gd name="connsiteY61" fmla="*/ 3589355 h 6763325"/>
              <a:gd name="connsiteX62" fmla="*/ 101184 w 2639057"/>
              <a:gd name="connsiteY62" fmla="*/ 3665095 h 6763325"/>
              <a:gd name="connsiteX63" fmla="*/ 227219 w 2639057"/>
              <a:gd name="connsiteY63" fmla="*/ 3659178 h 6763325"/>
              <a:gd name="connsiteX64" fmla="*/ 272782 w 2639057"/>
              <a:gd name="connsiteY64" fmla="*/ 3659178 h 6763325"/>
              <a:gd name="connsiteX65" fmla="*/ 327811 w 2639057"/>
              <a:gd name="connsiteY65" fmla="*/ 3659178 h 6763325"/>
              <a:gd name="connsiteX66" fmla="*/ 392308 w 2639057"/>
              <a:gd name="connsiteY66" fmla="*/ 3657403 h 6763325"/>
              <a:gd name="connsiteX67" fmla="*/ 392308 w 2639057"/>
              <a:gd name="connsiteY67" fmla="*/ 3639060 h 6763325"/>
              <a:gd name="connsiteX68" fmla="*/ 395859 w 2639057"/>
              <a:gd name="connsiteY68" fmla="*/ 3631367 h 6763325"/>
              <a:gd name="connsiteX69" fmla="*/ 395859 w 2639057"/>
              <a:gd name="connsiteY69" fmla="*/ 3615983 h 6763325"/>
              <a:gd name="connsiteX70" fmla="*/ 395859 w 2639057"/>
              <a:gd name="connsiteY70" fmla="*/ 3608290 h 6763325"/>
              <a:gd name="connsiteX71" fmla="*/ 409468 w 2639057"/>
              <a:gd name="connsiteY71" fmla="*/ 3598823 h 6763325"/>
              <a:gd name="connsiteX72" fmla="*/ 423078 w 2639057"/>
              <a:gd name="connsiteY72" fmla="*/ 3587580 h 6763325"/>
              <a:gd name="connsiteX73" fmla="*/ 301184 w 2639057"/>
              <a:gd name="connsiteY73" fmla="*/ 3469829 h 6763325"/>
              <a:gd name="connsiteX74" fmla="*/ 272782 w 2639057"/>
              <a:gd name="connsiteY74" fmla="*/ 3359769 h 6763325"/>
              <a:gd name="connsiteX75" fmla="*/ 278699 w 2639057"/>
              <a:gd name="connsiteY75" fmla="*/ 3243793 h 6763325"/>
              <a:gd name="connsiteX76" fmla="*/ 294083 w 2639057"/>
              <a:gd name="connsiteY76" fmla="*/ 3168053 h 6763325"/>
              <a:gd name="connsiteX77" fmla="*/ 303551 w 2639057"/>
              <a:gd name="connsiteY77" fmla="*/ 3168053 h 6763325"/>
              <a:gd name="connsiteX78" fmla="*/ 318936 w 2639057"/>
              <a:gd name="connsiteY78" fmla="*/ 3139650 h 6763325"/>
              <a:gd name="connsiteX79" fmla="*/ 559764 w 2639057"/>
              <a:gd name="connsiteY79" fmla="*/ 2536691 h 6763325"/>
              <a:gd name="connsiteX80" fmla="*/ 691126 w 2639057"/>
              <a:gd name="connsiteY80" fmla="*/ 2111246 h 6763325"/>
              <a:gd name="connsiteX81" fmla="*/ 645563 w 2639057"/>
              <a:gd name="connsiteY81" fmla="*/ 2639650 h 6763325"/>
              <a:gd name="connsiteX82" fmla="*/ 525445 w 2639057"/>
              <a:gd name="connsiteY82" fmla="*/ 3185213 h 6763325"/>
              <a:gd name="connsiteX83" fmla="*/ 791717 w 2639057"/>
              <a:gd name="connsiteY83" fmla="*/ 4772198 h 6763325"/>
              <a:gd name="connsiteX84" fmla="*/ 793493 w 2639057"/>
              <a:gd name="connsiteY84" fmla="*/ 4872790 h 6763325"/>
              <a:gd name="connsiteX85" fmla="*/ 818345 w 2639057"/>
              <a:gd name="connsiteY85" fmla="*/ 5646164 h 6763325"/>
              <a:gd name="connsiteX86" fmla="*/ 913611 w 2639057"/>
              <a:gd name="connsiteY86" fmla="*/ 6235514 h 6763325"/>
              <a:gd name="connsiteX87" fmla="*/ 769232 w 2639057"/>
              <a:gd name="connsiteY87" fmla="*/ 6604154 h 6763325"/>
              <a:gd name="connsiteX88" fmla="*/ 1103552 w 2639057"/>
              <a:gd name="connsiteY88" fmla="*/ 6714213 h 6763325"/>
              <a:gd name="connsiteX89" fmla="*/ 1175742 w 2639057"/>
              <a:gd name="connsiteY89" fmla="*/ 6410071 h 6763325"/>
              <a:gd name="connsiteX90" fmla="*/ 1208286 w 2639057"/>
              <a:gd name="connsiteY90" fmla="*/ 6324272 h 6763325"/>
              <a:gd name="connsiteX91" fmla="*/ 1221896 w 2639057"/>
              <a:gd name="connsiteY91" fmla="*/ 6234922 h 6763325"/>
              <a:gd name="connsiteX92" fmla="*/ 1239056 w 2639057"/>
              <a:gd name="connsiteY92" fmla="*/ 6153265 h 6763325"/>
              <a:gd name="connsiteX93" fmla="*/ 1300002 w 2639057"/>
              <a:gd name="connsiteY93" fmla="*/ 5554448 h 6763325"/>
              <a:gd name="connsiteX94" fmla="*/ 1259766 w 2639057"/>
              <a:gd name="connsiteY94" fmla="*/ 4881665 h 6763325"/>
              <a:gd name="connsiteX95" fmla="*/ 1259766 w 2639057"/>
              <a:gd name="connsiteY95" fmla="*/ 4781074 h 6763325"/>
              <a:gd name="connsiteX96" fmla="*/ 1321896 w 2639057"/>
              <a:gd name="connsiteY96" fmla="*/ 4250895 h 6763325"/>
              <a:gd name="connsiteX97" fmla="*/ 1384026 w 2639057"/>
              <a:gd name="connsiteY97" fmla="*/ 4781074 h 6763325"/>
              <a:gd name="connsiteX98" fmla="*/ 1384026 w 2639057"/>
              <a:gd name="connsiteY98" fmla="*/ 4881665 h 6763325"/>
              <a:gd name="connsiteX99" fmla="*/ 1343789 w 2639057"/>
              <a:gd name="connsiteY99" fmla="*/ 5554448 h 6763325"/>
              <a:gd name="connsiteX100" fmla="*/ 1404736 w 2639057"/>
              <a:gd name="connsiteY100" fmla="*/ 6153265 h 6763325"/>
              <a:gd name="connsiteX101" fmla="*/ 1421896 w 2639057"/>
              <a:gd name="connsiteY101" fmla="*/ 6234922 h 6763325"/>
              <a:gd name="connsiteX102" fmla="*/ 1435506 w 2639057"/>
              <a:gd name="connsiteY102" fmla="*/ 6324272 h 6763325"/>
              <a:gd name="connsiteX103" fmla="*/ 1468050 w 2639057"/>
              <a:gd name="connsiteY103" fmla="*/ 6410071 h 6763325"/>
              <a:gd name="connsiteX104" fmla="*/ 1540239 w 2639057"/>
              <a:gd name="connsiteY104" fmla="*/ 6714213 h 6763325"/>
              <a:gd name="connsiteX105" fmla="*/ 1874560 w 2639057"/>
              <a:gd name="connsiteY105" fmla="*/ 6604154 h 6763325"/>
              <a:gd name="connsiteX106" fmla="*/ 1730181 w 2639057"/>
              <a:gd name="connsiteY106" fmla="*/ 6235514 h 6763325"/>
              <a:gd name="connsiteX107" fmla="*/ 1825447 w 2639057"/>
              <a:gd name="connsiteY107" fmla="*/ 5646164 h 6763325"/>
              <a:gd name="connsiteX108" fmla="*/ 1850299 w 2639057"/>
              <a:gd name="connsiteY108" fmla="*/ 4872790 h 6763325"/>
              <a:gd name="connsiteX109" fmla="*/ 1852074 w 2639057"/>
              <a:gd name="connsiteY109" fmla="*/ 4772198 h 6763325"/>
              <a:gd name="connsiteX110" fmla="*/ 2118347 w 2639057"/>
              <a:gd name="connsiteY110" fmla="*/ 3185213 h 6763325"/>
              <a:gd name="connsiteX111" fmla="*/ 1998229 w 2639057"/>
              <a:gd name="connsiteY111" fmla="*/ 2639650 h 6763325"/>
              <a:gd name="connsiteX112" fmla="*/ 1952666 w 2639057"/>
              <a:gd name="connsiteY112" fmla="*/ 2111246 h 6763325"/>
              <a:gd name="connsiteX113" fmla="*/ 2084028 w 2639057"/>
              <a:gd name="connsiteY113" fmla="*/ 2536691 h 6763325"/>
              <a:gd name="connsiteX114" fmla="*/ 2325448 w 2639057"/>
              <a:gd name="connsiteY114" fmla="*/ 3139059 h 6763325"/>
              <a:gd name="connsiteX115" fmla="*/ 2340833 w 2639057"/>
              <a:gd name="connsiteY115" fmla="*/ 3167461 h 6763325"/>
              <a:gd name="connsiteX116" fmla="*/ 2350300 w 2639057"/>
              <a:gd name="connsiteY116" fmla="*/ 3167461 h 6763325"/>
              <a:gd name="connsiteX117" fmla="*/ 2365685 w 2639057"/>
              <a:gd name="connsiteY117" fmla="*/ 3243201 h 6763325"/>
              <a:gd name="connsiteX118" fmla="*/ 2371602 w 2639057"/>
              <a:gd name="connsiteY118" fmla="*/ 3359178 h 6763325"/>
              <a:gd name="connsiteX119" fmla="*/ 2343200 w 2639057"/>
              <a:gd name="connsiteY119" fmla="*/ 3469237 h 6763325"/>
              <a:gd name="connsiteX120" fmla="*/ 2221306 w 2639057"/>
              <a:gd name="connsiteY120" fmla="*/ 3586989 h 6763325"/>
              <a:gd name="connsiteX121" fmla="*/ 2234915 w 2639057"/>
              <a:gd name="connsiteY121" fmla="*/ 3598231 h 6763325"/>
              <a:gd name="connsiteX122" fmla="*/ 2248525 w 2639057"/>
              <a:gd name="connsiteY122" fmla="*/ 3607699 h 6763325"/>
              <a:gd name="connsiteX123" fmla="*/ 2248525 w 2639057"/>
              <a:gd name="connsiteY123" fmla="*/ 3615391 h 6763325"/>
              <a:gd name="connsiteX124" fmla="*/ 2248525 w 2639057"/>
              <a:gd name="connsiteY124" fmla="*/ 3630775 h 6763325"/>
              <a:gd name="connsiteX125" fmla="*/ 2252075 w 2639057"/>
              <a:gd name="connsiteY125" fmla="*/ 3638468 h 6763325"/>
              <a:gd name="connsiteX126" fmla="*/ 2252075 w 2639057"/>
              <a:gd name="connsiteY126" fmla="*/ 3657403 h 6763325"/>
              <a:gd name="connsiteX127" fmla="*/ 2316572 w 2639057"/>
              <a:gd name="connsiteY127" fmla="*/ 3659178 h 6763325"/>
              <a:gd name="connsiteX128" fmla="*/ 2371602 w 2639057"/>
              <a:gd name="connsiteY128" fmla="*/ 3659178 h 6763325"/>
              <a:gd name="connsiteX129" fmla="*/ 2417164 w 2639057"/>
              <a:gd name="connsiteY129" fmla="*/ 3659178 h 6763325"/>
              <a:gd name="connsiteX130" fmla="*/ 2543200 w 2639057"/>
              <a:gd name="connsiteY130" fmla="*/ 3665095 h 6763325"/>
              <a:gd name="connsiteX131" fmla="*/ 2602372 w 2639057"/>
              <a:gd name="connsiteY131" fmla="*/ 3589355 h 6763325"/>
              <a:gd name="connsiteX132" fmla="*/ 2630774 w 2639057"/>
              <a:gd name="connsiteY132" fmla="*/ 3517166 h 6763325"/>
              <a:gd name="connsiteX133" fmla="*/ 2644384 w 2639057"/>
              <a:gd name="connsiteY133" fmla="*/ 3441426 h 6763325"/>
              <a:gd name="connsiteX134" fmla="*/ 2637283 w 2639057"/>
              <a:gd name="connsiteY134" fmla="*/ 3365686 h 67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2639057" h="6763325">
                <a:moveTo>
                  <a:pt x="2637283" y="3365686"/>
                </a:moveTo>
                <a:lnTo>
                  <a:pt x="2618348" y="3282254"/>
                </a:lnTo>
                <a:lnTo>
                  <a:pt x="2595271" y="3192905"/>
                </a:lnTo>
                <a:lnTo>
                  <a:pt x="2578111" y="3122491"/>
                </a:lnTo>
                <a:cubicBezTo>
                  <a:pt x="2579886" y="3111248"/>
                  <a:pt x="2579886" y="3103556"/>
                  <a:pt x="2579886" y="3099414"/>
                </a:cubicBezTo>
                <a:cubicBezTo>
                  <a:pt x="2564502" y="2947343"/>
                  <a:pt x="2447342" y="2589945"/>
                  <a:pt x="2437874" y="2479886"/>
                </a:cubicBezTo>
                <a:cubicBezTo>
                  <a:pt x="2397638" y="2004737"/>
                  <a:pt x="2455626" y="1678110"/>
                  <a:pt x="2177519" y="1301777"/>
                </a:cubicBezTo>
                <a:cubicBezTo>
                  <a:pt x="2059767" y="1143789"/>
                  <a:pt x="1795861" y="1168049"/>
                  <a:pt x="1637873" y="1101777"/>
                </a:cubicBezTo>
                <a:cubicBezTo>
                  <a:pt x="1603553" y="1088759"/>
                  <a:pt x="1607695" y="1088759"/>
                  <a:pt x="1601778" y="1073375"/>
                </a:cubicBezTo>
                <a:cubicBezTo>
                  <a:pt x="1576926" y="1004736"/>
                  <a:pt x="1567458" y="959765"/>
                  <a:pt x="1557991" y="893493"/>
                </a:cubicBezTo>
                <a:cubicBezTo>
                  <a:pt x="1556216" y="885800"/>
                  <a:pt x="1557991" y="880475"/>
                  <a:pt x="1559766" y="874558"/>
                </a:cubicBezTo>
                <a:lnTo>
                  <a:pt x="1569234" y="874558"/>
                </a:lnTo>
                <a:lnTo>
                  <a:pt x="1576926" y="855623"/>
                </a:lnTo>
                <a:lnTo>
                  <a:pt x="1620713" y="796451"/>
                </a:lnTo>
                <a:lnTo>
                  <a:pt x="1713613" y="760948"/>
                </a:lnTo>
                <a:lnTo>
                  <a:pt x="1763317" y="707694"/>
                </a:lnTo>
                <a:lnTo>
                  <a:pt x="1803554" y="654439"/>
                </a:lnTo>
                <a:lnTo>
                  <a:pt x="1818938" y="604735"/>
                </a:lnTo>
                <a:lnTo>
                  <a:pt x="1803554" y="572190"/>
                </a:lnTo>
                <a:lnTo>
                  <a:pt x="1803554" y="526628"/>
                </a:lnTo>
                <a:lnTo>
                  <a:pt x="1813021" y="473374"/>
                </a:lnTo>
                <a:lnTo>
                  <a:pt x="1813021" y="423669"/>
                </a:lnTo>
                <a:lnTo>
                  <a:pt x="1809471" y="370415"/>
                </a:lnTo>
                <a:lnTo>
                  <a:pt x="1775151" y="281066"/>
                </a:lnTo>
                <a:lnTo>
                  <a:pt x="1720122" y="202959"/>
                </a:lnTo>
                <a:lnTo>
                  <a:pt x="1650891" y="131361"/>
                </a:lnTo>
                <a:lnTo>
                  <a:pt x="1589944" y="66864"/>
                </a:lnTo>
                <a:lnTo>
                  <a:pt x="1455624" y="0"/>
                </a:lnTo>
                <a:lnTo>
                  <a:pt x="1386985" y="7692"/>
                </a:lnTo>
                <a:lnTo>
                  <a:pt x="1321304" y="16568"/>
                </a:lnTo>
                <a:lnTo>
                  <a:pt x="1255624" y="31361"/>
                </a:lnTo>
                <a:lnTo>
                  <a:pt x="1186984" y="17752"/>
                </a:lnTo>
                <a:lnTo>
                  <a:pt x="1052665" y="66864"/>
                </a:lnTo>
                <a:lnTo>
                  <a:pt x="991718" y="131361"/>
                </a:lnTo>
                <a:lnTo>
                  <a:pt x="923079" y="203551"/>
                </a:lnTo>
                <a:lnTo>
                  <a:pt x="868049" y="281657"/>
                </a:lnTo>
                <a:lnTo>
                  <a:pt x="834321" y="371007"/>
                </a:lnTo>
                <a:lnTo>
                  <a:pt x="830771" y="424261"/>
                </a:lnTo>
                <a:lnTo>
                  <a:pt x="830771" y="473374"/>
                </a:lnTo>
                <a:lnTo>
                  <a:pt x="840238" y="526628"/>
                </a:lnTo>
                <a:lnTo>
                  <a:pt x="840238" y="572190"/>
                </a:lnTo>
                <a:lnTo>
                  <a:pt x="824854" y="604735"/>
                </a:lnTo>
                <a:lnTo>
                  <a:pt x="840238" y="654439"/>
                </a:lnTo>
                <a:lnTo>
                  <a:pt x="880475" y="707694"/>
                </a:lnTo>
                <a:lnTo>
                  <a:pt x="930179" y="760948"/>
                </a:lnTo>
                <a:lnTo>
                  <a:pt x="1023079" y="796451"/>
                </a:lnTo>
                <a:lnTo>
                  <a:pt x="1066866" y="855623"/>
                </a:lnTo>
                <a:lnTo>
                  <a:pt x="1074558" y="874558"/>
                </a:lnTo>
                <a:lnTo>
                  <a:pt x="1084026" y="874558"/>
                </a:lnTo>
                <a:cubicBezTo>
                  <a:pt x="1085801" y="880475"/>
                  <a:pt x="1087576" y="885800"/>
                  <a:pt x="1085801" y="893493"/>
                </a:cubicBezTo>
                <a:cubicBezTo>
                  <a:pt x="1076333" y="959765"/>
                  <a:pt x="1066274" y="1005327"/>
                  <a:pt x="1042014" y="1073375"/>
                </a:cubicBezTo>
                <a:cubicBezTo>
                  <a:pt x="1036097" y="1088759"/>
                  <a:pt x="1040239" y="1088759"/>
                  <a:pt x="1005919" y="1101777"/>
                </a:cubicBezTo>
                <a:cubicBezTo>
                  <a:pt x="847931" y="1168049"/>
                  <a:pt x="584025" y="1143789"/>
                  <a:pt x="466273" y="1301777"/>
                </a:cubicBezTo>
                <a:cubicBezTo>
                  <a:pt x="188758" y="1678110"/>
                  <a:pt x="246154" y="2004737"/>
                  <a:pt x="205918" y="2479886"/>
                </a:cubicBezTo>
                <a:cubicBezTo>
                  <a:pt x="196450" y="2589945"/>
                  <a:pt x="78698" y="2947343"/>
                  <a:pt x="63905" y="3099414"/>
                </a:cubicBezTo>
                <a:cubicBezTo>
                  <a:pt x="63905" y="3102964"/>
                  <a:pt x="63905" y="3110656"/>
                  <a:pt x="65681" y="3122491"/>
                </a:cubicBezTo>
                <a:lnTo>
                  <a:pt x="47337" y="3192313"/>
                </a:lnTo>
                <a:lnTo>
                  <a:pt x="24260" y="3281662"/>
                </a:lnTo>
                <a:lnTo>
                  <a:pt x="5917" y="3365686"/>
                </a:lnTo>
                <a:lnTo>
                  <a:pt x="0" y="3441426"/>
                </a:lnTo>
                <a:lnTo>
                  <a:pt x="13609" y="3517166"/>
                </a:lnTo>
                <a:lnTo>
                  <a:pt x="42012" y="3589355"/>
                </a:lnTo>
                <a:lnTo>
                  <a:pt x="101184" y="3665095"/>
                </a:lnTo>
                <a:lnTo>
                  <a:pt x="227219" y="3659178"/>
                </a:lnTo>
                <a:lnTo>
                  <a:pt x="272782" y="3659178"/>
                </a:lnTo>
                <a:lnTo>
                  <a:pt x="327811" y="3659178"/>
                </a:lnTo>
                <a:lnTo>
                  <a:pt x="392308" y="3657403"/>
                </a:lnTo>
                <a:lnTo>
                  <a:pt x="392308" y="3639060"/>
                </a:lnTo>
                <a:lnTo>
                  <a:pt x="395859" y="3631367"/>
                </a:lnTo>
                <a:lnTo>
                  <a:pt x="395859" y="3615983"/>
                </a:lnTo>
                <a:lnTo>
                  <a:pt x="395859" y="3608290"/>
                </a:lnTo>
                <a:lnTo>
                  <a:pt x="409468" y="3598823"/>
                </a:lnTo>
                <a:lnTo>
                  <a:pt x="423078" y="3587580"/>
                </a:lnTo>
                <a:lnTo>
                  <a:pt x="301184" y="3469829"/>
                </a:lnTo>
                <a:lnTo>
                  <a:pt x="272782" y="3359769"/>
                </a:lnTo>
                <a:lnTo>
                  <a:pt x="278699" y="3243793"/>
                </a:lnTo>
                <a:lnTo>
                  <a:pt x="294083" y="3168053"/>
                </a:lnTo>
                <a:cubicBezTo>
                  <a:pt x="297634" y="3168053"/>
                  <a:pt x="301776" y="3168053"/>
                  <a:pt x="303551" y="3168053"/>
                </a:cubicBezTo>
                <a:cubicBezTo>
                  <a:pt x="309468" y="3156810"/>
                  <a:pt x="311243" y="3150893"/>
                  <a:pt x="318936" y="3139650"/>
                </a:cubicBezTo>
                <a:cubicBezTo>
                  <a:pt x="443788" y="2950893"/>
                  <a:pt x="514202" y="2757401"/>
                  <a:pt x="559764" y="2536691"/>
                </a:cubicBezTo>
                <a:cubicBezTo>
                  <a:pt x="616569" y="2398229"/>
                  <a:pt x="660356" y="2260951"/>
                  <a:pt x="691126" y="2111246"/>
                </a:cubicBezTo>
                <a:cubicBezTo>
                  <a:pt x="668049" y="2307105"/>
                  <a:pt x="689350" y="2423081"/>
                  <a:pt x="645563" y="2639650"/>
                </a:cubicBezTo>
                <a:cubicBezTo>
                  <a:pt x="618936" y="2771011"/>
                  <a:pt x="497042" y="3019532"/>
                  <a:pt x="525445" y="3185213"/>
                </a:cubicBezTo>
                <a:cubicBezTo>
                  <a:pt x="335504" y="3831368"/>
                  <a:pt x="563315" y="4188765"/>
                  <a:pt x="791717" y="4772198"/>
                </a:cubicBezTo>
                <a:cubicBezTo>
                  <a:pt x="795268" y="4783441"/>
                  <a:pt x="802960" y="4827227"/>
                  <a:pt x="793493" y="4872790"/>
                </a:cubicBezTo>
                <a:cubicBezTo>
                  <a:pt x="746155" y="5087583"/>
                  <a:pt x="743788" y="5462140"/>
                  <a:pt x="818345" y="5646164"/>
                </a:cubicBezTo>
                <a:cubicBezTo>
                  <a:pt x="909469" y="5873975"/>
                  <a:pt x="945564" y="6056815"/>
                  <a:pt x="913611" y="6235514"/>
                </a:cubicBezTo>
                <a:cubicBezTo>
                  <a:pt x="883434" y="6412437"/>
                  <a:pt x="753848" y="6459774"/>
                  <a:pt x="769232" y="6604154"/>
                </a:cubicBezTo>
                <a:cubicBezTo>
                  <a:pt x="788167" y="6778710"/>
                  <a:pt x="959173" y="6813030"/>
                  <a:pt x="1103552" y="6714213"/>
                </a:cubicBezTo>
                <a:cubicBezTo>
                  <a:pt x="1150890" y="6681668"/>
                  <a:pt x="1181659" y="6488177"/>
                  <a:pt x="1175742" y="6410071"/>
                </a:cubicBezTo>
                <a:cubicBezTo>
                  <a:pt x="1173967" y="6389361"/>
                  <a:pt x="1198819" y="6350899"/>
                  <a:pt x="1208286" y="6324272"/>
                </a:cubicBezTo>
                <a:cubicBezTo>
                  <a:pt x="1217754" y="6297645"/>
                  <a:pt x="1221896" y="6272792"/>
                  <a:pt x="1221896" y="6234922"/>
                </a:cubicBezTo>
                <a:cubicBezTo>
                  <a:pt x="1221896" y="6210070"/>
                  <a:pt x="1231363" y="6189360"/>
                  <a:pt x="1239056" y="6153265"/>
                </a:cubicBezTo>
                <a:cubicBezTo>
                  <a:pt x="1281067" y="5949715"/>
                  <a:pt x="1311245" y="5771016"/>
                  <a:pt x="1300002" y="5554448"/>
                </a:cubicBezTo>
                <a:cubicBezTo>
                  <a:pt x="1288760" y="5337879"/>
                  <a:pt x="1271600" y="5105926"/>
                  <a:pt x="1259766" y="4881665"/>
                </a:cubicBezTo>
                <a:cubicBezTo>
                  <a:pt x="1257991" y="4847346"/>
                  <a:pt x="1253848" y="4826636"/>
                  <a:pt x="1259766" y="4781074"/>
                </a:cubicBezTo>
                <a:cubicBezTo>
                  <a:pt x="1284618" y="4605334"/>
                  <a:pt x="1308286" y="4428410"/>
                  <a:pt x="1321896" y="4250895"/>
                </a:cubicBezTo>
                <a:cubicBezTo>
                  <a:pt x="1334914" y="4428410"/>
                  <a:pt x="1359174" y="4605334"/>
                  <a:pt x="1384026" y="4781074"/>
                </a:cubicBezTo>
                <a:cubicBezTo>
                  <a:pt x="1389943" y="4826636"/>
                  <a:pt x="1385801" y="4847346"/>
                  <a:pt x="1384026" y="4881665"/>
                </a:cubicBezTo>
                <a:cubicBezTo>
                  <a:pt x="1372784" y="5105926"/>
                  <a:pt x="1355624" y="5337879"/>
                  <a:pt x="1343789" y="5554448"/>
                </a:cubicBezTo>
                <a:cubicBezTo>
                  <a:pt x="1332547" y="5771016"/>
                  <a:pt x="1362724" y="5949715"/>
                  <a:pt x="1404736" y="6153265"/>
                </a:cubicBezTo>
                <a:cubicBezTo>
                  <a:pt x="1412429" y="6189360"/>
                  <a:pt x="1421896" y="6210070"/>
                  <a:pt x="1421896" y="6234922"/>
                </a:cubicBezTo>
                <a:cubicBezTo>
                  <a:pt x="1421896" y="6272792"/>
                  <a:pt x="1425446" y="6297645"/>
                  <a:pt x="1435506" y="6324272"/>
                </a:cubicBezTo>
                <a:cubicBezTo>
                  <a:pt x="1444973" y="6350899"/>
                  <a:pt x="1469825" y="6388768"/>
                  <a:pt x="1468050" y="6410071"/>
                </a:cubicBezTo>
                <a:cubicBezTo>
                  <a:pt x="1462133" y="6488177"/>
                  <a:pt x="1492902" y="6681668"/>
                  <a:pt x="1540239" y="6714213"/>
                </a:cubicBezTo>
                <a:cubicBezTo>
                  <a:pt x="1684619" y="6813030"/>
                  <a:pt x="1855625" y="6778710"/>
                  <a:pt x="1874560" y="6604154"/>
                </a:cubicBezTo>
                <a:cubicBezTo>
                  <a:pt x="1889944" y="6459774"/>
                  <a:pt x="1760358" y="6412437"/>
                  <a:pt x="1730181" y="6235514"/>
                </a:cubicBezTo>
                <a:cubicBezTo>
                  <a:pt x="1697636" y="6056815"/>
                  <a:pt x="1733731" y="5874567"/>
                  <a:pt x="1825447" y="5646164"/>
                </a:cubicBezTo>
                <a:cubicBezTo>
                  <a:pt x="1899412" y="5461548"/>
                  <a:pt x="1897637" y="5087583"/>
                  <a:pt x="1850299" y="4872790"/>
                </a:cubicBezTo>
                <a:cubicBezTo>
                  <a:pt x="1840832" y="4827227"/>
                  <a:pt x="1848524" y="4783441"/>
                  <a:pt x="1852074" y="4772198"/>
                </a:cubicBezTo>
                <a:cubicBezTo>
                  <a:pt x="2080477" y="4188765"/>
                  <a:pt x="2308288" y="3831368"/>
                  <a:pt x="2118347" y="3185213"/>
                </a:cubicBezTo>
                <a:cubicBezTo>
                  <a:pt x="2146749" y="3020124"/>
                  <a:pt x="2024856" y="2771011"/>
                  <a:pt x="1998229" y="2639650"/>
                </a:cubicBezTo>
                <a:cubicBezTo>
                  <a:pt x="1954441" y="2423081"/>
                  <a:pt x="1975151" y="2307105"/>
                  <a:pt x="1952666" y="2111246"/>
                </a:cubicBezTo>
                <a:cubicBezTo>
                  <a:pt x="1982844" y="2261543"/>
                  <a:pt x="2026631" y="2398229"/>
                  <a:pt x="2084028" y="2536691"/>
                </a:cubicBezTo>
                <a:cubicBezTo>
                  <a:pt x="2129590" y="2757401"/>
                  <a:pt x="2200004" y="2950893"/>
                  <a:pt x="2325448" y="3139059"/>
                </a:cubicBezTo>
                <a:cubicBezTo>
                  <a:pt x="2333140" y="3150302"/>
                  <a:pt x="2334916" y="3156219"/>
                  <a:pt x="2340833" y="3167461"/>
                </a:cubicBezTo>
                <a:cubicBezTo>
                  <a:pt x="2342608" y="3167461"/>
                  <a:pt x="2346750" y="3167461"/>
                  <a:pt x="2350300" y="3167461"/>
                </a:cubicBezTo>
                <a:lnTo>
                  <a:pt x="2365685" y="3243201"/>
                </a:lnTo>
                <a:lnTo>
                  <a:pt x="2371602" y="3359178"/>
                </a:lnTo>
                <a:lnTo>
                  <a:pt x="2343200" y="3469237"/>
                </a:lnTo>
                <a:lnTo>
                  <a:pt x="2221306" y="3586989"/>
                </a:lnTo>
                <a:lnTo>
                  <a:pt x="2234915" y="3598231"/>
                </a:lnTo>
                <a:lnTo>
                  <a:pt x="2248525" y="3607699"/>
                </a:lnTo>
                <a:lnTo>
                  <a:pt x="2248525" y="3615391"/>
                </a:lnTo>
                <a:lnTo>
                  <a:pt x="2248525" y="3630775"/>
                </a:lnTo>
                <a:lnTo>
                  <a:pt x="2252075" y="3638468"/>
                </a:lnTo>
                <a:lnTo>
                  <a:pt x="2252075" y="3657403"/>
                </a:lnTo>
                <a:lnTo>
                  <a:pt x="2316572" y="3659178"/>
                </a:lnTo>
                <a:lnTo>
                  <a:pt x="2371602" y="3659178"/>
                </a:lnTo>
                <a:lnTo>
                  <a:pt x="2417164" y="3659178"/>
                </a:lnTo>
                <a:lnTo>
                  <a:pt x="2543200" y="3665095"/>
                </a:lnTo>
                <a:lnTo>
                  <a:pt x="2602372" y="3589355"/>
                </a:lnTo>
                <a:lnTo>
                  <a:pt x="2630774" y="3517166"/>
                </a:lnTo>
                <a:lnTo>
                  <a:pt x="2644384" y="3441426"/>
                </a:lnTo>
                <a:lnTo>
                  <a:pt x="2637283" y="3365686"/>
                </a:lnTo>
                <a:close/>
              </a:path>
            </a:pathLst>
          </a:custGeom>
          <a:solidFill>
            <a:schemeClr val="accent2"/>
          </a:solidFill>
          <a:ln w="59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0" name="Freeform: Shape 2">
            <a:extLst>
              <a:ext uri="{FF2B5EF4-FFF2-40B4-BE49-F238E27FC236}">
                <a16:creationId xmlns:a16="http://schemas.microsoft.com/office/drawing/2014/main" id="{A5675531-2F48-461B-9FA5-B0B90378D905}"/>
              </a:ext>
            </a:extLst>
          </p:cNvPr>
          <p:cNvSpPr/>
          <p:nvPr/>
        </p:nvSpPr>
        <p:spPr>
          <a:xfrm>
            <a:off x="9617931" y="4359813"/>
            <a:ext cx="727028" cy="2373276"/>
          </a:xfrm>
          <a:custGeom>
            <a:avLst/>
            <a:gdLst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896143 w 1485010"/>
              <a:gd name="connsiteY36" fmla="*/ 804560 h 4847594"/>
              <a:gd name="connsiteX37" fmla="*/ 1035480 w 1485010"/>
              <a:gd name="connsiteY37" fmla="*/ 804560 h 4847594"/>
              <a:gd name="connsiteX38" fmla="*/ 1035704 w 1485010"/>
              <a:gd name="connsiteY38" fmla="*/ 804692 h 4847594"/>
              <a:gd name="connsiteX39" fmla="*/ 1079226 w 1485010"/>
              <a:gd name="connsiteY39" fmla="*/ 814251 h 4847594"/>
              <a:gd name="connsiteX40" fmla="*/ 1291547 w 1485010"/>
              <a:gd name="connsiteY40" fmla="*/ 1018523 h 4847594"/>
              <a:gd name="connsiteX41" fmla="*/ 1446513 w 1485010"/>
              <a:gd name="connsiteY41" fmla="*/ 1449205 h 4847594"/>
              <a:gd name="connsiteX42" fmla="*/ 1425382 w 1485010"/>
              <a:gd name="connsiteY42" fmla="*/ 1684671 h 4847594"/>
              <a:gd name="connsiteX43" fmla="*/ 1113439 w 1485010"/>
              <a:gd name="connsiteY43" fmla="*/ 2033846 h 4847594"/>
              <a:gd name="connsiteX44" fmla="*/ 1030925 w 1485010"/>
              <a:gd name="connsiteY44" fmla="*/ 2135479 h 4847594"/>
              <a:gd name="connsiteX45" fmla="*/ 992687 w 1485010"/>
              <a:gd name="connsiteY45" fmla="*/ 2241137 h 4847594"/>
              <a:gd name="connsiteX46" fmla="*/ 1021868 w 1485010"/>
              <a:gd name="connsiteY46" fmla="*/ 2433334 h 4847594"/>
              <a:gd name="connsiteX47" fmla="*/ 1119476 w 1485010"/>
              <a:gd name="connsiteY47" fmla="*/ 3063257 h 4847594"/>
              <a:gd name="connsiteX48" fmla="*/ 1185890 w 1485010"/>
              <a:gd name="connsiteY48" fmla="*/ 3389287 h 4847594"/>
              <a:gd name="connsiteX49" fmla="*/ 1471670 w 1485010"/>
              <a:gd name="connsiteY49" fmla="*/ 4564607 h 4847594"/>
              <a:gd name="connsiteX50" fmla="*/ 1480726 w 1485010"/>
              <a:gd name="connsiteY50" fmla="*/ 4629008 h 4847594"/>
              <a:gd name="connsiteX51" fmla="*/ 1454563 w 1485010"/>
              <a:gd name="connsiteY51" fmla="*/ 4823218 h 4847594"/>
              <a:gd name="connsiteX52" fmla="*/ 1299598 w 1485010"/>
              <a:gd name="connsiteY52" fmla="*/ 4819193 h 4847594"/>
              <a:gd name="connsiteX53" fmla="*/ 1247272 w 1485010"/>
              <a:gd name="connsiteY53" fmla="*/ 4675296 h 4847594"/>
              <a:gd name="connsiteX54" fmla="*/ 1281485 w 1485010"/>
              <a:gd name="connsiteY54" fmla="*/ 4333165 h 4847594"/>
              <a:gd name="connsiteX55" fmla="*/ 1187903 w 1485010"/>
              <a:gd name="connsiteY55" fmla="*/ 4104743 h 4847594"/>
              <a:gd name="connsiteX56" fmla="*/ 825646 w 1485010"/>
              <a:gd name="connsiteY56" fmla="*/ 3136715 h 4847594"/>
              <a:gd name="connsiteX57" fmla="*/ 744138 w 1485010"/>
              <a:gd name="connsiteY57" fmla="*/ 3057219 h 4847594"/>
              <a:gd name="connsiteX58" fmla="*/ 539867 w 1485010"/>
              <a:gd name="connsiteY58" fmla="*/ 3037094 h 4847594"/>
              <a:gd name="connsiteX59" fmla="*/ 461378 w 1485010"/>
              <a:gd name="connsiteY59" fmla="*/ 3113570 h 4847594"/>
              <a:gd name="connsiteX60" fmla="*/ 286287 w 1485010"/>
              <a:gd name="connsiteY60" fmla="*/ 4094681 h 4847594"/>
              <a:gd name="connsiteX61" fmla="*/ 305406 w 1485010"/>
              <a:gd name="connsiteY61" fmla="*/ 4422724 h 4847594"/>
              <a:gd name="connsiteX62" fmla="*/ 332575 w 1485010"/>
              <a:gd name="connsiteY62" fmla="*/ 4728629 h 4847594"/>
              <a:gd name="connsiteX63" fmla="*/ 252074 w 1485010"/>
              <a:gd name="connsiteY63" fmla="*/ 4842336 h 4847594"/>
              <a:gd name="connsiteX64" fmla="*/ 125284 w 1485010"/>
              <a:gd name="connsiteY64" fmla="*/ 4767873 h 4847594"/>
              <a:gd name="connsiteX65" fmla="*/ 113209 w 1485010"/>
              <a:gd name="connsiteY65" fmla="*/ 4527375 h 4847594"/>
              <a:gd name="connsiteX66" fmla="*/ 132328 w 1485010"/>
              <a:gd name="connsiteY66" fmla="*/ 3956821 h 4847594"/>
              <a:gd name="connsiteX67" fmla="*/ 171573 w 1485010"/>
              <a:gd name="connsiteY67" fmla="*/ 3246397 h 4847594"/>
              <a:gd name="connsiteX68" fmla="*/ 174591 w 1485010"/>
              <a:gd name="connsiteY68" fmla="*/ 2990805 h 4847594"/>
              <a:gd name="connsiteX69" fmla="*/ 180629 w 1485010"/>
              <a:gd name="connsiteY69" fmla="*/ 2718108 h 4847594"/>
              <a:gd name="connsiteX70" fmla="*/ 269180 w 1485010"/>
              <a:gd name="connsiteY70" fmla="*/ 2067053 h 4847594"/>
              <a:gd name="connsiteX71" fmla="*/ 229936 w 1485010"/>
              <a:gd name="connsiteY71" fmla="*/ 1956363 h 4847594"/>
              <a:gd name="connsiteX72" fmla="*/ 131322 w 1485010"/>
              <a:gd name="connsiteY72" fmla="*/ 1842656 h 4847594"/>
              <a:gd name="connsiteX73" fmla="*/ 111197 w 1485010"/>
              <a:gd name="connsiteY73" fmla="*/ 1218770 h 4847594"/>
              <a:gd name="connsiteX74" fmla="*/ 181635 w 1485010"/>
              <a:gd name="connsiteY74" fmla="*/ 1074874 h 4847594"/>
              <a:gd name="connsiteX75" fmla="*/ 344085 w 1485010"/>
              <a:gd name="connsiteY75" fmla="*/ 878888 h 4847594"/>
              <a:gd name="connsiteX76" fmla="*/ 355653 w 1485010"/>
              <a:gd name="connsiteY76" fmla="*/ 874095 h 4847594"/>
              <a:gd name="connsiteX77" fmla="*/ 333082 w 1485010"/>
              <a:gd name="connsiteY77" fmla="*/ 874095 h 4847594"/>
              <a:gd name="connsiteX78" fmla="*/ 376879 w 1485010"/>
              <a:gd name="connsiteY78" fmla="*/ 865301 h 4847594"/>
              <a:gd name="connsiteX79" fmla="*/ 415089 w 1485010"/>
              <a:gd name="connsiteY79" fmla="*/ 849470 h 4847594"/>
              <a:gd name="connsiteX80" fmla="*/ 471440 w 1485010"/>
              <a:gd name="connsiteY80" fmla="*/ 830728 h 4847594"/>
              <a:gd name="connsiteX81" fmla="*/ 508845 w 1485010"/>
              <a:gd name="connsiteY81" fmla="*/ 804560 h 4847594"/>
              <a:gd name="connsiteX82" fmla="*/ 557514 w 1485010"/>
              <a:gd name="connsiteY82" fmla="*/ 804560 h 4847594"/>
              <a:gd name="connsiteX83" fmla="*/ 571391 w 1485010"/>
              <a:gd name="connsiteY83" fmla="*/ 794126 h 4847594"/>
              <a:gd name="connsiteX84" fmla="*/ 595192 w 1485010"/>
              <a:gd name="connsiteY84" fmla="*/ 640942 h 4847594"/>
              <a:gd name="connsiteX85" fmla="*/ 593919 w 1485010"/>
              <a:gd name="connsiteY85" fmla="*/ 627369 h 4847594"/>
              <a:gd name="connsiteX86" fmla="*/ 587132 w 1485010"/>
              <a:gd name="connsiteY86" fmla="*/ 627369 h 4847594"/>
              <a:gd name="connsiteX87" fmla="*/ 598585 w 1485010"/>
              <a:gd name="connsiteY87" fmla="*/ 613795 h 4847594"/>
              <a:gd name="connsiteX88" fmla="*/ 558712 w 1485010"/>
              <a:gd name="connsiteY88" fmla="*/ 571377 h 4847594"/>
              <a:gd name="connsiteX89" fmla="*/ 526050 w 1485010"/>
              <a:gd name="connsiteY89" fmla="*/ 533200 h 4847594"/>
              <a:gd name="connsiteX90" fmla="*/ 490418 w 1485010"/>
              <a:gd name="connsiteY90" fmla="*/ 495024 h 4847594"/>
              <a:gd name="connsiteX91" fmla="*/ 461574 w 1485010"/>
              <a:gd name="connsiteY91" fmla="*/ 456847 h 4847594"/>
              <a:gd name="connsiteX92" fmla="*/ 450544 w 1485010"/>
              <a:gd name="connsiteY92" fmla="*/ 421215 h 4847594"/>
              <a:gd name="connsiteX93" fmla="*/ 461574 w 1485010"/>
              <a:gd name="connsiteY93" fmla="*/ 397885 h 4847594"/>
              <a:gd name="connsiteX94" fmla="*/ 461574 w 1485010"/>
              <a:gd name="connsiteY94" fmla="*/ 365223 h 4847594"/>
              <a:gd name="connsiteX95" fmla="*/ 454787 w 1485010"/>
              <a:gd name="connsiteY95" fmla="*/ 327046 h 4847594"/>
              <a:gd name="connsiteX96" fmla="*/ 454787 w 1485010"/>
              <a:gd name="connsiteY96" fmla="*/ 291415 h 4847594"/>
              <a:gd name="connsiteX97" fmla="*/ 453089 w 1485010"/>
              <a:gd name="connsiteY97" fmla="*/ 253238 h 4847594"/>
              <a:gd name="connsiteX98" fmla="*/ 477692 w 1485010"/>
              <a:gd name="connsiteY98" fmla="*/ 189187 h 4847594"/>
              <a:gd name="connsiteX99" fmla="*/ 504416 w 1485010"/>
              <a:gd name="connsiteY99" fmla="*/ 133194 h 4847594"/>
              <a:gd name="connsiteX100" fmla="*/ 540896 w 1485010"/>
              <a:gd name="connsiteY100" fmla="*/ 81444 h 4847594"/>
              <a:gd name="connsiteX101" fmla="*/ 571437 w 1485010"/>
              <a:gd name="connsiteY101" fmla="*/ 35208 h 4847594"/>
              <a:gd name="connsiteX102" fmla="*/ 638034 w 1485010"/>
              <a:gd name="connsiteY102" fmla="*/ 21210 h 4847594"/>
              <a:gd name="connsiteX103" fmla="*/ 687239 w 1485010"/>
              <a:gd name="connsiteY103" fmla="*/ 22482 h 4847594"/>
              <a:gd name="connsiteX104" fmla="*/ 725840 w 1485010"/>
              <a:gd name="connsiteY104" fmla="*/ 10180 h 4847594"/>
              <a:gd name="connsiteX105" fmla="*/ 764441 w 1485010"/>
              <a:gd name="connsiteY105" fmla="*/ 5514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35480 w 1485010"/>
              <a:gd name="connsiteY36" fmla="*/ 804560 h 4847594"/>
              <a:gd name="connsiteX37" fmla="*/ 1035704 w 1485010"/>
              <a:gd name="connsiteY37" fmla="*/ 804692 h 4847594"/>
              <a:gd name="connsiteX38" fmla="*/ 1079226 w 1485010"/>
              <a:gd name="connsiteY38" fmla="*/ 814251 h 4847594"/>
              <a:gd name="connsiteX39" fmla="*/ 1291547 w 1485010"/>
              <a:gd name="connsiteY39" fmla="*/ 1018523 h 4847594"/>
              <a:gd name="connsiteX40" fmla="*/ 1446513 w 1485010"/>
              <a:gd name="connsiteY40" fmla="*/ 1449205 h 4847594"/>
              <a:gd name="connsiteX41" fmla="*/ 1425382 w 1485010"/>
              <a:gd name="connsiteY41" fmla="*/ 1684671 h 4847594"/>
              <a:gd name="connsiteX42" fmla="*/ 1113439 w 1485010"/>
              <a:gd name="connsiteY42" fmla="*/ 2033846 h 4847594"/>
              <a:gd name="connsiteX43" fmla="*/ 1030925 w 1485010"/>
              <a:gd name="connsiteY43" fmla="*/ 2135479 h 4847594"/>
              <a:gd name="connsiteX44" fmla="*/ 992687 w 1485010"/>
              <a:gd name="connsiteY44" fmla="*/ 2241137 h 4847594"/>
              <a:gd name="connsiteX45" fmla="*/ 1021868 w 1485010"/>
              <a:gd name="connsiteY45" fmla="*/ 2433334 h 4847594"/>
              <a:gd name="connsiteX46" fmla="*/ 1119476 w 1485010"/>
              <a:gd name="connsiteY46" fmla="*/ 3063257 h 4847594"/>
              <a:gd name="connsiteX47" fmla="*/ 1185890 w 1485010"/>
              <a:gd name="connsiteY47" fmla="*/ 3389287 h 4847594"/>
              <a:gd name="connsiteX48" fmla="*/ 1471670 w 1485010"/>
              <a:gd name="connsiteY48" fmla="*/ 4564607 h 4847594"/>
              <a:gd name="connsiteX49" fmla="*/ 1480726 w 1485010"/>
              <a:gd name="connsiteY49" fmla="*/ 4629008 h 4847594"/>
              <a:gd name="connsiteX50" fmla="*/ 1454563 w 1485010"/>
              <a:gd name="connsiteY50" fmla="*/ 4823218 h 4847594"/>
              <a:gd name="connsiteX51" fmla="*/ 1299598 w 1485010"/>
              <a:gd name="connsiteY51" fmla="*/ 4819193 h 4847594"/>
              <a:gd name="connsiteX52" fmla="*/ 1247272 w 1485010"/>
              <a:gd name="connsiteY52" fmla="*/ 4675296 h 4847594"/>
              <a:gd name="connsiteX53" fmla="*/ 1281485 w 1485010"/>
              <a:gd name="connsiteY53" fmla="*/ 4333165 h 4847594"/>
              <a:gd name="connsiteX54" fmla="*/ 1187903 w 1485010"/>
              <a:gd name="connsiteY54" fmla="*/ 4104743 h 4847594"/>
              <a:gd name="connsiteX55" fmla="*/ 825646 w 1485010"/>
              <a:gd name="connsiteY55" fmla="*/ 3136715 h 4847594"/>
              <a:gd name="connsiteX56" fmla="*/ 744138 w 1485010"/>
              <a:gd name="connsiteY56" fmla="*/ 3057219 h 4847594"/>
              <a:gd name="connsiteX57" fmla="*/ 539867 w 1485010"/>
              <a:gd name="connsiteY57" fmla="*/ 3037094 h 4847594"/>
              <a:gd name="connsiteX58" fmla="*/ 461378 w 1485010"/>
              <a:gd name="connsiteY58" fmla="*/ 3113570 h 4847594"/>
              <a:gd name="connsiteX59" fmla="*/ 286287 w 1485010"/>
              <a:gd name="connsiteY59" fmla="*/ 4094681 h 4847594"/>
              <a:gd name="connsiteX60" fmla="*/ 305406 w 1485010"/>
              <a:gd name="connsiteY60" fmla="*/ 4422724 h 4847594"/>
              <a:gd name="connsiteX61" fmla="*/ 332575 w 1485010"/>
              <a:gd name="connsiteY61" fmla="*/ 4728629 h 4847594"/>
              <a:gd name="connsiteX62" fmla="*/ 252074 w 1485010"/>
              <a:gd name="connsiteY62" fmla="*/ 4842336 h 4847594"/>
              <a:gd name="connsiteX63" fmla="*/ 125284 w 1485010"/>
              <a:gd name="connsiteY63" fmla="*/ 4767873 h 4847594"/>
              <a:gd name="connsiteX64" fmla="*/ 113209 w 1485010"/>
              <a:gd name="connsiteY64" fmla="*/ 4527375 h 4847594"/>
              <a:gd name="connsiteX65" fmla="*/ 132328 w 1485010"/>
              <a:gd name="connsiteY65" fmla="*/ 3956821 h 4847594"/>
              <a:gd name="connsiteX66" fmla="*/ 171573 w 1485010"/>
              <a:gd name="connsiteY66" fmla="*/ 3246397 h 4847594"/>
              <a:gd name="connsiteX67" fmla="*/ 174591 w 1485010"/>
              <a:gd name="connsiteY67" fmla="*/ 2990805 h 4847594"/>
              <a:gd name="connsiteX68" fmla="*/ 180629 w 1485010"/>
              <a:gd name="connsiteY68" fmla="*/ 2718108 h 4847594"/>
              <a:gd name="connsiteX69" fmla="*/ 269180 w 1485010"/>
              <a:gd name="connsiteY69" fmla="*/ 2067053 h 4847594"/>
              <a:gd name="connsiteX70" fmla="*/ 229936 w 1485010"/>
              <a:gd name="connsiteY70" fmla="*/ 1956363 h 4847594"/>
              <a:gd name="connsiteX71" fmla="*/ 131322 w 1485010"/>
              <a:gd name="connsiteY71" fmla="*/ 1842656 h 4847594"/>
              <a:gd name="connsiteX72" fmla="*/ 111197 w 1485010"/>
              <a:gd name="connsiteY72" fmla="*/ 1218770 h 4847594"/>
              <a:gd name="connsiteX73" fmla="*/ 181635 w 1485010"/>
              <a:gd name="connsiteY73" fmla="*/ 1074874 h 4847594"/>
              <a:gd name="connsiteX74" fmla="*/ 344085 w 1485010"/>
              <a:gd name="connsiteY74" fmla="*/ 878888 h 4847594"/>
              <a:gd name="connsiteX75" fmla="*/ 355653 w 1485010"/>
              <a:gd name="connsiteY75" fmla="*/ 874095 h 4847594"/>
              <a:gd name="connsiteX76" fmla="*/ 333082 w 1485010"/>
              <a:gd name="connsiteY76" fmla="*/ 874095 h 4847594"/>
              <a:gd name="connsiteX77" fmla="*/ 376879 w 1485010"/>
              <a:gd name="connsiteY77" fmla="*/ 865301 h 4847594"/>
              <a:gd name="connsiteX78" fmla="*/ 415089 w 1485010"/>
              <a:gd name="connsiteY78" fmla="*/ 849470 h 4847594"/>
              <a:gd name="connsiteX79" fmla="*/ 471440 w 1485010"/>
              <a:gd name="connsiteY79" fmla="*/ 830728 h 4847594"/>
              <a:gd name="connsiteX80" fmla="*/ 508845 w 1485010"/>
              <a:gd name="connsiteY80" fmla="*/ 804560 h 4847594"/>
              <a:gd name="connsiteX81" fmla="*/ 557514 w 1485010"/>
              <a:gd name="connsiteY81" fmla="*/ 804560 h 4847594"/>
              <a:gd name="connsiteX82" fmla="*/ 571391 w 1485010"/>
              <a:gd name="connsiteY82" fmla="*/ 794126 h 4847594"/>
              <a:gd name="connsiteX83" fmla="*/ 595192 w 1485010"/>
              <a:gd name="connsiteY83" fmla="*/ 640942 h 4847594"/>
              <a:gd name="connsiteX84" fmla="*/ 593919 w 1485010"/>
              <a:gd name="connsiteY84" fmla="*/ 627369 h 4847594"/>
              <a:gd name="connsiteX85" fmla="*/ 587132 w 1485010"/>
              <a:gd name="connsiteY85" fmla="*/ 627369 h 4847594"/>
              <a:gd name="connsiteX86" fmla="*/ 598585 w 1485010"/>
              <a:gd name="connsiteY86" fmla="*/ 613795 h 4847594"/>
              <a:gd name="connsiteX87" fmla="*/ 558712 w 1485010"/>
              <a:gd name="connsiteY87" fmla="*/ 571377 h 4847594"/>
              <a:gd name="connsiteX88" fmla="*/ 526050 w 1485010"/>
              <a:gd name="connsiteY88" fmla="*/ 533200 h 4847594"/>
              <a:gd name="connsiteX89" fmla="*/ 490418 w 1485010"/>
              <a:gd name="connsiteY89" fmla="*/ 495024 h 4847594"/>
              <a:gd name="connsiteX90" fmla="*/ 461574 w 1485010"/>
              <a:gd name="connsiteY90" fmla="*/ 456847 h 4847594"/>
              <a:gd name="connsiteX91" fmla="*/ 450544 w 1485010"/>
              <a:gd name="connsiteY91" fmla="*/ 421215 h 4847594"/>
              <a:gd name="connsiteX92" fmla="*/ 461574 w 1485010"/>
              <a:gd name="connsiteY92" fmla="*/ 397885 h 4847594"/>
              <a:gd name="connsiteX93" fmla="*/ 461574 w 1485010"/>
              <a:gd name="connsiteY93" fmla="*/ 365223 h 4847594"/>
              <a:gd name="connsiteX94" fmla="*/ 454787 w 1485010"/>
              <a:gd name="connsiteY94" fmla="*/ 327046 h 4847594"/>
              <a:gd name="connsiteX95" fmla="*/ 454787 w 1485010"/>
              <a:gd name="connsiteY95" fmla="*/ 291415 h 4847594"/>
              <a:gd name="connsiteX96" fmla="*/ 453089 w 1485010"/>
              <a:gd name="connsiteY96" fmla="*/ 253238 h 4847594"/>
              <a:gd name="connsiteX97" fmla="*/ 477692 w 1485010"/>
              <a:gd name="connsiteY97" fmla="*/ 189187 h 4847594"/>
              <a:gd name="connsiteX98" fmla="*/ 504416 w 1485010"/>
              <a:gd name="connsiteY98" fmla="*/ 133194 h 4847594"/>
              <a:gd name="connsiteX99" fmla="*/ 540896 w 1485010"/>
              <a:gd name="connsiteY99" fmla="*/ 81444 h 4847594"/>
              <a:gd name="connsiteX100" fmla="*/ 571437 w 1485010"/>
              <a:gd name="connsiteY100" fmla="*/ 35208 h 4847594"/>
              <a:gd name="connsiteX101" fmla="*/ 638034 w 1485010"/>
              <a:gd name="connsiteY101" fmla="*/ 21210 h 4847594"/>
              <a:gd name="connsiteX102" fmla="*/ 687239 w 1485010"/>
              <a:gd name="connsiteY102" fmla="*/ 22482 h 4847594"/>
              <a:gd name="connsiteX103" fmla="*/ 725840 w 1485010"/>
              <a:gd name="connsiteY103" fmla="*/ 10180 h 4847594"/>
              <a:gd name="connsiteX104" fmla="*/ 764441 w 1485010"/>
              <a:gd name="connsiteY104" fmla="*/ 5514 h 4847594"/>
              <a:gd name="connsiteX105" fmla="*/ 813646 w 1485010"/>
              <a:gd name="connsiteY105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35480 w 1485010"/>
              <a:gd name="connsiteY36" fmla="*/ 804560 h 4847594"/>
              <a:gd name="connsiteX37" fmla="*/ 1079226 w 1485010"/>
              <a:gd name="connsiteY37" fmla="*/ 814251 h 4847594"/>
              <a:gd name="connsiteX38" fmla="*/ 1291547 w 1485010"/>
              <a:gd name="connsiteY38" fmla="*/ 1018523 h 4847594"/>
              <a:gd name="connsiteX39" fmla="*/ 1446513 w 1485010"/>
              <a:gd name="connsiteY39" fmla="*/ 1449205 h 4847594"/>
              <a:gd name="connsiteX40" fmla="*/ 1425382 w 1485010"/>
              <a:gd name="connsiteY40" fmla="*/ 1684671 h 4847594"/>
              <a:gd name="connsiteX41" fmla="*/ 1113439 w 1485010"/>
              <a:gd name="connsiteY41" fmla="*/ 2033846 h 4847594"/>
              <a:gd name="connsiteX42" fmla="*/ 1030925 w 1485010"/>
              <a:gd name="connsiteY42" fmla="*/ 2135479 h 4847594"/>
              <a:gd name="connsiteX43" fmla="*/ 992687 w 1485010"/>
              <a:gd name="connsiteY43" fmla="*/ 2241137 h 4847594"/>
              <a:gd name="connsiteX44" fmla="*/ 1021868 w 1485010"/>
              <a:gd name="connsiteY44" fmla="*/ 2433334 h 4847594"/>
              <a:gd name="connsiteX45" fmla="*/ 1119476 w 1485010"/>
              <a:gd name="connsiteY45" fmla="*/ 3063257 h 4847594"/>
              <a:gd name="connsiteX46" fmla="*/ 1185890 w 1485010"/>
              <a:gd name="connsiteY46" fmla="*/ 3389287 h 4847594"/>
              <a:gd name="connsiteX47" fmla="*/ 1471670 w 1485010"/>
              <a:gd name="connsiteY47" fmla="*/ 4564607 h 4847594"/>
              <a:gd name="connsiteX48" fmla="*/ 1480726 w 1485010"/>
              <a:gd name="connsiteY48" fmla="*/ 4629008 h 4847594"/>
              <a:gd name="connsiteX49" fmla="*/ 1454563 w 1485010"/>
              <a:gd name="connsiteY49" fmla="*/ 4823218 h 4847594"/>
              <a:gd name="connsiteX50" fmla="*/ 1299598 w 1485010"/>
              <a:gd name="connsiteY50" fmla="*/ 4819193 h 4847594"/>
              <a:gd name="connsiteX51" fmla="*/ 1247272 w 1485010"/>
              <a:gd name="connsiteY51" fmla="*/ 4675296 h 4847594"/>
              <a:gd name="connsiteX52" fmla="*/ 1281485 w 1485010"/>
              <a:gd name="connsiteY52" fmla="*/ 4333165 h 4847594"/>
              <a:gd name="connsiteX53" fmla="*/ 1187903 w 1485010"/>
              <a:gd name="connsiteY53" fmla="*/ 4104743 h 4847594"/>
              <a:gd name="connsiteX54" fmla="*/ 825646 w 1485010"/>
              <a:gd name="connsiteY54" fmla="*/ 3136715 h 4847594"/>
              <a:gd name="connsiteX55" fmla="*/ 744138 w 1485010"/>
              <a:gd name="connsiteY55" fmla="*/ 3057219 h 4847594"/>
              <a:gd name="connsiteX56" fmla="*/ 539867 w 1485010"/>
              <a:gd name="connsiteY56" fmla="*/ 3037094 h 4847594"/>
              <a:gd name="connsiteX57" fmla="*/ 461378 w 1485010"/>
              <a:gd name="connsiteY57" fmla="*/ 3113570 h 4847594"/>
              <a:gd name="connsiteX58" fmla="*/ 286287 w 1485010"/>
              <a:gd name="connsiteY58" fmla="*/ 4094681 h 4847594"/>
              <a:gd name="connsiteX59" fmla="*/ 305406 w 1485010"/>
              <a:gd name="connsiteY59" fmla="*/ 4422724 h 4847594"/>
              <a:gd name="connsiteX60" fmla="*/ 332575 w 1485010"/>
              <a:gd name="connsiteY60" fmla="*/ 4728629 h 4847594"/>
              <a:gd name="connsiteX61" fmla="*/ 252074 w 1485010"/>
              <a:gd name="connsiteY61" fmla="*/ 4842336 h 4847594"/>
              <a:gd name="connsiteX62" fmla="*/ 125284 w 1485010"/>
              <a:gd name="connsiteY62" fmla="*/ 4767873 h 4847594"/>
              <a:gd name="connsiteX63" fmla="*/ 113209 w 1485010"/>
              <a:gd name="connsiteY63" fmla="*/ 4527375 h 4847594"/>
              <a:gd name="connsiteX64" fmla="*/ 132328 w 1485010"/>
              <a:gd name="connsiteY64" fmla="*/ 3956821 h 4847594"/>
              <a:gd name="connsiteX65" fmla="*/ 171573 w 1485010"/>
              <a:gd name="connsiteY65" fmla="*/ 3246397 h 4847594"/>
              <a:gd name="connsiteX66" fmla="*/ 174591 w 1485010"/>
              <a:gd name="connsiteY66" fmla="*/ 2990805 h 4847594"/>
              <a:gd name="connsiteX67" fmla="*/ 180629 w 1485010"/>
              <a:gd name="connsiteY67" fmla="*/ 2718108 h 4847594"/>
              <a:gd name="connsiteX68" fmla="*/ 269180 w 1485010"/>
              <a:gd name="connsiteY68" fmla="*/ 2067053 h 4847594"/>
              <a:gd name="connsiteX69" fmla="*/ 229936 w 1485010"/>
              <a:gd name="connsiteY69" fmla="*/ 1956363 h 4847594"/>
              <a:gd name="connsiteX70" fmla="*/ 131322 w 1485010"/>
              <a:gd name="connsiteY70" fmla="*/ 1842656 h 4847594"/>
              <a:gd name="connsiteX71" fmla="*/ 111197 w 1485010"/>
              <a:gd name="connsiteY71" fmla="*/ 1218770 h 4847594"/>
              <a:gd name="connsiteX72" fmla="*/ 181635 w 1485010"/>
              <a:gd name="connsiteY72" fmla="*/ 1074874 h 4847594"/>
              <a:gd name="connsiteX73" fmla="*/ 344085 w 1485010"/>
              <a:gd name="connsiteY73" fmla="*/ 878888 h 4847594"/>
              <a:gd name="connsiteX74" fmla="*/ 355653 w 1485010"/>
              <a:gd name="connsiteY74" fmla="*/ 874095 h 4847594"/>
              <a:gd name="connsiteX75" fmla="*/ 333082 w 1485010"/>
              <a:gd name="connsiteY75" fmla="*/ 874095 h 4847594"/>
              <a:gd name="connsiteX76" fmla="*/ 376879 w 1485010"/>
              <a:gd name="connsiteY76" fmla="*/ 865301 h 4847594"/>
              <a:gd name="connsiteX77" fmla="*/ 415089 w 1485010"/>
              <a:gd name="connsiteY77" fmla="*/ 849470 h 4847594"/>
              <a:gd name="connsiteX78" fmla="*/ 471440 w 1485010"/>
              <a:gd name="connsiteY78" fmla="*/ 830728 h 4847594"/>
              <a:gd name="connsiteX79" fmla="*/ 508845 w 1485010"/>
              <a:gd name="connsiteY79" fmla="*/ 804560 h 4847594"/>
              <a:gd name="connsiteX80" fmla="*/ 557514 w 1485010"/>
              <a:gd name="connsiteY80" fmla="*/ 804560 h 4847594"/>
              <a:gd name="connsiteX81" fmla="*/ 571391 w 1485010"/>
              <a:gd name="connsiteY81" fmla="*/ 794126 h 4847594"/>
              <a:gd name="connsiteX82" fmla="*/ 595192 w 1485010"/>
              <a:gd name="connsiteY82" fmla="*/ 640942 h 4847594"/>
              <a:gd name="connsiteX83" fmla="*/ 593919 w 1485010"/>
              <a:gd name="connsiteY83" fmla="*/ 627369 h 4847594"/>
              <a:gd name="connsiteX84" fmla="*/ 587132 w 1485010"/>
              <a:gd name="connsiteY84" fmla="*/ 627369 h 4847594"/>
              <a:gd name="connsiteX85" fmla="*/ 598585 w 1485010"/>
              <a:gd name="connsiteY85" fmla="*/ 613795 h 4847594"/>
              <a:gd name="connsiteX86" fmla="*/ 558712 w 1485010"/>
              <a:gd name="connsiteY86" fmla="*/ 571377 h 4847594"/>
              <a:gd name="connsiteX87" fmla="*/ 526050 w 1485010"/>
              <a:gd name="connsiteY87" fmla="*/ 533200 h 4847594"/>
              <a:gd name="connsiteX88" fmla="*/ 490418 w 1485010"/>
              <a:gd name="connsiteY88" fmla="*/ 495024 h 4847594"/>
              <a:gd name="connsiteX89" fmla="*/ 461574 w 1485010"/>
              <a:gd name="connsiteY89" fmla="*/ 456847 h 4847594"/>
              <a:gd name="connsiteX90" fmla="*/ 450544 w 1485010"/>
              <a:gd name="connsiteY90" fmla="*/ 421215 h 4847594"/>
              <a:gd name="connsiteX91" fmla="*/ 461574 w 1485010"/>
              <a:gd name="connsiteY91" fmla="*/ 397885 h 4847594"/>
              <a:gd name="connsiteX92" fmla="*/ 461574 w 1485010"/>
              <a:gd name="connsiteY92" fmla="*/ 365223 h 4847594"/>
              <a:gd name="connsiteX93" fmla="*/ 454787 w 1485010"/>
              <a:gd name="connsiteY93" fmla="*/ 327046 h 4847594"/>
              <a:gd name="connsiteX94" fmla="*/ 454787 w 1485010"/>
              <a:gd name="connsiteY94" fmla="*/ 291415 h 4847594"/>
              <a:gd name="connsiteX95" fmla="*/ 453089 w 1485010"/>
              <a:gd name="connsiteY95" fmla="*/ 253238 h 4847594"/>
              <a:gd name="connsiteX96" fmla="*/ 477692 w 1485010"/>
              <a:gd name="connsiteY96" fmla="*/ 189187 h 4847594"/>
              <a:gd name="connsiteX97" fmla="*/ 504416 w 1485010"/>
              <a:gd name="connsiteY97" fmla="*/ 133194 h 4847594"/>
              <a:gd name="connsiteX98" fmla="*/ 540896 w 1485010"/>
              <a:gd name="connsiteY98" fmla="*/ 81444 h 4847594"/>
              <a:gd name="connsiteX99" fmla="*/ 571437 w 1485010"/>
              <a:gd name="connsiteY99" fmla="*/ 35208 h 4847594"/>
              <a:gd name="connsiteX100" fmla="*/ 638034 w 1485010"/>
              <a:gd name="connsiteY100" fmla="*/ 21210 h 4847594"/>
              <a:gd name="connsiteX101" fmla="*/ 687239 w 1485010"/>
              <a:gd name="connsiteY101" fmla="*/ 22482 h 4847594"/>
              <a:gd name="connsiteX102" fmla="*/ 725840 w 1485010"/>
              <a:gd name="connsiteY102" fmla="*/ 10180 h 4847594"/>
              <a:gd name="connsiteX103" fmla="*/ 764441 w 1485010"/>
              <a:gd name="connsiteY103" fmla="*/ 5514 h 4847594"/>
              <a:gd name="connsiteX104" fmla="*/ 813646 w 1485010"/>
              <a:gd name="connsiteY104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471440 w 1485010"/>
              <a:gd name="connsiteY77" fmla="*/ 830728 h 4847594"/>
              <a:gd name="connsiteX78" fmla="*/ 508845 w 1485010"/>
              <a:gd name="connsiteY78" fmla="*/ 804560 h 4847594"/>
              <a:gd name="connsiteX79" fmla="*/ 557514 w 1485010"/>
              <a:gd name="connsiteY79" fmla="*/ 804560 h 4847594"/>
              <a:gd name="connsiteX80" fmla="*/ 571391 w 1485010"/>
              <a:gd name="connsiteY80" fmla="*/ 794126 h 4847594"/>
              <a:gd name="connsiteX81" fmla="*/ 595192 w 1485010"/>
              <a:gd name="connsiteY81" fmla="*/ 640942 h 4847594"/>
              <a:gd name="connsiteX82" fmla="*/ 593919 w 1485010"/>
              <a:gd name="connsiteY82" fmla="*/ 627369 h 4847594"/>
              <a:gd name="connsiteX83" fmla="*/ 587132 w 1485010"/>
              <a:gd name="connsiteY83" fmla="*/ 627369 h 4847594"/>
              <a:gd name="connsiteX84" fmla="*/ 598585 w 1485010"/>
              <a:gd name="connsiteY84" fmla="*/ 613795 h 4847594"/>
              <a:gd name="connsiteX85" fmla="*/ 558712 w 1485010"/>
              <a:gd name="connsiteY85" fmla="*/ 571377 h 4847594"/>
              <a:gd name="connsiteX86" fmla="*/ 526050 w 1485010"/>
              <a:gd name="connsiteY86" fmla="*/ 533200 h 4847594"/>
              <a:gd name="connsiteX87" fmla="*/ 490418 w 1485010"/>
              <a:gd name="connsiteY87" fmla="*/ 495024 h 4847594"/>
              <a:gd name="connsiteX88" fmla="*/ 461574 w 1485010"/>
              <a:gd name="connsiteY88" fmla="*/ 456847 h 4847594"/>
              <a:gd name="connsiteX89" fmla="*/ 450544 w 1485010"/>
              <a:gd name="connsiteY89" fmla="*/ 421215 h 4847594"/>
              <a:gd name="connsiteX90" fmla="*/ 461574 w 1485010"/>
              <a:gd name="connsiteY90" fmla="*/ 397885 h 4847594"/>
              <a:gd name="connsiteX91" fmla="*/ 461574 w 1485010"/>
              <a:gd name="connsiteY91" fmla="*/ 365223 h 4847594"/>
              <a:gd name="connsiteX92" fmla="*/ 454787 w 1485010"/>
              <a:gd name="connsiteY92" fmla="*/ 327046 h 4847594"/>
              <a:gd name="connsiteX93" fmla="*/ 454787 w 1485010"/>
              <a:gd name="connsiteY93" fmla="*/ 291415 h 4847594"/>
              <a:gd name="connsiteX94" fmla="*/ 453089 w 1485010"/>
              <a:gd name="connsiteY94" fmla="*/ 253238 h 4847594"/>
              <a:gd name="connsiteX95" fmla="*/ 477692 w 1485010"/>
              <a:gd name="connsiteY95" fmla="*/ 189187 h 4847594"/>
              <a:gd name="connsiteX96" fmla="*/ 504416 w 1485010"/>
              <a:gd name="connsiteY96" fmla="*/ 133194 h 4847594"/>
              <a:gd name="connsiteX97" fmla="*/ 540896 w 1485010"/>
              <a:gd name="connsiteY97" fmla="*/ 81444 h 4847594"/>
              <a:gd name="connsiteX98" fmla="*/ 571437 w 1485010"/>
              <a:gd name="connsiteY98" fmla="*/ 35208 h 4847594"/>
              <a:gd name="connsiteX99" fmla="*/ 638034 w 1485010"/>
              <a:gd name="connsiteY99" fmla="*/ 21210 h 4847594"/>
              <a:gd name="connsiteX100" fmla="*/ 687239 w 1485010"/>
              <a:gd name="connsiteY100" fmla="*/ 22482 h 4847594"/>
              <a:gd name="connsiteX101" fmla="*/ 725840 w 1485010"/>
              <a:gd name="connsiteY101" fmla="*/ 10180 h 4847594"/>
              <a:gd name="connsiteX102" fmla="*/ 764441 w 1485010"/>
              <a:gd name="connsiteY102" fmla="*/ 5514 h 4847594"/>
              <a:gd name="connsiteX103" fmla="*/ 813646 w 1485010"/>
              <a:gd name="connsiteY103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471440 w 1485010"/>
              <a:gd name="connsiteY77" fmla="*/ 830728 h 4847594"/>
              <a:gd name="connsiteX78" fmla="*/ 557514 w 1485010"/>
              <a:gd name="connsiteY78" fmla="*/ 804560 h 4847594"/>
              <a:gd name="connsiteX79" fmla="*/ 571391 w 1485010"/>
              <a:gd name="connsiteY79" fmla="*/ 794126 h 4847594"/>
              <a:gd name="connsiteX80" fmla="*/ 595192 w 1485010"/>
              <a:gd name="connsiteY80" fmla="*/ 640942 h 4847594"/>
              <a:gd name="connsiteX81" fmla="*/ 593919 w 1485010"/>
              <a:gd name="connsiteY81" fmla="*/ 627369 h 4847594"/>
              <a:gd name="connsiteX82" fmla="*/ 587132 w 1485010"/>
              <a:gd name="connsiteY82" fmla="*/ 627369 h 4847594"/>
              <a:gd name="connsiteX83" fmla="*/ 598585 w 1485010"/>
              <a:gd name="connsiteY83" fmla="*/ 613795 h 4847594"/>
              <a:gd name="connsiteX84" fmla="*/ 558712 w 1485010"/>
              <a:gd name="connsiteY84" fmla="*/ 571377 h 4847594"/>
              <a:gd name="connsiteX85" fmla="*/ 526050 w 1485010"/>
              <a:gd name="connsiteY85" fmla="*/ 533200 h 4847594"/>
              <a:gd name="connsiteX86" fmla="*/ 490418 w 1485010"/>
              <a:gd name="connsiteY86" fmla="*/ 495024 h 4847594"/>
              <a:gd name="connsiteX87" fmla="*/ 461574 w 1485010"/>
              <a:gd name="connsiteY87" fmla="*/ 456847 h 4847594"/>
              <a:gd name="connsiteX88" fmla="*/ 450544 w 1485010"/>
              <a:gd name="connsiteY88" fmla="*/ 421215 h 4847594"/>
              <a:gd name="connsiteX89" fmla="*/ 461574 w 1485010"/>
              <a:gd name="connsiteY89" fmla="*/ 397885 h 4847594"/>
              <a:gd name="connsiteX90" fmla="*/ 461574 w 1485010"/>
              <a:gd name="connsiteY90" fmla="*/ 365223 h 4847594"/>
              <a:gd name="connsiteX91" fmla="*/ 454787 w 1485010"/>
              <a:gd name="connsiteY91" fmla="*/ 327046 h 4847594"/>
              <a:gd name="connsiteX92" fmla="*/ 454787 w 1485010"/>
              <a:gd name="connsiteY92" fmla="*/ 291415 h 4847594"/>
              <a:gd name="connsiteX93" fmla="*/ 453089 w 1485010"/>
              <a:gd name="connsiteY93" fmla="*/ 253238 h 4847594"/>
              <a:gd name="connsiteX94" fmla="*/ 477692 w 1485010"/>
              <a:gd name="connsiteY94" fmla="*/ 189187 h 4847594"/>
              <a:gd name="connsiteX95" fmla="*/ 504416 w 1485010"/>
              <a:gd name="connsiteY95" fmla="*/ 133194 h 4847594"/>
              <a:gd name="connsiteX96" fmla="*/ 540896 w 1485010"/>
              <a:gd name="connsiteY96" fmla="*/ 81444 h 4847594"/>
              <a:gd name="connsiteX97" fmla="*/ 571437 w 1485010"/>
              <a:gd name="connsiteY97" fmla="*/ 35208 h 4847594"/>
              <a:gd name="connsiteX98" fmla="*/ 638034 w 1485010"/>
              <a:gd name="connsiteY98" fmla="*/ 21210 h 4847594"/>
              <a:gd name="connsiteX99" fmla="*/ 687239 w 1485010"/>
              <a:gd name="connsiteY99" fmla="*/ 22482 h 4847594"/>
              <a:gd name="connsiteX100" fmla="*/ 725840 w 1485010"/>
              <a:gd name="connsiteY100" fmla="*/ 10180 h 4847594"/>
              <a:gd name="connsiteX101" fmla="*/ 764441 w 1485010"/>
              <a:gd name="connsiteY101" fmla="*/ 5514 h 4847594"/>
              <a:gd name="connsiteX102" fmla="*/ 813646 w 1485010"/>
              <a:gd name="connsiteY102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557514 w 1485010"/>
              <a:gd name="connsiteY77" fmla="*/ 804560 h 4847594"/>
              <a:gd name="connsiteX78" fmla="*/ 571391 w 1485010"/>
              <a:gd name="connsiteY78" fmla="*/ 794126 h 4847594"/>
              <a:gd name="connsiteX79" fmla="*/ 595192 w 1485010"/>
              <a:gd name="connsiteY79" fmla="*/ 640942 h 4847594"/>
              <a:gd name="connsiteX80" fmla="*/ 593919 w 1485010"/>
              <a:gd name="connsiteY80" fmla="*/ 627369 h 4847594"/>
              <a:gd name="connsiteX81" fmla="*/ 587132 w 1485010"/>
              <a:gd name="connsiteY81" fmla="*/ 627369 h 4847594"/>
              <a:gd name="connsiteX82" fmla="*/ 598585 w 1485010"/>
              <a:gd name="connsiteY82" fmla="*/ 613795 h 4847594"/>
              <a:gd name="connsiteX83" fmla="*/ 558712 w 1485010"/>
              <a:gd name="connsiteY83" fmla="*/ 571377 h 4847594"/>
              <a:gd name="connsiteX84" fmla="*/ 526050 w 1485010"/>
              <a:gd name="connsiteY84" fmla="*/ 533200 h 4847594"/>
              <a:gd name="connsiteX85" fmla="*/ 490418 w 1485010"/>
              <a:gd name="connsiteY85" fmla="*/ 495024 h 4847594"/>
              <a:gd name="connsiteX86" fmla="*/ 461574 w 1485010"/>
              <a:gd name="connsiteY86" fmla="*/ 456847 h 4847594"/>
              <a:gd name="connsiteX87" fmla="*/ 450544 w 1485010"/>
              <a:gd name="connsiteY87" fmla="*/ 421215 h 4847594"/>
              <a:gd name="connsiteX88" fmla="*/ 461574 w 1485010"/>
              <a:gd name="connsiteY88" fmla="*/ 397885 h 4847594"/>
              <a:gd name="connsiteX89" fmla="*/ 461574 w 1485010"/>
              <a:gd name="connsiteY89" fmla="*/ 365223 h 4847594"/>
              <a:gd name="connsiteX90" fmla="*/ 454787 w 1485010"/>
              <a:gd name="connsiteY90" fmla="*/ 327046 h 4847594"/>
              <a:gd name="connsiteX91" fmla="*/ 454787 w 1485010"/>
              <a:gd name="connsiteY91" fmla="*/ 291415 h 4847594"/>
              <a:gd name="connsiteX92" fmla="*/ 453089 w 1485010"/>
              <a:gd name="connsiteY92" fmla="*/ 253238 h 4847594"/>
              <a:gd name="connsiteX93" fmla="*/ 477692 w 1485010"/>
              <a:gd name="connsiteY93" fmla="*/ 189187 h 4847594"/>
              <a:gd name="connsiteX94" fmla="*/ 504416 w 1485010"/>
              <a:gd name="connsiteY94" fmla="*/ 133194 h 4847594"/>
              <a:gd name="connsiteX95" fmla="*/ 540896 w 1485010"/>
              <a:gd name="connsiteY95" fmla="*/ 81444 h 4847594"/>
              <a:gd name="connsiteX96" fmla="*/ 571437 w 1485010"/>
              <a:gd name="connsiteY96" fmla="*/ 35208 h 4847594"/>
              <a:gd name="connsiteX97" fmla="*/ 638034 w 1485010"/>
              <a:gd name="connsiteY97" fmla="*/ 21210 h 4847594"/>
              <a:gd name="connsiteX98" fmla="*/ 687239 w 1485010"/>
              <a:gd name="connsiteY98" fmla="*/ 22482 h 4847594"/>
              <a:gd name="connsiteX99" fmla="*/ 725840 w 1485010"/>
              <a:gd name="connsiteY99" fmla="*/ 10180 h 4847594"/>
              <a:gd name="connsiteX100" fmla="*/ 764441 w 1485010"/>
              <a:gd name="connsiteY100" fmla="*/ 5514 h 4847594"/>
              <a:gd name="connsiteX101" fmla="*/ 813646 w 1485010"/>
              <a:gd name="connsiteY101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571391 w 1485010"/>
              <a:gd name="connsiteY77" fmla="*/ 794126 h 4847594"/>
              <a:gd name="connsiteX78" fmla="*/ 595192 w 1485010"/>
              <a:gd name="connsiteY78" fmla="*/ 640942 h 4847594"/>
              <a:gd name="connsiteX79" fmla="*/ 593919 w 1485010"/>
              <a:gd name="connsiteY79" fmla="*/ 627369 h 4847594"/>
              <a:gd name="connsiteX80" fmla="*/ 587132 w 1485010"/>
              <a:gd name="connsiteY80" fmla="*/ 627369 h 4847594"/>
              <a:gd name="connsiteX81" fmla="*/ 598585 w 1485010"/>
              <a:gd name="connsiteY81" fmla="*/ 613795 h 4847594"/>
              <a:gd name="connsiteX82" fmla="*/ 558712 w 1485010"/>
              <a:gd name="connsiteY82" fmla="*/ 571377 h 4847594"/>
              <a:gd name="connsiteX83" fmla="*/ 526050 w 1485010"/>
              <a:gd name="connsiteY83" fmla="*/ 533200 h 4847594"/>
              <a:gd name="connsiteX84" fmla="*/ 490418 w 1485010"/>
              <a:gd name="connsiteY84" fmla="*/ 495024 h 4847594"/>
              <a:gd name="connsiteX85" fmla="*/ 461574 w 1485010"/>
              <a:gd name="connsiteY85" fmla="*/ 456847 h 4847594"/>
              <a:gd name="connsiteX86" fmla="*/ 450544 w 1485010"/>
              <a:gd name="connsiteY86" fmla="*/ 421215 h 4847594"/>
              <a:gd name="connsiteX87" fmla="*/ 461574 w 1485010"/>
              <a:gd name="connsiteY87" fmla="*/ 397885 h 4847594"/>
              <a:gd name="connsiteX88" fmla="*/ 461574 w 1485010"/>
              <a:gd name="connsiteY88" fmla="*/ 365223 h 4847594"/>
              <a:gd name="connsiteX89" fmla="*/ 454787 w 1485010"/>
              <a:gd name="connsiteY89" fmla="*/ 327046 h 4847594"/>
              <a:gd name="connsiteX90" fmla="*/ 454787 w 1485010"/>
              <a:gd name="connsiteY90" fmla="*/ 291415 h 4847594"/>
              <a:gd name="connsiteX91" fmla="*/ 453089 w 1485010"/>
              <a:gd name="connsiteY91" fmla="*/ 253238 h 4847594"/>
              <a:gd name="connsiteX92" fmla="*/ 477692 w 1485010"/>
              <a:gd name="connsiteY92" fmla="*/ 189187 h 4847594"/>
              <a:gd name="connsiteX93" fmla="*/ 504416 w 1485010"/>
              <a:gd name="connsiteY93" fmla="*/ 133194 h 4847594"/>
              <a:gd name="connsiteX94" fmla="*/ 540896 w 1485010"/>
              <a:gd name="connsiteY94" fmla="*/ 81444 h 4847594"/>
              <a:gd name="connsiteX95" fmla="*/ 571437 w 1485010"/>
              <a:gd name="connsiteY95" fmla="*/ 35208 h 4847594"/>
              <a:gd name="connsiteX96" fmla="*/ 638034 w 1485010"/>
              <a:gd name="connsiteY96" fmla="*/ 21210 h 4847594"/>
              <a:gd name="connsiteX97" fmla="*/ 687239 w 1485010"/>
              <a:gd name="connsiteY97" fmla="*/ 22482 h 4847594"/>
              <a:gd name="connsiteX98" fmla="*/ 725840 w 1485010"/>
              <a:gd name="connsiteY98" fmla="*/ 10180 h 4847594"/>
              <a:gd name="connsiteX99" fmla="*/ 764441 w 1485010"/>
              <a:gd name="connsiteY99" fmla="*/ 5514 h 4847594"/>
              <a:gd name="connsiteX100" fmla="*/ 813646 w 1485010"/>
              <a:gd name="connsiteY100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76879 w 1485010"/>
              <a:gd name="connsiteY74" fmla="*/ 865301 h 4847594"/>
              <a:gd name="connsiteX75" fmla="*/ 415089 w 1485010"/>
              <a:gd name="connsiteY75" fmla="*/ 849470 h 4847594"/>
              <a:gd name="connsiteX76" fmla="*/ 571391 w 1485010"/>
              <a:gd name="connsiteY76" fmla="*/ 794126 h 4847594"/>
              <a:gd name="connsiteX77" fmla="*/ 595192 w 1485010"/>
              <a:gd name="connsiteY77" fmla="*/ 640942 h 4847594"/>
              <a:gd name="connsiteX78" fmla="*/ 593919 w 1485010"/>
              <a:gd name="connsiteY78" fmla="*/ 627369 h 4847594"/>
              <a:gd name="connsiteX79" fmla="*/ 587132 w 1485010"/>
              <a:gd name="connsiteY79" fmla="*/ 627369 h 4847594"/>
              <a:gd name="connsiteX80" fmla="*/ 598585 w 1485010"/>
              <a:gd name="connsiteY80" fmla="*/ 613795 h 4847594"/>
              <a:gd name="connsiteX81" fmla="*/ 558712 w 1485010"/>
              <a:gd name="connsiteY81" fmla="*/ 571377 h 4847594"/>
              <a:gd name="connsiteX82" fmla="*/ 526050 w 1485010"/>
              <a:gd name="connsiteY82" fmla="*/ 533200 h 4847594"/>
              <a:gd name="connsiteX83" fmla="*/ 490418 w 1485010"/>
              <a:gd name="connsiteY83" fmla="*/ 495024 h 4847594"/>
              <a:gd name="connsiteX84" fmla="*/ 461574 w 1485010"/>
              <a:gd name="connsiteY84" fmla="*/ 456847 h 4847594"/>
              <a:gd name="connsiteX85" fmla="*/ 450544 w 1485010"/>
              <a:gd name="connsiteY85" fmla="*/ 421215 h 4847594"/>
              <a:gd name="connsiteX86" fmla="*/ 461574 w 1485010"/>
              <a:gd name="connsiteY86" fmla="*/ 397885 h 4847594"/>
              <a:gd name="connsiteX87" fmla="*/ 461574 w 1485010"/>
              <a:gd name="connsiteY87" fmla="*/ 365223 h 4847594"/>
              <a:gd name="connsiteX88" fmla="*/ 454787 w 1485010"/>
              <a:gd name="connsiteY88" fmla="*/ 327046 h 4847594"/>
              <a:gd name="connsiteX89" fmla="*/ 454787 w 1485010"/>
              <a:gd name="connsiteY89" fmla="*/ 291415 h 4847594"/>
              <a:gd name="connsiteX90" fmla="*/ 453089 w 1485010"/>
              <a:gd name="connsiteY90" fmla="*/ 253238 h 4847594"/>
              <a:gd name="connsiteX91" fmla="*/ 477692 w 1485010"/>
              <a:gd name="connsiteY91" fmla="*/ 189187 h 4847594"/>
              <a:gd name="connsiteX92" fmla="*/ 504416 w 1485010"/>
              <a:gd name="connsiteY92" fmla="*/ 133194 h 4847594"/>
              <a:gd name="connsiteX93" fmla="*/ 540896 w 1485010"/>
              <a:gd name="connsiteY93" fmla="*/ 81444 h 4847594"/>
              <a:gd name="connsiteX94" fmla="*/ 571437 w 1485010"/>
              <a:gd name="connsiteY94" fmla="*/ 35208 h 4847594"/>
              <a:gd name="connsiteX95" fmla="*/ 638034 w 1485010"/>
              <a:gd name="connsiteY95" fmla="*/ 21210 h 4847594"/>
              <a:gd name="connsiteX96" fmla="*/ 687239 w 1485010"/>
              <a:gd name="connsiteY96" fmla="*/ 22482 h 4847594"/>
              <a:gd name="connsiteX97" fmla="*/ 725840 w 1485010"/>
              <a:gd name="connsiteY97" fmla="*/ 10180 h 4847594"/>
              <a:gd name="connsiteX98" fmla="*/ 764441 w 1485010"/>
              <a:gd name="connsiteY98" fmla="*/ 5514 h 4847594"/>
              <a:gd name="connsiteX99" fmla="*/ 813646 w 1485010"/>
              <a:gd name="connsiteY99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415089 w 1485010"/>
              <a:gd name="connsiteY74" fmla="*/ 849470 h 4847594"/>
              <a:gd name="connsiteX75" fmla="*/ 571391 w 1485010"/>
              <a:gd name="connsiteY75" fmla="*/ 794126 h 4847594"/>
              <a:gd name="connsiteX76" fmla="*/ 595192 w 1485010"/>
              <a:gd name="connsiteY76" fmla="*/ 640942 h 4847594"/>
              <a:gd name="connsiteX77" fmla="*/ 593919 w 1485010"/>
              <a:gd name="connsiteY77" fmla="*/ 627369 h 4847594"/>
              <a:gd name="connsiteX78" fmla="*/ 587132 w 1485010"/>
              <a:gd name="connsiteY78" fmla="*/ 627369 h 4847594"/>
              <a:gd name="connsiteX79" fmla="*/ 598585 w 1485010"/>
              <a:gd name="connsiteY79" fmla="*/ 613795 h 4847594"/>
              <a:gd name="connsiteX80" fmla="*/ 558712 w 1485010"/>
              <a:gd name="connsiteY80" fmla="*/ 571377 h 4847594"/>
              <a:gd name="connsiteX81" fmla="*/ 526050 w 1485010"/>
              <a:gd name="connsiteY81" fmla="*/ 533200 h 4847594"/>
              <a:gd name="connsiteX82" fmla="*/ 490418 w 1485010"/>
              <a:gd name="connsiteY82" fmla="*/ 495024 h 4847594"/>
              <a:gd name="connsiteX83" fmla="*/ 461574 w 1485010"/>
              <a:gd name="connsiteY83" fmla="*/ 456847 h 4847594"/>
              <a:gd name="connsiteX84" fmla="*/ 450544 w 1485010"/>
              <a:gd name="connsiteY84" fmla="*/ 421215 h 4847594"/>
              <a:gd name="connsiteX85" fmla="*/ 461574 w 1485010"/>
              <a:gd name="connsiteY85" fmla="*/ 397885 h 4847594"/>
              <a:gd name="connsiteX86" fmla="*/ 461574 w 1485010"/>
              <a:gd name="connsiteY86" fmla="*/ 365223 h 4847594"/>
              <a:gd name="connsiteX87" fmla="*/ 454787 w 1485010"/>
              <a:gd name="connsiteY87" fmla="*/ 327046 h 4847594"/>
              <a:gd name="connsiteX88" fmla="*/ 454787 w 1485010"/>
              <a:gd name="connsiteY88" fmla="*/ 291415 h 4847594"/>
              <a:gd name="connsiteX89" fmla="*/ 453089 w 1485010"/>
              <a:gd name="connsiteY89" fmla="*/ 253238 h 4847594"/>
              <a:gd name="connsiteX90" fmla="*/ 477692 w 1485010"/>
              <a:gd name="connsiteY90" fmla="*/ 189187 h 4847594"/>
              <a:gd name="connsiteX91" fmla="*/ 504416 w 1485010"/>
              <a:gd name="connsiteY91" fmla="*/ 133194 h 4847594"/>
              <a:gd name="connsiteX92" fmla="*/ 540896 w 1485010"/>
              <a:gd name="connsiteY92" fmla="*/ 81444 h 4847594"/>
              <a:gd name="connsiteX93" fmla="*/ 571437 w 1485010"/>
              <a:gd name="connsiteY93" fmla="*/ 35208 h 4847594"/>
              <a:gd name="connsiteX94" fmla="*/ 638034 w 1485010"/>
              <a:gd name="connsiteY94" fmla="*/ 21210 h 4847594"/>
              <a:gd name="connsiteX95" fmla="*/ 687239 w 1485010"/>
              <a:gd name="connsiteY95" fmla="*/ 22482 h 4847594"/>
              <a:gd name="connsiteX96" fmla="*/ 725840 w 1485010"/>
              <a:gd name="connsiteY96" fmla="*/ 10180 h 4847594"/>
              <a:gd name="connsiteX97" fmla="*/ 764441 w 1485010"/>
              <a:gd name="connsiteY97" fmla="*/ 5514 h 4847594"/>
              <a:gd name="connsiteX98" fmla="*/ 813646 w 1485010"/>
              <a:gd name="connsiteY98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415089 w 1485010"/>
              <a:gd name="connsiteY73" fmla="*/ 849470 h 4847594"/>
              <a:gd name="connsiteX74" fmla="*/ 571391 w 1485010"/>
              <a:gd name="connsiteY74" fmla="*/ 794126 h 4847594"/>
              <a:gd name="connsiteX75" fmla="*/ 595192 w 1485010"/>
              <a:gd name="connsiteY75" fmla="*/ 640942 h 4847594"/>
              <a:gd name="connsiteX76" fmla="*/ 593919 w 1485010"/>
              <a:gd name="connsiteY76" fmla="*/ 627369 h 4847594"/>
              <a:gd name="connsiteX77" fmla="*/ 587132 w 1485010"/>
              <a:gd name="connsiteY77" fmla="*/ 627369 h 4847594"/>
              <a:gd name="connsiteX78" fmla="*/ 598585 w 1485010"/>
              <a:gd name="connsiteY78" fmla="*/ 613795 h 4847594"/>
              <a:gd name="connsiteX79" fmla="*/ 558712 w 1485010"/>
              <a:gd name="connsiteY79" fmla="*/ 571377 h 4847594"/>
              <a:gd name="connsiteX80" fmla="*/ 526050 w 1485010"/>
              <a:gd name="connsiteY80" fmla="*/ 533200 h 4847594"/>
              <a:gd name="connsiteX81" fmla="*/ 490418 w 1485010"/>
              <a:gd name="connsiteY81" fmla="*/ 495024 h 4847594"/>
              <a:gd name="connsiteX82" fmla="*/ 461574 w 1485010"/>
              <a:gd name="connsiteY82" fmla="*/ 456847 h 4847594"/>
              <a:gd name="connsiteX83" fmla="*/ 450544 w 1485010"/>
              <a:gd name="connsiteY83" fmla="*/ 421215 h 4847594"/>
              <a:gd name="connsiteX84" fmla="*/ 461574 w 1485010"/>
              <a:gd name="connsiteY84" fmla="*/ 397885 h 4847594"/>
              <a:gd name="connsiteX85" fmla="*/ 461574 w 1485010"/>
              <a:gd name="connsiteY85" fmla="*/ 365223 h 4847594"/>
              <a:gd name="connsiteX86" fmla="*/ 454787 w 1485010"/>
              <a:gd name="connsiteY86" fmla="*/ 327046 h 4847594"/>
              <a:gd name="connsiteX87" fmla="*/ 454787 w 1485010"/>
              <a:gd name="connsiteY87" fmla="*/ 291415 h 4847594"/>
              <a:gd name="connsiteX88" fmla="*/ 453089 w 1485010"/>
              <a:gd name="connsiteY88" fmla="*/ 253238 h 4847594"/>
              <a:gd name="connsiteX89" fmla="*/ 477692 w 1485010"/>
              <a:gd name="connsiteY89" fmla="*/ 189187 h 4847594"/>
              <a:gd name="connsiteX90" fmla="*/ 504416 w 1485010"/>
              <a:gd name="connsiteY90" fmla="*/ 133194 h 4847594"/>
              <a:gd name="connsiteX91" fmla="*/ 540896 w 1485010"/>
              <a:gd name="connsiteY91" fmla="*/ 81444 h 4847594"/>
              <a:gd name="connsiteX92" fmla="*/ 571437 w 1485010"/>
              <a:gd name="connsiteY92" fmla="*/ 35208 h 4847594"/>
              <a:gd name="connsiteX93" fmla="*/ 638034 w 1485010"/>
              <a:gd name="connsiteY93" fmla="*/ 21210 h 4847594"/>
              <a:gd name="connsiteX94" fmla="*/ 687239 w 1485010"/>
              <a:gd name="connsiteY94" fmla="*/ 22482 h 4847594"/>
              <a:gd name="connsiteX95" fmla="*/ 725840 w 1485010"/>
              <a:gd name="connsiteY95" fmla="*/ 10180 h 4847594"/>
              <a:gd name="connsiteX96" fmla="*/ 764441 w 1485010"/>
              <a:gd name="connsiteY96" fmla="*/ 5514 h 4847594"/>
              <a:gd name="connsiteX97" fmla="*/ 813646 w 1485010"/>
              <a:gd name="connsiteY97" fmla="*/ 0 h 484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485010" h="4847594">
                <a:moveTo>
                  <a:pt x="332266" y="1206337"/>
                </a:moveTo>
                <a:cubicBezTo>
                  <a:pt x="307120" y="1198692"/>
                  <a:pt x="285658" y="1268580"/>
                  <a:pt x="266162" y="1311347"/>
                </a:cubicBezTo>
                <a:cubicBezTo>
                  <a:pt x="243017" y="1362666"/>
                  <a:pt x="226917" y="1400904"/>
                  <a:pt x="197736" y="1450212"/>
                </a:cubicBezTo>
                <a:cubicBezTo>
                  <a:pt x="156478" y="1519644"/>
                  <a:pt x="204779" y="1721904"/>
                  <a:pt x="259117" y="1762154"/>
                </a:cubicBezTo>
                <a:cubicBezTo>
                  <a:pt x="278237" y="1777248"/>
                  <a:pt x="301381" y="1761148"/>
                  <a:pt x="319493" y="1753097"/>
                </a:cubicBezTo>
                <a:cubicBezTo>
                  <a:pt x="442258" y="1700772"/>
                  <a:pt x="457353" y="1647440"/>
                  <a:pt x="440246" y="1514613"/>
                </a:cubicBezTo>
                <a:cubicBezTo>
                  <a:pt x="436221" y="1467318"/>
                  <a:pt x="391945" y="1371723"/>
                  <a:pt x="381882" y="1326440"/>
                </a:cubicBezTo>
                <a:cubicBezTo>
                  <a:pt x="363769" y="1243423"/>
                  <a:pt x="347354" y="1210924"/>
                  <a:pt x="332266" y="1206337"/>
                </a:cubicBezTo>
                <a:close/>
                <a:moveTo>
                  <a:pt x="1130545" y="1113112"/>
                </a:moveTo>
                <a:cubicBezTo>
                  <a:pt x="1150670" y="1410967"/>
                  <a:pt x="1050043" y="1207701"/>
                  <a:pt x="973567" y="1769198"/>
                </a:cubicBezTo>
                <a:cubicBezTo>
                  <a:pt x="963504" y="1813473"/>
                  <a:pt x="995705" y="1852718"/>
                  <a:pt x="1015830" y="1875862"/>
                </a:cubicBezTo>
                <a:cubicBezTo>
                  <a:pt x="1043000" y="1907057"/>
                  <a:pt x="1070169" y="1909069"/>
                  <a:pt x="1089288" y="1884919"/>
                </a:cubicBezTo>
                <a:cubicBezTo>
                  <a:pt x="1152683" y="1804418"/>
                  <a:pt x="1221109" y="1706809"/>
                  <a:pt x="1269410" y="1608195"/>
                </a:cubicBezTo>
                <a:cubicBezTo>
                  <a:pt x="1283497" y="1579014"/>
                  <a:pt x="1297585" y="1518638"/>
                  <a:pt x="1283497" y="1487443"/>
                </a:cubicBezTo>
                <a:cubicBezTo>
                  <a:pt x="1248279" y="1410967"/>
                  <a:pt x="1245259" y="1366691"/>
                  <a:pt x="1205009" y="1295247"/>
                </a:cubicBezTo>
                <a:cubicBezTo>
                  <a:pt x="1182871" y="1254996"/>
                  <a:pt x="1164758" y="1206695"/>
                  <a:pt x="1130545" y="1113112"/>
                </a:cubicBezTo>
                <a:close/>
                <a:moveTo>
                  <a:pt x="813646" y="0"/>
                </a:moveTo>
                <a:lnTo>
                  <a:pt x="880244" y="35208"/>
                </a:lnTo>
                <a:lnTo>
                  <a:pt x="911633" y="80595"/>
                </a:lnTo>
                <a:lnTo>
                  <a:pt x="948112" y="132346"/>
                </a:lnTo>
                <a:lnTo>
                  <a:pt x="974836" y="188338"/>
                </a:lnTo>
                <a:lnTo>
                  <a:pt x="999439" y="252390"/>
                </a:lnTo>
                <a:cubicBezTo>
                  <a:pt x="998873" y="265115"/>
                  <a:pt x="998308" y="277841"/>
                  <a:pt x="997742" y="290566"/>
                </a:cubicBezTo>
                <a:lnTo>
                  <a:pt x="997742" y="326198"/>
                </a:lnTo>
                <a:lnTo>
                  <a:pt x="990956" y="364375"/>
                </a:lnTo>
                <a:lnTo>
                  <a:pt x="990956" y="397037"/>
                </a:lnTo>
                <a:lnTo>
                  <a:pt x="1001985" y="420367"/>
                </a:lnTo>
                <a:lnTo>
                  <a:pt x="990956" y="455999"/>
                </a:lnTo>
                <a:lnTo>
                  <a:pt x="962111" y="494175"/>
                </a:lnTo>
                <a:lnTo>
                  <a:pt x="926479" y="532352"/>
                </a:lnTo>
                <a:lnTo>
                  <a:pt x="893817" y="570528"/>
                </a:lnTo>
                <a:lnTo>
                  <a:pt x="853944" y="612946"/>
                </a:lnTo>
                <a:lnTo>
                  <a:pt x="865397" y="626520"/>
                </a:lnTo>
                <a:lnTo>
                  <a:pt x="858610" y="626520"/>
                </a:lnTo>
                <a:cubicBezTo>
                  <a:pt x="857337" y="630762"/>
                  <a:pt x="856065" y="634580"/>
                  <a:pt x="857337" y="640094"/>
                </a:cubicBezTo>
                <a:cubicBezTo>
                  <a:pt x="845885" y="680179"/>
                  <a:pt x="846839" y="748659"/>
                  <a:pt x="881138" y="793278"/>
                </a:cubicBezTo>
                <a:lnTo>
                  <a:pt x="1079226" y="814251"/>
                </a:lnTo>
                <a:cubicBezTo>
                  <a:pt x="1174821" y="827332"/>
                  <a:pt x="1246266" y="896765"/>
                  <a:pt x="1291547" y="1018523"/>
                </a:cubicBezTo>
                <a:cubicBezTo>
                  <a:pt x="1344880" y="1161413"/>
                  <a:pt x="1395194" y="1305309"/>
                  <a:pt x="1446513" y="1449205"/>
                </a:cubicBezTo>
                <a:cubicBezTo>
                  <a:pt x="1476701" y="1533731"/>
                  <a:pt x="1467645" y="1611214"/>
                  <a:pt x="1425382" y="1684671"/>
                </a:cubicBezTo>
                <a:cubicBezTo>
                  <a:pt x="1342868" y="1829574"/>
                  <a:pt x="1207021" y="1904037"/>
                  <a:pt x="1113439" y="2033846"/>
                </a:cubicBezTo>
                <a:cubicBezTo>
                  <a:pt x="1088282" y="2069065"/>
                  <a:pt x="1070169" y="2108310"/>
                  <a:pt x="1030925" y="2135479"/>
                </a:cubicBezTo>
                <a:cubicBezTo>
                  <a:pt x="970549" y="2170699"/>
                  <a:pt x="993693" y="2171704"/>
                  <a:pt x="992687" y="2241137"/>
                </a:cubicBezTo>
                <a:cubicBezTo>
                  <a:pt x="991680" y="2309563"/>
                  <a:pt x="1004762" y="2371952"/>
                  <a:pt x="1021868" y="2433334"/>
                </a:cubicBezTo>
                <a:cubicBezTo>
                  <a:pt x="1080231" y="2634587"/>
                  <a:pt x="1126520" y="2838860"/>
                  <a:pt x="1119476" y="3063257"/>
                </a:cubicBezTo>
                <a:cubicBezTo>
                  <a:pt x="1116457" y="3177971"/>
                  <a:pt x="1152683" y="3285642"/>
                  <a:pt x="1185890" y="3389287"/>
                </a:cubicBezTo>
                <a:cubicBezTo>
                  <a:pt x="1307648" y="3767643"/>
                  <a:pt x="1394187" y="4163107"/>
                  <a:pt x="1471670" y="4564607"/>
                </a:cubicBezTo>
                <a:cubicBezTo>
                  <a:pt x="1475695" y="4585739"/>
                  <a:pt x="1481733" y="4607877"/>
                  <a:pt x="1480726" y="4629008"/>
                </a:cubicBezTo>
                <a:cubicBezTo>
                  <a:pt x="1478713" y="4696428"/>
                  <a:pt x="1502864" y="4778942"/>
                  <a:pt x="1454563" y="4823218"/>
                </a:cubicBezTo>
                <a:cubicBezTo>
                  <a:pt x="1407269" y="4867494"/>
                  <a:pt x="1348905" y="4842336"/>
                  <a:pt x="1299598" y="4819193"/>
                </a:cubicBezTo>
                <a:cubicBezTo>
                  <a:pt x="1257335" y="4799067"/>
                  <a:pt x="1239222" y="4738691"/>
                  <a:pt x="1247272" y="4675296"/>
                </a:cubicBezTo>
                <a:cubicBezTo>
                  <a:pt x="1264379" y="4539451"/>
                  <a:pt x="1256329" y="4471024"/>
                  <a:pt x="1281485" y="4333165"/>
                </a:cubicBezTo>
                <a:cubicBezTo>
                  <a:pt x="1291547" y="4276814"/>
                  <a:pt x="1212053" y="4155057"/>
                  <a:pt x="1187903" y="4104743"/>
                </a:cubicBezTo>
                <a:cubicBezTo>
                  <a:pt x="1043000" y="3800851"/>
                  <a:pt x="950423" y="3455701"/>
                  <a:pt x="825646" y="3136715"/>
                </a:cubicBezTo>
                <a:cubicBezTo>
                  <a:pt x="805521" y="3086401"/>
                  <a:pt x="786401" y="3059232"/>
                  <a:pt x="744138" y="3057219"/>
                </a:cubicBezTo>
                <a:cubicBezTo>
                  <a:pt x="675712" y="3055206"/>
                  <a:pt x="608293" y="3044138"/>
                  <a:pt x="539867" y="3037094"/>
                </a:cubicBezTo>
                <a:cubicBezTo>
                  <a:pt x="499616" y="3033069"/>
                  <a:pt x="478484" y="3055206"/>
                  <a:pt x="461378" y="3113570"/>
                </a:cubicBezTo>
                <a:cubicBezTo>
                  <a:pt x="365782" y="3426519"/>
                  <a:pt x="339619" y="3765631"/>
                  <a:pt x="286287" y="4094681"/>
                </a:cubicBezTo>
                <a:cubicBezTo>
                  <a:pt x="268174" y="4204363"/>
                  <a:pt x="290312" y="4315053"/>
                  <a:pt x="305406" y="4422724"/>
                </a:cubicBezTo>
                <a:cubicBezTo>
                  <a:pt x="319493" y="4524356"/>
                  <a:pt x="329556" y="4624983"/>
                  <a:pt x="332575" y="4728629"/>
                </a:cubicBezTo>
                <a:cubicBezTo>
                  <a:pt x="334588" y="4811143"/>
                  <a:pt x="301381" y="4840324"/>
                  <a:pt x="252074" y="4842336"/>
                </a:cubicBezTo>
                <a:cubicBezTo>
                  <a:pt x="202767" y="4844349"/>
                  <a:pt x="142391" y="4861456"/>
                  <a:pt x="125284" y="4767873"/>
                </a:cubicBezTo>
                <a:cubicBezTo>
                  <a:pt x="111197" y="4691396"/>
                  <a:pt x="98115" y="4608882"/>
                  <a:pt x="113209" y="4527375"/>
                </a:cubicBezTo>
                <a:cubicBezTo>
                  <a:pt x="147422" y="4339203"/>
                  <a:pt x="145410" y="4146000"/>
                  <a:pt x="132328" y="3956821"/>
                </a:cubicBezTo>
                <a:cubicBezTo>
                  <a:pt x="115222" y="3714312"/>
                  <a:pt x="125284" y="3479851"/>
                  <a:pt x="171573" y="3246397"/>
                </a:cubicBezTo>
                <a:cubicBezTo>
                  <a:pt x="187673" y="3163883"/>
                  <a:pt x="197736" y="3084389"/>
                  <a:pt x="174591" y="2990805"/>
                </a:cubicBezTo>
                <a:cubicBezTo>
                  <a:pt x="155473" y="2911311"/>
                  <a:pt x="181635" y="2809677"/>
                  <a:pt x="180629" y="2718108"/>
                </a:cubicBezTo>
                <a:cubicBezTo>
                  <a:pt x="176604" y="2490691"/>
                  <a:pt x="185661" y="2270318"/>
                  <a:pt x="269180" y="2067053"/>
                </a:cubicBezTo>
                <a:cubicBezTo>
                  <a:pt x="292325" y="2010702"/>
                  <a:pt x="302387" y="1957370"/>
                  <a:pt x="229936" y="1956363"/>
                </a:cubicBezTo>
                <a:cubicBezTo>
                  <a:pt x="184654" y="1955358"/>
                  <a:pt x="159498" y="1888944"/>
                  <a:pt x="131322" y="1842656"/>
                </a:cubicBezTo>
                <a:cubicBezTo>
                  <a:pt x="-39743" y="1557882"/>
                  <a:pt x="-40750" y="1524675"/>
                  <a:pt x="111197" y="1218770"/>
                </a:cubicBezTo>
                <a:cubicBezTo>
                  <a:pt x="135347" y="1170469"/>
                  <a:pt x="159498" y="1123174"/>
                  <a:pt x="181635" y="1074874"/>
                </a:cubicBezTo>
                <a:cubicBezTo>
                  <a:pt x="223899" y="982800"/>
                  <a:pt x="277483" y="917331"/>
                  <a:pt x="344085" y="878888"/>
                </a:cubicBezTo>
                <a:lnTo>
                  <a:pt x="415089" y="849470"/>
                </a:lnTo>
                <a:cubicBezTo>
                  <a:pt x="447508" y="837608"/>
                  <a:pt x="541374" y="828881"/>
                  <a:pt x="571391" y="794126"/>
                </a:cubicBezTo>
                <a:cubicBezTo>
                  <a:pt x="605690" y="749507"/>
                  <a:pt x="606645" y="681028"/>
                  <a:pt x="595192" y="640942"/>
                </a:cubicBezTo>
                <a:cubicBezTo>
                  <a:pt x="596464" y="635428"/>
                  <a:pt x="595192" y="631611"/>
                  <a:pt x="593919" y="627369"/>
                </a:cubicBezTo>
                <a:lnTo>
                  <a:pt x="587132" y="627369"/>
                </a:lnTo>
                <a:lnTo>
                  <a:pt x="598585" y="613795"/>
                </a:lnTo>
                <a:lnTo>
                  <a:pt x="558712" y="571377"/>
                </a:lnTo>
                <a:lnTo>
                  <a:pt x="526050" y="533200"/>
                </a:lnTo>
                <a:lnTo>
                  <a:pt x="490418" y="495024"/>
                </a:lnTo>
                <a:lnTo>
                  <a:pt x="461574" y="456847"/>
                </a:lnTo>
                <a:lnTo>
                  <a:pt x="450544" y="421215"/>
                </a:lnTo>
                <a:lnTo>
                  <a:pt x="461574" y="397885"/>
                </a:lnTo>
                <a:lnTo>
                  <a:pt x="461574" y="365223"/>
                </a:lnTo>
                <a:lnTo>
                  <a:pt x="454787" y="327046"/>
                </a:lnTo>
                <a:lnTo>
                  <a:pt x="454787" y="291415"/>
                </a:lnTo>
                <a:lnTo>
                  <a:pt x="453089" y="253238"/>
                </a:lnTo>
                <a:lnTo>
                  <a:pt x="477692" y="189187"/>
                </a:lnTo>
                <a:lnTo>
                  <a:pt x="504416" y="133194"/>
                </a:lnTo>
                <a:lnTo>
                  <a:pt x="540896" y="81444"/>
                </a:lnTo>
                <a:lnTo>
                  <a:pt x="571437" y="35208"/>
                </a:lnTo>
                <a:lnTo>
                  <a:pt x="638034" y="21210"/>
                </a:lnTo>
                <a:lnTo>
                  <a:pt x="687239" y="22482"/>
                </a:lnTo>
                <a:lnTo>
                  <a:pt x="725840" y="10180"/>
                </a:lnTo>
                <a:lnTo>
                  <a:pt x="764441" y="5514"/>
                </a:lnTo>
                <a:lnTo>
                  <a:pt x="813646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41" name="Freeform 18">
            <a:extLst>
              <a:ext uri="{FF2B5EF4-FFF2-40B4-BE49-F238E27FC236}">
                <a16:creationId xmlns:a16="http://schemas.microsoft.com/office/drawing/2014/main" id="{C2E21E85-25A9-4BB7-B9BE-8F56938CD4AA}"/>
              </a:ext>
            </a:extLst>
          </p:cNvPr>
          <p:cNvSpPr>
            <a:spLocks/>
          </p:cNvSpPr>
          <p:nvPr/>
        </p:nvSpPr>
        <p:spPr bwMode="auto">
          <a:xfrm>
            <a:off x="7339651" y="4447210"/>
            <a:ext cx="635121" cy="2340911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+mj-ea"/>
            </a:endParaRPr>
          </a:p>
        </p:txBody>
      </p:sp>
      <p:grpSp>
        <p:nvGrpSpPr>
          <p:cNvPr id="342" name="Group 15">
            <a:extLst>
              <a:ext uri="{FF2B5EF4-FFF2-40B4-BE49-F238E27FC236}">
                <a16:creationId xmlns:a16="http://schemas.microsoft.com/office/drawing/2014/main" id="{0F29FA74-A826-48A1-A315-F09FE55FC5C8}"/>
              </a:ext>
            </a:extLst>
          </p:cNvPr>
          <p:cNvGrpSpPr/>
          <p:nvPr/>
        </p:nvGrpSpPr>
        <p:grpSpPr>
          <a:xfrm rot="21261025">
            <a:off x="6794730" y="3204333"/>
            <a:ext cx="2005743" cy="886976"/>
            <a:chOff x="2194561" y="1435364"/>
            <a:chExt cx="4680414" cy="2069764"/>
          </a:xfrm>
        </p:grpSpPr>
        <p:sp>
          <p:nvSpPr>
            <p:cNvPr id="343" name="Freeform 18">
              <a:extLst>
                <a:ext uri="{FF2B5EF4-FFF2-40B4-BE49-F238E27FC236}">
                  <a16:creationId xmlns:a16="http://schemas.microsoft.com/office/drawing/2014/main" id="{91102C12-ADE7-4DB4-BE02-302724346765}"/>
                </a:ext>
              </a:extLst>
            </p:cNvPr>
            <p:cNvSpPr/>
            <p:nvPr/>
          </p:nvSpPr>
          <p:spPr>
            <a:xfrm>
              <a:off x="2987823" y="1757889"/>
              <a:ext cx="3887152" cy="1747239"/>
            </a:xfrm>
            <a:custGeom>
              <a:avLst/>
              <a:gdLst>
                <a:gd name="connsiteX0" fmla="*/ 4126727 w 4126727"/>
                <a:gd name="connsiteY0" fmla="*/ 866693 h 1836752"/>
                <a:gd name="connsiteX1" fmla="*/ 2782957 w 4126727"/>
                <a:gd name="connsiteY1" fmla="*/ 0 h 1836752"/>
                <a:gd name="connsiteX2" fmla="*/ 2703444 w 4126727"/>
                <a:gd name="connsiteY2" fmla="*/ 7952 h 1836752"/>
                <a:gd name="connsiteX3" fmla="*/ 1375576 w 4126727"/>
                <a:gd name="connsiteY3" fmla="*/ 326004 h 1836752"/>
                <a:gd name="connsiteX4" fmla="*/ 0 w 4126727"/>
                <a:gd name="connsiteY4" fmla="*/ 477079 h 1836752"/>
                <a:gd name="connsiteX5" fmla="*/ 1574358 w 4126727"/>
                <a:gd name="connsiteY5" fmla="*/ 898498 h 1836752"/>
                <a:gd name="connsiteX6" fmla="*/ 2576223 w 4126727"/>
                <a:gd name="connsiteY6" fmla="*/ 1280160 h 1836752"/>
                <a:gd name="connsiteX7" fmla="*/ 3267986 w 4126727"/>
                <a:gd name="connsiteY7" fmla="*/ 1836752 h 1836752"/>
                <a:gd name="connsiteX8" fmla="*/ 4126727 w 4126727"/>
                <a:gd name="connsiteY8" fmla="*/ 866693 h 1836752"/>
                <a:gd name="connsiteX0" fmla="*/ 4126727 w 4126727"/>
                <a:gd name="connsiteY0" fmla="*/ 884466 h 1854525"/>
                <a:gd name="connsiteX1" fmla="*/ 2782957 w 4126727"/>
                <a:gd name="connsiteY1" fmla="*/ 17773 h 1854525"/>
                <a:gd name="connsiteX2" fmla="*/ 2703444 w 4126727"/>
                <a:gd name="connsiteY2" fmla="*/ 25725 h 1854525"/>
                <a:gd name="connsiteX3" fmla="*/ 1375576 w 4126727"/>
                <a:gd name="connsiteY3" fmla="*/ 343777 h 1854525"/>
                <a:gd name="connsiteX4" fmla="*/ 0 w 4126727"/>
                <a:gd name="connsiteY4" fmla="*/ 494852 h 1854525"/>
                <a:gd name="connsiteX5" fmla="*/ 1574358 w 4126727"/>
                <a:gd name="connsiteY5" fmla="*/ 916271 h 1854525"/>
                <a:gd name="connsiteX6" fmla="*/ 2576223 w 4126727"/>
                <a:gd name="connsiteY6" fmla="*/ 1297933 h 1854525"/>
                <a:gd name="connsiteX7" fmla="*/ 3267986 w 4126727"/>
                <a:gd name="connsiteY7" fmla="*/ 1854525 h 1854525"/>
                <a:gd name="connsiteX8" fmla="*/ 4126727 w 4126727"/>
                <a:gd name="connsiteY8" fmla="*/ 884466 h 1854525"/>
                <a:gd name="connsiteX0" fmla="*/ 1375576 w 4126727"/>
                <a:gd name="connsiteY0" fmla="*/ 331865 h 1842613"/>
                <a:gd name="connsiteX1" fmla="*/ 0 w 4126727"/>
                <a:gd name="connsiteY1" fmla="*/ 482940 h 1842613"/>
                <a:gd name="connsiteX2" fmla="*/ 1574358 w 4126727"/>
                <a:gd name="connsiteY2" fmla="*/ 904359 h 1842613"/>
                <a:gd name="connsiteX3" fmla="*/ 2576223 w 4126727"/>
                <a:gd name="connsiteY3" fmla="*/ 1286021 h 1842613"/>
                <a:gd name="connsiteX4" fmla="*/ 3267986 w 4126727"/>
                <a:gd name="connsiteY4" fmla="*/ 1842613 h 1842613"/>
                <a:gd name="connsiteX5" fmla="*/ 4126727 w 4126727"/>
                <a:gd name="connsiteY5" fmla="*/ 872554 h 1842613"/>
                <a:gd name="connsiteX6" fmla="*/ 2782957 w 4126727"/>
                <a:gd name="connsiteY6" fmla="*/ 5861 h 1842613"/>
                <a:gd name="connsiteX7" fmla="*/ 2794884 w 4126727"/>
                <a:gd name="connsiteY7" fmla="*/ 105253 h 1842613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90578 h 1901326"/>
                <a:gd name="connsiteX1" fmla="*/ 0 w 4063117"/>
                <a:gd name="connsiteY1" fmla="*/ 541653 h 1901326"/>
                <a:gd name="connsiteX2" fmla="*/ 1574358 w 4063117"/>
                <a:gd name="connsiteY2" fmla="*/ 963072 h 1901326"/>
                <a:gd name="connsiteX3" fmla="*/ 2576223 w 4063117"/>
                <a:gd name="connsiteY3" fmla="*/ 1344734 h 1901326"/>
                <a:gd name="connsiteX4" fmla="*/ 3267986 w 4063117"/>
                <a:gd name="connsiteY4" fmla="*/ 1901326 h 1901326"/>
                <a:gd name="connsiteX5" fmla="*/ 4063117 w 4063117"/>
                <a:gd name="connsiteY5" fmla="*/ 994878 h 1901326"/>
                <a:gd name="connsiteX6" fmla="*/ 2782957 w 4063117"/>
                <a:gd name="connsiteY6" fmla="*/ 64574 h 1901326"/>
                <a:gd name="connsiteX7" fmla="*/ 2178658 w 4063117"/>
                <a:gd name="connsiteY7" fmla="*/ 96380 h 1901326"/>
                <a:gd name="connsiteX8" fmla="*/ 1375576 w 4063117"/>
                <a:gd name="connsiteY8" fmla="*/ 390578 h 1901326"/>
                <a:gd name="connsiteX0" fmla="*/ 1375576 w 4063117"/>
                <a:gd name="connsiteY0" fmla="*/ 383650 h 1894398"/>
                <a:gd name="connsiteX1" fmla="*/ 0 w 4063117"/>
                <a:gd name="connsiteY1" fmla="*/ 534725 h 1894398"/>
                <a:gd name="connsiteX2" fmla="*/ 1574358 w 4063117"/>
                <a:gd name="connsiteY2" fmla="*/ 956144 h 1894398"/>
                <a:gd name="connsiteX3" fmla="*/ 2576223 w 4063117"/>
                <a:gd name="connsiteY3" fmla="*/ 1337806 h 1894398"/>
                <a:gd name="connsiteX4" fmla="*/ 3267986 w 4063117"/>
                <a:gd name="connsiteY4" fmla="*/ 1894398 h 1894398"/>
                <a:gd name="connsiteX5" fmla="*/ 4063117 w 4063117"/>
                <a:gd name="connsiteY5" fmla="*/ 987950 h 1894398"/>
                <a:gd name="connsiteX6" fmla="*/ 2782957 w 4063117"/>
                <a:gd name="connsiteY6" fmla="*/ 57646 h 1894398"/>
                <a:gd name="connsiteX7" fmla="*/ 2178658 w 4063117"/>
                <a:gd name="connsiteY7" fmla="*/ 89452 h 1894398"/>
                <a:gd name="connsiteX8" fmla="*/ 1375576 w 4063117"/>
                <a:gd name="connsiteY8" fmla="*/ 383650 h 1894398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625109 w 4112003"/>
                <a:gd name="connsiteY3" fmla="*/ 1280160 h 1836752"/>
                <a:gd name="connsiteX4" fmla="*/ 3316872 w 4112003"/>
                <a:gd name="connsiteY4" fmla="*/ 1836752 h 1836752"/>
                <a:gd name="connsiteX5" fmla="*/ 4112003 w 4112003"/>
                <a:gd name="connsiteY5" fmla="*/ 930304 h 1836752"/>
                <a:gd name="connsiteX6" fmla="*/ 2831843 w 4112003"/>
                <a:gd name="connsiteY6" fmla="*/ 0 h 1836752"/>
                <a:gd name="connsiteX7" fmla="*/ 2227544 w 4112003"/>
                <a:gd name="connsiteY7" fmla="*/ 31806 h 1836752"/>
                <a:gd name="connsiteX8" fmla="*/ 1424462 w 4112003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132129 w 4112003"/>
                <a:gd name="connsiteY3" fmla="*/ 993914 h 1836752"/>
                <a:gd name="connsiteX4" fmla="*/ 2625109 w 4112003"/>
                <a:gd name="connsiteY4" fmla="*/ 1280160 h 1836752"/>
                <a:gd name="connsiteX5" fmla="*/ 3316872 w 4112003"/>
                <a:gd name="connsiteY5" fmla="*/ 1836752 h 1836752"/>
                <a:gd name="connsiteX6" fmla="*/ 4112003 w 4112003"/>
                <a:gd name="connsiteY6" fmla="*/ 930304 h 1836752"/>
                <a:gd name="connsiteX7" fmla="*/ 2831843 w 4112003"/>
                <a:gd name="connsiteY7" fmla="*/ 0 h 1836752"/>
                <a:gd name="connsiteX8" fmla="*/ 2227544 w 4112003"/>
                <a:gd name="connsiteY8" fmla="*/ 31806 h 1836752"/>
                <a:gd name="connsiteX9" fmla="*/ 1424462 w 4112003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38408 h 1849156"/>
                <a:gd name="connsiteX1" fmla="*/ 59649 w 4122766"/>
                <a:gd name="connsiteY1" fmla="*/ 489483 h 1849156"/>
                <a:gd name="connsiteX2" fmla="*/ 1634007 w 4122766"/>
                <a:gd name="connsiteY2" fmla="*/ 910902 h 1849156"/>
                <a:gd name="connsiteX3" fmla="*/ 2142892 w 4122766"/>
                <a:gd name="connsiteY3" fmla="*/ 1006318 h 1849156"/>
                <a:gd name="connsiteX4" fmla="*/ 2635872 w 4122766"/>
                <a:gd name="connsiteY4" fmla="*/ 1292564 h 1849156"/>
                <a:gd name="connsiteX5" fmla="*/ 3327635 w 4122766"/>
                <a:gd name="connsiteY5" fmla="*/ 1849156 h 1849156"/>
                <a:gd name="connsiteX6" fmla="*/ 4122766 w 4122766"/>
                <a:gd name="connsiteY6" fmla="*/ 942708 h 1849156"/>
                <a:gd name="connsiteX7" fmla="*/ 2842606 w 4122766"/>
                <a:gd name="connsiteY7" fmla="*/ 12404 h 1849156"/>
                <a:gd name="connsiteX8" fmla="*/ 2238307 w 4122766"/>
                <a:gd name="connsiteY8" fmla="*/ 44210 h 1849156"/>
                <a:gd name="connsiteX9" fmla="*/ 1435225 w 4122766"/>
                <a:gd name="connsiteY9" fmla="*/ 338408 h 1849156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39809 h 1850557"/>
                <a:gd name="connsiteX1" fmla="*/ 59649 w 4122766"/>
                <a:gd name="connsiteY1" fmla="*/ 490884 h 1850557"/>
                <a:gd name="connsiteX2" fmla="*/ 1634007 w 4122766"/>
                <a:gd name="connsiteY2" fmla="*/ 912303 h 1850557"/>
                <a:gd name="connsiteX3" fmla="*/ 2142892 w 4122766"/>
                <a:gd name="connsiteY3" fmla="*/ 1007719 h 1850557"/>
                <a:gd name="connsiteX4" fmla="*/ 2635872 w 4122766"/>
                <a:gd name="connsiteY4" fmla="*/ 1293965 h 1850557"/>
                <a:gd name="connsiteX5" fmla="*/ 3327635 w 4122766"/>
                <a:gd name="connsiteY5" fmla="*/ 1850557 h 1850557"/>
                <a:gd name="connsiteX6" fmla="*/ 4122766 w 4122766"/>
                <a:gd name="connsiteY6" fmla="*/ 944109 h 1850557"/>
                <a:gd name="connsiteX7" fmla="*/ 2842606 w 4122766"/>
                <a:gd name="connsiteY7" fmla="*/ 13805 h 1850557"/>
                <a:gd name="connsiteX8" fmla="*/ 2166745 w 4122766"/>
                <a:gd name="connsiteY8" fmla="*/ 93319 h 1850557"/>
                <a:gd name="connsiteX9" fmla="*/ 1435225 w 4122766"/>
                <a:gd name="connsiteY9" fmla="*/ 339809 h 1850557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76690 h 1887438"/>
                <a:gd name="connsiteX1" fmla="*/ 59649 w 4122766"/>
                <a:gd name="connsiteY1" fmla="*/ 527765 h 1887438"/>
                <a:gd name="connsiteX2" fmla="*/ 1634007 w 4122766"/>
                <a:gd name="connsiteY2" fmla="*/ 949184 h 1887438"/>
                <a:gd name="connsiteX3" fmla="*/ 2142892 w 4122766"/>
                <a:gd name="connsiteY3" fmla="*/ 1044600 h 1887438"/>
                <a:gd name="connsiteX4" fmla="*/ 2635872 w 4122766"/>
                <a:gd name="connsiteY4" fmla="*/ 1330846 h 1887438"/>
                <a:gd name="connsiteX5" fmla="*/ 3327635 w 4122766"/>
                <a:gd name="connsiteY5" fmla="*/ 1887438 h 1887438"/>
                <a:gd name="connsiteX6" fmla="*/ 4122766 w 4122766"/>
                <a:gd name="connsiteY6" fmla="*/ 980990 h 1887438"/>
                <a:gd name="connsiteX7" fmla="*/ 2842606 w 4122766"/>
                <a:gd name="connsiteY7" fmla="*/ 18881 h 1887438"/>
                <a:gd name="connsiteX8" fmla="*/ 2166745 w 4122766"/>
                <a:gd name="connsiteY8" fmla="*/ 130200 h 1887438"/>
                <a:gd name="connsiteX9" fmla="*/ 1435225 w 4122766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548408 w 4067107"/>
                <a:gd name="connsiteY4" fmla="*/ 1275187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089096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747240"/>
                <a:gd name="connsiteX1" fmla="*/ 59649 w 4067107"/>
                <a:gd name="connsiteY1" fmla="*/ 527765 h 1747240"/>
                <a:gd name="connsiteX2" fmla="*/ 1634007 w 4067107"/>
                <a:gd name="connsiteY2" fmla="*/ 949184 h 1747240"/>
                <a:gd name="connsiteX3" fmla="*/ 2142892 w 4067107"/>
                <a:gd name="connsiteY3" fmla="*/ 1044600 h 1747240"/>
                <a:gd name="connsiteX4" fmla="*/ 2476846 w 4067107"/>
                <a:gd name="connsiteY4" fmla="*/ 1378554 h 1747240"/>
                <a:gd name="connsiteX5" fmla="*/ 3004138 w 4067107"/>
                <a:gd name="connsiteY5" fmla="*/ 1747240 h 1747240"/>
                <a:gd name="connsiteX6" fmla="*/ 4067107 w 4067107"/>
                <a:gd name="connsiteY6" fmla="*/ 1036649 h 1747240"/>
                <a:gd name="connsiteX7" fmla="*/ 2842606 w 4067107"/>
                <a:gd name="connsiteY7" fmla="*/ 18881 h 1747240"/>
                <a:gd name="connsiteX8" fmla="*/ 2166745 w 4067107"/>
                <a:gd name="connsiteY8" fmla="*/ 130200 h 1747240"/>
                <a:gd name="connsiteX9" fmla="*/ 1435225 w 4067107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3004138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2806187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7153" h="1747240">
                  <a:moveTo>
                    <a:pt x="1435225" y="376690"/>
                  </a:moveTo>
                  <a:cubicBezTo>
                    <a:pt x="921041" y="355486"/>
                    <a:pt x="168317" y="374040"/>
                    <a:pt x="59649" y="527765"/>
                  </a:cubicBezTo>
                  <a:cubicBezTo>
                    <a:pt x="-282257" y="890874"/>
                    <a:pt x="926341" y="920030"/>
                    <a:pt x="1634007" y="949184"/>
                  </a:cubicBezTo>
                  <a:cubicBezTo>
                    <a:pt x="1755927" y="988940"/>
                    <a:pt x="2020972" y="1004844"/>
                    <a:pt x="2142892" y="1044600"/>
                  </a:cubicBezTo>
                  <a:lnTo>
                    <a:pt x="2476846" y="1378554"/>
                  </a:lnTo>
                  <a:lnTo>
                    <a:pt x="2806187" y="1747240"/>
                  </a:lnTo>
                  <a:lnTo>
                    <a:pt x="3887153" y="784714"/>
                  </a:lnTo>
                  <a:cubicBezTo>
                    <a:pt x="3502840" y="495816"/>
                    <a:pt x="3512746" y="372650"/>
                    <a:pt x="2842606" y="18881"/>
                  </a:cubicBezTo>
                  <a:cubicBezTo>
                    <a:pt x="2541783" y="-38103"/>
                    <a:pt x="2417210" y="44060"/>
                    <a:pt x="2166745" y="130200"/>
                  </a:cubicBezTo>
                  <a:cubicBezTo>
                    <a:pt x="1932182" y="184534"/>
                    <a:pt x="1811587" y="315730"/>
                    <a:pt x="1435225" y="376690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4" name="Freeform 19">
              <a:extLst>
                <a:ext uri="{FF2B5EF4-FFF2-40B4-BE49-F238E27FC236}">
                  <a16:creationId xmlns:a16="http://schemas.microsoft.com/office/drawing/2014/main" id="{20C2B681-BADA-41E8-B666-DB9F9A3D917F}"/>
                </a:ext>
              </a:extLst>
            </p:cNvPr>
            <p:cNvSpPr/>
            <p:nvPr/>
          </p:nvSpPr>
          <p:spPr>
            <a:xfrm>
              <a:off x="2194561" y="1435364"/>
              <a:ext cx="3753016" cy="1929647"/>
            </a:xfrm>
            <a:custGeom>
              <a:avLst/>
              <a:gdLst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35267 h 1979038"/>
                <a:gd name="connsiteX1" fmla="*/ 659958 w 3347499"/>
                <a:gd name="connsiteY1" fmla="*/ 78676 h 1979038"/>
                <a:gd name="connsiteX2" fmla="*/ 373711 w 3347499"/>
                <a:gd name="connsiteY2" fmla="*/ 23017 h 1979038"/>
                <a:gd name="connsiteX3" fmla="*/ 95416 w 3347499"/>
                <a:gd name="connsiteY3" fmla="*/ 38919 h 1979038"/>
                <a:gd name="connsiteX4" fmla="*/ 111318 w 3347499"/>
                <a:gd name="connsiteY4" fmla="*/ 134335 h 1979038"/>
                <a:gd name="connsiteX5" fmla="*/ 0 w 3347499"/>
                <a:gd name="connsiteY5" fmla="*/ 197946 h 1979038"/>
                <a:gd name="connsiteX6" fmla="*/ 779228 w 3347499"/>
                <a:gd name="connsiteY6" fmla="*/ 1247518 h 1979038"/>
                <a:gd name="connsiteX7" fmla="*/ 1900362 w 3347499"/>
                <a:gd name="connsiteY7" fmla="*/ 1979038 h 1979038"/>
                <a:gd name="connsiteX8" fmla="*/ 3347499 w 3347499"/>
                <a:gd name="connsiteY8" fmla="*/ 1637132 h 1979038"/>
                <a:gd name="connsiteX9" fmla="*/ 1304013 w 3347499"/>
                <a:gd name="connsiteY9" fmla="*/ 635267 h 1979038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11318 w 3347499"/>
                <a:gd name="connsiteY4" fmla="*/ 153906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811033 w 3347499"/>
                <a:gd name="connsiteY6" fmla="*/ 1243235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863437"/>
                <a:gd name="connsiteX1" fmla="*/ 659958 w 3347499"/>
                <a:gd name="connsiteY1" fmla="*/ 98247 h 1863437"/>
                <a:gd name="connsiteX2" fmla="*/ 373711 w 3347499"/>
                <a:gd name="connsiteY2" fmla="*/ 42588 h 1863437"/>
                <a:gd name="connsiteX3" fmla="*/ 95416 w 3347499"/>
                <a:gd name="connsiteY3" fmla="*/ 58490 h 1863437"/>
                <a:gd name="connsiteX4" fmla="*/ 174928 w 3347499"/>
                <a:gd name="connsiteY4" fmla="*/ 177759 h 1863437"/>
                <a:gd name="connsiteX5" fmla="*/ 0 w 3347499"/>
                <a:gd name="connsiteY5" fmla="*/ 217517 h 1863437"/>
                <a:gd name="connsiteX6" fmla="*/ 811033 w 3347499"/>
                <a:gd name="connsiteY6" fmla="*/ 1243235 h 1863437"/>
                <a:gd name="connsiteX7" fmla="*/ 1924216 w 3347499"/>
                <a:gd name="connsiteY7" fmla="*/ 1863437 h 1863437"/>
                <a:gd name="connsiteX8" fmla="*/ 3347499 w 3347499"/>
                <a:gd name="connsiteY8" fmla="*/ 1656703 h 1863437"/>
                <a:gd name="connsiteX9" fmla="*/ 1304013 w 3347499"/>
                <a:gd name="connsiteY9" fmla="*/ 654838 h 1863437"/>
                <a:gd name="connsiteX0" fmla="*/ 1304013 w 3347499"/>
                <a:gd name="connsiteY0" fmla="*/ 654838 h 1982707"/>
                <a:gd name="connsiteX1" fmla="*/ 659958 w 3347499"/>
                <a:gd name="connsiteY1" fmla="*/ 98247 h 1982707"/>
                <a:gd name="connsiteX2" fmla="*/ 373711 w 3347499"/>
                <a:gd name="connsiteY2" fmla="*/ 42588 h 1982707"/>
                <a:gd name="connsiteX3" fmla="*/ 95416 w 3347499"/>
                <a:gd name="connsiteY3" fmla="*/ 58490 h 1982707"/>
                <a:gd name="connsiteX4" fmla="*/ 174928 w 3347499"/>
                <a:gd name="connsiteY4" fmla="*/ 177759 h 1982707"/>
                <a:gd name="connsiteX5" fmla="*/ 0 w 3347499"/>
                <a:gd name="connsiteY5" fmla="*/ 217517 h 1982707"/>
                <a:gd name="connsiteX6" fmla="*/ 811033 w 3347499"/>
                <a:gd name="connsiteY6" fmla="*/ 1243235 h 1982707"/>
                <a:gd name="connsiteX7" fmla="*/ 2146852 w 3347499"/>
                <a:gd name="connsiteY7" fmla="*/ 1982707 h 1982707"/>
                <a:gd name="connsiteX8" fmla="*/ 3347499 w 3347499"/>
                <a:gd name="connsiteY8" fmla="*/ 1656703 h 1982707"/>
                <a:gd name="connsiteX9" fmla="*/ 1304013 w 3347499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1304013 w 3387256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304013 w 3387256"/>
                <a:gd name="connsiteY10" fmla="*/ 654838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72207 w 3753016"/>
                <a:gd name="connsiteY11" fmla="*/ 630984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5192 h 1985110"/>
                <a:gd name="connsiteX1" fmla="*/ 699714 w 3753016"/>
                <a:gd name="connsiteY1" fmla="*/ 92698 h 1985110"/>
                <a:gd name="connsiteX2" fmla="*/ 397565 w 3753016"/>
                <a:gd name="connsiteY2" fmla="*/ 37040 h 1985110"/>
                <a:gd name="connsiteX3" fmla="*/ 95416 w 3753016"/>
                <a:gd name="connsiteY3" fmla="*/ 60893 h 1985110"/>
                <a:gd name="connsiteX4" fmla="*/ 119269 w 3753016"/>
                <a:gd name="connsiteY4" fmla="*/ 172211 h 1985110"/>
                <a:gd name="connsiteX5" fmla="*/ 0 w 3753016"/>
                <a:gd name="connsiteY5" fmla="*/ 219920 h 1985110"/>
                <a:gd name="connsiteX6" fmla="*/ 811033 w 3753016"/>
                <a:gd name="connsiteY6" fmla="*/ 1245638 h 1985110"/>
                <a:gd name="connsiteX7" fmla="*/ 2146852 w 3753016"/>
                <a:gd name="connsiteY7" fmla="*/ 1985110 h 1985110"/>
                <a:gd name="connsiteX8" fmla="*/ 3753016 w 3753016"/>
                <a:gd name="connsiteY8" fmla="*/ 1500080 h 1985110"/>
                <a:gd name="connsiteX9" fmla="*/ 2409244 w 3753016"/>
                <a:gd name="connsiteY9" fmla="*/ 1293347 h 1985110"/>
                <a:gd name="connsiteX10" fmla="*/ 755373 w 3753016"/>
                <a:gd name="connsiteY10" fmla="*/ 871927 h 1985110"/>
                <a:gd name="connsiteX11" fmla="*/ 1311965 w 3753016"/>
                <a:gd name="connsiteY11" fmla="*/ 665192 h 1985110"/>
                <a:gd name="connsiteX0" fmla="*/ 1311965 w 3753016"/>
                <a:gd name="connsiteY0" fmla="*/ 670630 h 1990548"/>
                <a:gd name="connsiteX1" fmla="*/ 699714 w 3753016"/>
                <a:gd name="connsiteY1" fmla="*/ 98136 h 1990548"/>
                <a:gd name="connsiteX2" fmla="*/ 453224 w 3753016"/>
                <a:gd name="connsiteY2" fmla="*/ 26576 h 1990548"/>
                <a:gd name="connsiteX3" fmla="*/ 95416 w 3753016"/>
                <a:gd name="connsiteY3" fmla="*/ 66331 h 1990548"/>
                <a:gd name="connsiteX4" fmla="*/ 119269 w 3753016"/>
                <a:gd name="connsiteY4" fmla="*/ 177649 h 1990548"/>
                <a:gd name="connsiteX5" fmla="*/ 0 w 3753016"/>
                <a:gd name="connsiteY5" fmla="*/ 225358 h 1990548"/>
                <a:gd name="connsiteX6" fmla="*/ 811033 w 3753016"/>
                <a:gd name="connsiteY6" fmla="*/ 1251076 h 1990548"/>
                <a:gd name="connsiteX7" fmla="*/ 2146852 w 3753016"/>
                <a:gd name="connsiteY7" fmla="*/ 1990548 h 1990548"/>
                <a:gd name="connsiteX8" fmla="*/ 3753016 w 3753016"/>
                <a:gd name="connsiteY8" fmla="*/ 1505518 h 1990548"/>
                <a:gd name="connsiteX9" fmla="*/ 2409244 w 3753016"/>
                <a:gd name="connsiteY9" fmla="*/ 1298785 h 1990548"/>
                <a:gd name="connsiteX10" fmla="*/ 755373 w 3753016"/>
                <a:gd name="connsiteY10" fmla="*/ 877365 h 1990548"/>
                <a:gd name="connsiteX11" fmla="*/ 1311965 w 3753016"/>
                <a:gd name="connsiteY11" fmla="*/ 670630 h 1990548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95416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37304 w 3778355"/>
                <a:gd name="connsiteY0" fmla="*/ 671729 h 1991647"/>
                <a:gd name="connsiteX1" fmla="*/ 725053 w 3778355"/>
                <a:gd name="connsiteY1" fmla="*/ 99235 h 1991647"/>
                <a:gd name="connsiteX2" fmla="*/ 478563 w 3778355"/>
                <a:gd name="connsiteY2" fmla="*/ 27675 h 1991647"/>
                <a:gd name="connsiteX3" fmla="*/ 152560 w 3778355"/>
                <a:gd name="connsiteY3" fmla="*/ 67430 h 1991647"/>
                <a:gd name="connsiteX4" fmla="*/ 232072 w 3778355"/>
                <a:gd name="connsiteY4" fmla="*/ 186702 h 1991647"/>
                <a:gd name="connsiteX5" fmla="*/ 25339 w 3778355"/>
                <a:gd name="connsiteY5" fmla="*/ 226457 h 1991647"/>
                <a:gd name="connsiteX6" fmla="*/ 836372 w 3778355"/>
                <a:gd name="connsiteY6" fmla="*/ 1252175 h 1991647"/>
                <a:gd name="connsiteX7" fmla="*/ 2172191 w 3778355"/>
                <a:gd name="connsiteY7" fmla="*/ 1991647 h 1991647"/>
                <a:gd name="connsiteX8" fmla="*/ 3778355 w 3778355"/>
                <a:gd name="connsiteY8" fmla="*/ 1506617 h 1991647"/>
                <a:gd name="connsiteX9" fmla="*/ 2434583 w 3778355"/>
                <a:gd name="connsiteY9" fmla="*/ 1299884 h 1991647"/>
                <a:gd name="connsiteX10" fmla="*/ 780712 w 3778355"/>
                <a:gd name="connsiteY10" fmla="*/ 878464 h 1991647"/>
                <a:gd name="connsiteX11" fmla="*/ 1337304 w 3778355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206733 w 3753016"/>
                <a:gd name="connsiteY4" fmla="*/ 186702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9647"/>
                <a:gd name="connsiteX1" fmla="*/ 699714 w 3753016"/>
                <a:gd name="connsiteY1" fmla="*/ 99235 h 1929647"/>
                <a:gd name="connsiteX2" fmla="*/ 453224 w 3753016"/>
                <a:gd name="connsiteY2" fmla="*/ 27675 h 1929647"/>
                <a:gd name="connsiteX3" fmla="*/ 127221 w 3753016"/>
                <a:gd name="connsiteY3" fmla="*/ 67430 h 1929647"/>
                <a:gd name="connsiteX4" fmla="*/ 166977 w 3753016"/>
                <a:gd name="connsiteY4" fmla="*/ 154897 h 1929647"/>
                <a:gd name="connsiteX5" fmla="*/ 0 w 3753016"/>
                <a:gd name="connsiteY5" fmla="*/ 226457 h 1929647"/>
                <a:gd name="connsiteX6" fmla="*/ 818984 w 3753016"/>
                <a:gd name="connsiteY6" fmla="*/ 1347591 h 1929647"/>
                <a:gd name="connsiteX7" fmla="*/ 2011680 w 3753016"/>
                <a:gd name="connsiteY7" fmla="*/ 1928037 h 1929647"/>
                <a:gd name="connsiteX8" fmla="*/ 3753016 w 3753016"/>
                <a:gd name="connsiteY8" fmla="*/ 1506617 h 1929647"/>
                <a:gd name="connsiteX9" fmla="*/ 2409244 w 3753016"/>
                <a:gd name="connsiteY9" fmla="*/ 1299884 h 1929647"/>
                <a:gd name="connsiteX10" fmla="*/ 755373 w 3753016"/>
                <a:gd name="connsiteY10" fmla="*/ 878464 h 1929647"/>
                <a:gd name="connsiteX11" fmla="*/ 1311965 w 3753016"/>
                <a:gd name="connsiteY11" fmla="*/ 671729 h 19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3016" h="1929647">
                  <a:moveTo>
                    <a:pt x="1311965" y="671729"/>
                  </a:moveTo>
                  <a:cubicBezTo>
                    <a:pt x="1166191" y="480897"/>
                    <a:pt x="893195" y="-35936"/>
                    <a:pt x="699714" y="99235"/>
                  </a:cubicBezTo>
                  <a:cubicBezTo>
                    <a:pt x="667909" y="136342"/>
                    <a:pt x="636104" y="-73042"/>
                    <a:pt x="453224" y="27675"/>
                  </a:cubicBezTo>
                  <a:cubicBezTo>
                    <a:pt x="360459" y="32976"/>
                    <a:pt x="331304" y="-57141"/>
                    <a:pt x="127221" y="67430"/>
                  </a:cubicBezTo>
                  <a:cubicBezTo>
                    <a:pt x="74212" y="88634"/>
                    <a:pt x="188181" y="128392"/>
                    <a:pt x="166977" y="154897"/>
                  </a:cubicBezTo>
                  <a:cubicBezTo>
                    <a:pt x="145773" y="181402"/>
                    <a:pt x="70236" y="131041"/>
                    <a:pt x="0" y="226457"/>
                  </a:cubicBezTo>
                  <a:cubicBezTo>
                    <a:pt x="272995" y="600168"/>
                    <a:pt x="673210" y="1283981"/>
                    <a:pt x="818984" y="1347591"/>
                  </a:cubicBezTo>
                  <a:cubicBezTo>
                    <a:pt x="1216549" y="1541073"/>
                    <a:pt x="1741336" y="1885630"/>
                    <a:pt x="2011680" y="1928037"/>
                  </a:cubicBezTo>
                  <a:cubicBezTo>
                    <a:pt x="2266121" y="1954542"/>
                    <a:pt x="3172571" y="1647090"/>
                    <a:pt x="3753016" y="1506617"/>
                  </a:cubicBezTo>
                  <a:cubicBezTo>
                    <a:pt x="3697357" y="1407226"/>
                    <a:pt x="3208351" y="1168688"/>
                    <a:pt x="2409244" y="1299884"/>
                  </a:cubicBezTo>
                  <a:cubicBezTo>
                    <a:pt x="489003" y="1295909"/>
                    <a:pt x="734169" y="972555"/>
                    <a:pt x="755373" y="878464"/>
                  </a:cubicBezTo>
                  <a:cubicBezTo>
                    <a:pt x="816333" y="727390"/>
                    <a:pt x="1115833" y="695583"/>
                    <a:pt x="1311965" y="671729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5" name="그룹 45">
            <a:extLst>
              <a:ext uri="{FF2B5EF4-FFF2-40B4-BE49-F238E27FC236}">
                <a16:creationId xmlns:a16="http://schemas.microsoft.com/office/drawing/2014/main" id="{FFEE6696-CE27-446F-92C3-F79A182939E0}"/>
              </a:ext>
            </a:extLst>
          </p:cNvPr>
          <p:cNvGrpSpPr/>
          <p:nvPr/>
        </p:nvGrpSpPr>
        <p:grpSpPr>
          <a:xfrm rot="5400000">
            <a:off x="6532192" y="1404789"/>
            <a:ext cx="602824" cy="352950"/>
            <a:chOff x="7978291" y="3739816"/>
            <a:chExt cx="1447811" cy="847685"/>
          </a:xfrm>
        </p:grpSpPr>
        <p:sp>
          <p:nvSpPr>
            <p:cNvPr id="346" name="사각형: 둥근 위쪽 모서리 46">
              <a:extLst>
                <a:ext uri="{FF2B5EF4-FFF2-40B4-BE49-F238E27FC236}">
                  <a16:creationId xmlns:a16="http://schemas.microsoft.com/office/drawing/2014/main" id="{E86F9E81-B203-4843-8A17-BAE431EDCA16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7" name="사각형: 둥근 위쪽 모서리 47">
              <a:extLst>
                <a:ext uri="{FF2B5EF4-FFF2-40B4-BE49-F238E27FC236}">
                  <a16:creationId xmlns:a16="http://schemas.microsoft.com/office/drawing/2014/main" id="{98306B3D-76B0-44F7-9F9B-40C4FAD65F74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8" name="자유형: 도형 48">
              <a:extLst>
                <a:ext uri="{FF2B5EF4-FFF2-40B4-BE49-F238E27FC236}">
                  <a16:creationId xmlns:a16="http://schemas.microsoft.com/office/drawing/2014/main" id="{72F254B9-8128-4583-BC6E-1BCA6EFA0A2D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9" name="사각형: 둥근 위쪽 모서리 49">
              <a:extLst>
                <a:ext uri="{FF2B5EF4-FFF2-40B4-BE49-F238E27FC236}">
                  <a16:creationId xmlns:a16="http://schemas.microsoft.com/office/drawing/2014/main" id="{F214747F-B503-4F77-8996-DA267263B7B6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50" name="그룹 50">
            <a:extLst>
              <a:ext uri="{FF2B5EF4-FFF2-40B4-BE49-F238E27FC236}">
                <a16:creationId xmlns:a16="http://schemas.microsoft.com/office/drawing/2014/main" id="{F6253AFE-BFB3-44AA-93D1-00A8720853F7}"/>
              </a:ext>
            </a:extLst>
          </p:cNvPr>
          <p:cNvGrpSpPr/>
          <p:nvPr/>
        </p:nvGrpSpPr>
        <p:grpSpPr>
          <a:xfrm>
            <a:off x="6561796" y="2058946"/>
            <a:ext cx="534015" cy="458831"/>
            <a:chOff x="4079225" y="4910219"/>
            <a:chExt cx="1447811" cy="1243973"/>
          </a:xfrm>
        </p:grpSpPr>
        <p:sp>
          <p:nvSpPr>
            <p:cNvPr id="351" name="자유형: 도형 51">
              <a:extLst>
                <a:ext uri="{FF2B5EF4-FFF2-40B4-BE49-F238E27FC236}">
                  <a16:creationId xmlns:a16="http://schemas.microsoft.com/office/drawing/2014/main" id="{434E6F49-A4F6-44B9-8039-782DE3FBF224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2" name="사각형: 둥근 위쪽 모서리 52">
              <a:extLst>
                <a:ext uri="{FF2B5EF4-FFF2-40B4-BE49-F238E27FC236}">
                  <a16:creationId xmlns:a16="http://schemas.microsoft.com/office/drawing/2014/main" id="{D7443595-82B7-4ED2-B076-B898E01C4BE8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3" name="사각형: 둥근 위쪽 모서리 53">
              <a:extLst>
                <a:ext uri="{FF2B5EF4-FFF2-40B4-BE49-F238E27FC236}">
                  <a16:creationId xmlns:a16="http://schemas.microsoft.com/office/drawing/2014/main" id="{0951ABF4-44DF-409F-B476-703055C27F59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4" name="현 54">
              <a:extLst>
                <a:ext uri="{FF2B5EF4-FFF2-40B4-BE49-F238E27FC236}">
                  <a16:creationId xmlns:a16="http://schemas.microsoft.com/office/drawing/2014/main" id="{E74B3C3A-4252-4AC2-BC44-DE1382CBD1C5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solidFill>
              <a:schemeClr val="bg1"/>
            </a:solidFill>
            <a:ln w="539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5" name="타원 55">
              <a:extLst>
                <a:ext uri="{FF2B5EF4-FFF2-40B4-BE49-F238E27FC236}">
                  <a16:creationId xmlns:a16="http://schemas.microsoft.com/office/drawing/2014/main" id="{EB00B32D-28A8-4A6A-9A42-332BEF289044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6" name="타원 56">
              <a:extLst>
                <a:ext uri="{FF2B5EF4-FFF2-40B4-BE49-F238E27FC236}">
                  <a16:creationId xmlns:a16="http://schemas.microsoft.com/office/drawing/2014/main" id="{D2B3047D-59DD-403F-B938-95188692EDE2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7" name="타원 57">
              <a:extLst>
                <a:ext uri="{FF2B5EF4-FFF2-40B4-BE49-F238E27FC236}">
                  <a16:creationId xmlns:a16="http://schemas.microsoft.com/office/drawing/2014/main" id="{814FC601-C843-4572-9C43-DC50E89FA8AC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8" name="타원 58">
              <a:extLst>
                <a:ext uri="{FF2B5EF4-FFF2-40B4-BE49-F238E27FC236}">
                  <a16:creationId xmlns:a16="http://schemas.microsoft.com/office/drawing/2014/main" id="{81CAE111-7504-4680-BC19-C3E8B6E737B6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9" name="타원 59">
              <a:extLst>
                <a:ext uri="{FF2B5EF4-FFF2-40B4-BE49-F238E27FC236}">
                  <a16:creationId xmlns:a16="http://schemas.microsoft.com/office/drawing/2014/main" id="{13C4AD7F-FF5B-4C77-807A-D634397A0D64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0" name="타원 60">
              <a:extLst>
                <a:ext uri="{FF2B5EF4-FFF2-40B4-BE49-F238E27FC236}">
                  <a16:creationId xmlns:a16="http://schemas.microsoft.com/office/drawing/2014/main" id="{99F1E3E4-491D-478B-9CC7-C0D306484AF4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1" name="그룹 61">
            <a:extLst>
              <a:ext uri="{FF2B5EF4-FFF2-40B4-BE49-F238E27FC236}">
                <a16:creationId xmlns:a16="http://schemas.microsoft.com/office/drawing/2014/main" id="{DDA896D3-D0F2-4D77-A0D1-A64F6B7DA8C5}"/>
              </a:ext>
            </a:extLst>
          </p:cNvPr>
          <p:cNvGrpSpPr/>
          <p:nvPr/>
        </p:nvGrpSpPr>
        <p:grpSpPr>
          <a:xfrm>
            <a:off x="5930776" y="2835999"/>
            <a:ext cx="394963" cy="604273"/>
            <a:chOff x="1246297" y="4914927"/>
            <a:chExt cx="959269" cy="1467634"/>
          </a:xfrm>
          <a:solidFill>
            <a:schemeClr val="accent5"/>
          </a:solidFill>
        </p:grpSpPr>
        <p:grpSp>
          <p:nvGrpSpPr>
            <p:cNvPr id="362" name="그룹 62">
              <a:extLst>
                <a:ext uri="{FF2B5EF4-FFF2-40B4-BE49-F238E27FC236}">
                  <a16:creationId xmlns:a16="http://schemas.microsoft.com/office/drawing/2014/main" id="{1641794E-2B7A-42B3-86EB-ABA8CDADEC55}"/>
                </a:ext>
              </a:extLst>
            </p:cNvPr>
            <p:cNvGrpSpPr/>
            <p:nvPr/>
          </p:nvGrpSpPr>
          <p:grpSpPr>
            <a:xfrm>
              <a:off x="1246297" y="4914927"/>
              <a:ext cx="959269" cy="1169579"/>
              <a:chOff x="3065134" y="4432715"/>
              <a:chExt cx="1304225" cy="1590164"/>
            </a:xfrm>
            <a:grpFill/>
          </p:grpSpPr>
          <p:sp>
            <p:nvSpPr>
              <p:cNvPr id="365" name="사다리꼴 65">
                <a:extLst>
                  <a:ext uri="{FF2B5EF4-FFF2-40B4-BE49-F238E27FC236}">
                    <a16:creationId xmlns:a16="http://schemas.microsoft.com/office/drawing/2014/main" id="{89B541A6-EF39-427C-BDA4-D17E7D67654C}"/>
                  </a:ext>
                </a:extLst>
              </p:cNvPr>
              <p:cNvSpPr/>
              <p:nvPr/>
            </p:nvSpPr>
            <p:spPr>
              <a:xfrm rot="10578493">
                <a:off x="3474658" y="4432715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6" name="사다리꼴 66">
                <a:extLst>
                  <a:ext uri="{FF2B5EF4-FFF2-40B4-BE49-F238E27FC236}">
                    <a16:creationId xmlns:a16="http://schemas.microsoft.com/office/drawing/2014/main" id="{B724DAE5-2B77-4D6C-92B8-AF2A29DB911B}"/>
                  </a:ext>
                </a:extLst>
              </p:cNvPr>
              <p:cNvSpPr/>
              <p:nvPr/>
            </p:nvSpPr>
            <p:spPr>
              <a:xfrm rot="10332819">
                <a:off x="3260558" y="4590438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7" name="사다리꼴 67">
                <a:extLst>
                  <a:ext uri="{FF2B5EF4-FFF2-40B4-BE49-F238E27FC236}">
                    <a16:creationId xmlns:a16="http://schemas.microsoft.com/office/drawing/2014/main" id="{74C9CFB1-6AA0-41CD-A007-5E28DF870276}"/>
                  </a:ext>
                </a:extLst>
              </p:cNvPr>
              <p:cNvSpPr/>
              <p:nvPr/>
            </p:nvSpPr>
            <p:spPr>
              <a:xfrm rot="10060613" flipH="1">
                <a:off x="3065134" y="4799952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8" name="사다리꼴 68">
                <a:extLst>
                  <a:ext uri="{FF2B5EF4-FFF2-40B4-BE49-F238E27FC236}">
                    <a16:creationId xmlns:a16="http://schemas.microsoft.com/office/drawing/2014/main" id="{77171F02-EC27-4654-8326-B9C83F364E6E}"/>
                  </a:ext>
                </a:extLst>
              </p:cNvPr>
              <p:cNvSpPr/>
              <p:nvPr/>
            </p:nvSpPr>
            <p:spPr>
              <a:xfrm rot="11021507" flipH="1">
                <a:off x="3723311" y="4439490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9" name="사다리꼴 69">
                <a:extLst>
                  <a:ext uri="{FF2B5EF4-FFF2-40B4-BE49-F238E27FC236}">
                    <a16:creationId xmlns:a16="http://schemas.microsoft.com/office/drawing/2014/main" id="{90568875-9B27-426C-935F-35497CC48224}"/>
                  </a:ext>
                </a:extLst>
              </p:cNvPr>
              <p:cNvSpPr/>
              <p:nvPr/>
            </p:nvSpPr>
            <p:spPr>
              <a:xfrm rot="11267181" flipH="1">
                <a:off x="3937411" y="4597213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0" name="사다리꼴 70">
                <a:extLst>
                  <a:ext uri="{FF2B5EF4-FFF2-40B4-BE49-F238E27FC236}">
                    <a16:creationId xmlns:a16="http://schemas.microsoft.com/office/drawing/2014/main" id="{BEE95E73-1764-4C58-95A2-DBFAFA1FA1B5}"/>
                  </a:ext>
                </a:extLst>
              </p:cNvPr>
              <p:cNvSpPr/>
              <p:nvPr/>
            </p:nvSpPr>
            <p:spPr>
              <a:xfrm rot="11539387">
                <a:off x="4132835" y="4806727"/>
                <a:ext cx="236524" cy="1216152"/>
              </a:xfrm>
              <a:prstGeom prst="trapezoid">
                <a:avLst>
                  <a:gd name="adj" fmla="val 126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3" name="사다리꼴 63">
              <a:extLst>
                <a:ext uri="{FF2B5EF4-FFF2-40B4-BE49-F238E27FC236}">
                  <a16:creationId xmlns:a16="http://schemas.microsoft.com/office/drawing/2014/main" id="{A7E5B586-C01C-4B78-89AE-88EA31D0B20D}"/>
                </a:ext>
              </a:extLst>
            </p:cNvPr>
            <p:cNvSpPr/>
            <p:nvPr/>
          </p:nvSpPr>
          <p:spPr>
            <a:xfrm rot="10800000">
              <a:off x="1266640" y="5714504"/>
              <a:ext cx="898966" cy="668057"/>
            </a:xfrm>
            <a:prstGeom prst="trapezoid">
              <a:avLst>
                <a:gd name="adj" fmla="val 150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4" name="사다리꼴 64">
              <a:extLst>
                <a:ext uri="{FF2B5EF4-FFF2-40B4-BE49-F238E27FC236}">
                  <a16:creationId xmlns:a16="http://schemas.microsoft.com/office/drawing/2014/main" id="{3A2BB889-B13F-489E-B0EE-B88D38EBD1A7}"/>
                </a:ext>
              </a:extLst>
            </p:cNvPr>
            <p:cNvSpPr/>
            <p:nvPr/>
          </p:nvSpPr>
          <p:spPr>
            <a:xfrm rot="10800000">
              <a:off x="1355542" y="5919267"/>
              <a:ext cx="721162" cy="259022"/>
            </a:xfrm>
            <a:prstGeom prst="trapezoid">
              <a:avLst>
                <a:gd name="adj" fmla="val 150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1" name="그룹 71">
            <a:extLst>
              <a:ext uri="{FF2B5EF4-FFF2-40B4-BE49-F238E27FC236}">
                <a16:creationId xmlns:a16="http://schemas.microsoft.com/office/drawing/2014/main" id="{8B854AB5-EC72-46CF-8C64-2AECBF59C9BE}"/>
              </a:ext>
            </a:extLst>
          </p:cNvPr>
          <p:cNvGrpSpPr/>
          <p:nvPr/>
        </p:nvGrpSpPr>
        <p:grpSpPr>
          <a:xfrm rot="12489367">
            <a:off x="6072898" y="3849669"/>
            <a:ext cx="441577" cy="541890"/>
            <a:chOff x="4293496" y="4622134"/>
            <a:chExt cx="970483" cy="1190947"/>
          </a:xfrm>
          <a:solidFill>
            <a:schemeClr val="accent4"/>
          </a:solidFill>
        </p:grpSpPr>
        <p:sp>
          <p:nvSpPr>
            <p:cNvPr id="372" name="자유형: 도형 72">
              <a:extLst>
                <a:ext uri="{FF2B5EF4-FFF2-40B4-BE49-F238E27FC236}">
                  <a16:creationId xmlns:a16="http://schemas.microsoft.com/office/drawing/2014/main" id="{922771BC-34D7-4EC8-AC7A-664AAD3F2421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60 w 950934"/>
                <a:gd name="connsiteY2" fmla="*/ 1147111 h 1150429"/>
                <a:gd name="connsiteX3" fmla="*/ 946059 w 950934"/>
                <a:gd name="connsiteY3" fmla="*/ 197521 h 1150429"/>
                <a:gd name="connsiteX4" fmla="*/ 230256 w 950934"/>
                <a:gd name="connsiteY4" fmla="*/ 521398 h 1150429"/>
                <a:gd name="connsiteX5" fmla="*/ 160078 w 950934"/>
                <a:gd name="connsiteY5" fmla="*/ 611956 h 1150429"/>
                <a:gd name="connsiteX6" fmla="*/ 0 w 950934"/>
                <a:gd name="connsiteY6" fmla="*/ 502963 h 1150429"/>
                <a:gd name="connsiteX7" fmla="*/ 950934 w 950934"/>
                <a:gd name="connsiteY7" fmla="*/ 0 h 1150429"/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59 w 950934"/>
                <a:gd name="connsiteY2" fmla="*/ 197521 h 1150429"/>
                <a:gd name="connsiteX3" fmla="*/ 230256 w 950934"/>
                <a:gd name="connsiteY3" fmla="*/ 521398 h 1150429"/>
                <a:gd name="connsiteX4" fmla="*/ 160078 w 950934"/>
                <a:gd name="connsiteY4" fmla="*/ 611956 h 1150429"/>
                <a:gd name="connsiteX5" fmla="*/ 0 w 950934"/>
                <a:gd name="connsiteY5" fmla="*/ 502963 h 1150429"/>
                <a:gd name="connsiteX6" fmla="*/ 950934 w 950934"/>
                <a:gd name="connsiteY6" fmla="*/ 0 h 1150429"/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3" name="자유형: 도형 73">
              <a:extLst>
                <a:ext uri="{FF2B5EF4-FFF2-40B4-BE49-F238E27FC236}">
                  <a16:creationId xmlns:a16="http://schemas.microsoft.com/office/drawing/2014/main" id="{1F606ACA-BB63-494F-94BB-C538C3435793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8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06ACFE6C-701F-4AFB-A64B-595B87EF6222}"/>
              </a:ext>
            </a:extLst>
          </p:cNvPr>
          <p:cNvGrpSpPr/>
          <p:nvPr/>
        </p:nvGrpSpPr>
        <p:grpSpPr>
          <a:xfrm>
            <a:off x="7387862" y="2978589"/>
            <a:ext cx="4396326" cy="3457785"/>
            <a:chOff x="2444748" y="555045"/>
            <a:chExt cx="7282048" cy="5727454"/>
          </a:xfrm>
        </p:grpSpPr>
        <p:sp>
          <p:nvSpPr>
            <p:cNvPr id="4" name="Freeform: Shape 86">
              <a:extLst>
                <a:ext uri="{FF2B5EF4-FFF2-40B4-BE49-F238E27FC236}">
                  <a16:creationId xmlns:a16="http://schemas.microsoft.com/office/drawing/2014/main" id="{C8B5CCDF-7A73-4DF5-B01E-6193E104C34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87">
              <a:extLst>
                <a:ext uri="{FF2B5EF4-FFF2-40B4-BE49-F238E27FC236}">
                  <a16:creationId xmlns:a16="http://schemas.microsoft.com/office/drawing/2014/main" id="{2D05F9B8-D6C8-4CD7-B6FD-3BC320636E6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88">
              <a:extLst>
                <a:ext uri="{FF2B5EF4-FFF2-40B4-BE49-F238E27FC236}">
                  <a16:creationId xmlns:a16="http://schemas.microsoft.com/office/drawing/2014/main" id="{7B66FBA2-8D6B-463A-B6A4-7D961D127F2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9">
              <a:extLst>
                <a:ext uri="{FF2B5EF4-FFF2-40B4-BE49-F238E27FC236}">
                  <a16:creationId xmlns:a16="http://schemas.microsoft.com/office/drawing/2014/main" id="{76A0C1A3-8D32-460E-A406-3CC23DD5F52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90">
              <a:extLst>
                <a:ext uri="{FF2B5EF4-FFF2-40B4-BE49-F238E27FC236}">
                  <a16:creationId xmlns:a16="http://schemas.microsoft.com/office/drawing/2014/main" id="{F115C77D-AE2B-4267-AB1B-89BAFB8B435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1">
              <a:extLst>
                <a:ext uri="{FF2B5EF4-FFF2-40B4-BE49-F238E27FC236}">
                  <a16:creationId xmlns:a16="http://schemas.microsoft.com/office/drawing/2014/main" id="{A7899AF6-93C1-480E-A583-26EA2358CFA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2">
              <a:extLst>
                <a:ext uri="{FF2B5EF4-FFF2-40B4-BE49-F238E27FC236}">
                  <a16:creationId xmlns:a16="http://schemas.microsoft.com/office/drawing/2014/main" id="{18B83438-962A-48C1-92D4-F083469736F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3">
              <a:extLst>
                <a:ext uri="{FF2B5EF4-FFF2-40B4-BE49-F238E27FC236}">
                  <a16:creationId xmlns:a16="http://schemas.microsoft.com/office/drawing/2014/main" id="{B4C6B5C0-38FB-4A40-984A-301C8CA1812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6FD2CDE-8E7F-481A-A19C-4BD2674041C2}"/>
              </a:ext>
            </a:extLst>
          </p:cNvPr>
          <p:cNvGrpSpPr/>
          <p:nvPr/>
        </p:nvGrpSpPr>
        <p:grpSpPr>
          <a:xfrm>
            <a:off x="4999718" y="3069400"/>
            <a:ext cx="1756353" cy="3479780"/>
            <a:chOff x="7387923" y="1116854"/>
            <a:chExt cx="1588479" cy="3147176"/>
          </a:xfrm>
        </p:grpSpPr>
        <p:sp>
          <p:nvSpPr>
            <p:cNvPr id="13" name="Freeform: Shape 247">
              <a:extLst>
                <a:ext uri="{FF2B5EF4-FFF2-40B4-BE49-F238E27FC236}">
                  <a16:creationId xmlns:a16="http://schemas.microsoft.com/office/drawing/2014/main" id="{9D9D52EA-6156-4607-88AB-39B9529701E4}"/>
                </a:ext>
              </a:extLst>
            </p:cNvPr>
            <p:cNvSpPr/>
            <p:nvPr/>
          </p:nvSpPr>
          <p:spPr>
            <a:xfrm>
              <a:off x="7407214" y="1116854"/>
              <a:ext cx="1569188" cy="3147176"/>
            </a:xfrm>
            <a:custGeom>
              <a:avLst/>
              <a:gdLst>
                <a:gd name="connsiteX0" fmla="*/ 2735492 w 3163276"/>
                <a:gd name="connsiteY0" fmla="*/ 6344296 h 6344296"/>
                <a:gd name="connsiteX1" fmla="*/ 427705 w 3163276"/>
                <a:gd name="connsiteY1" fmla="*/ 6344296 h 6344296"/>
                <a:gd name="connsiteX2" fmla="*/ 0 w 3163276"/>
                <a:gd name="connsiteY2" fmla="*/ 5916591 h 6344296"/>
                <a:gd name="connsiteX3" fmla="*/ 0 w 3163276"/>
                <a:gd name="connsiteY3" fmla="*/ 427705 h 6344296"/>
                <a:gd name="connsiteX4" fmla="*/ 427705 w 3163276"/>
                <a:gd name="connsiteY4" fmla="*/ 0 h 6344296"/>
                <a:gd name="connsiteX5" fmla="*/ 2735571 w 3163276"/>
                <a:gd name="connsiteY5" fmla="*/ 0 h 6344296"/>
                <a:gd name="connsiteX6" fmla="*/ 3163277 w 3163276"/>
                <a:gd name="connsiteY6" fmla="*/ 427705 h 6344296"/>
                <a:gd name="connsiteX7" fmla="*/ 3163277 w 3163276"/>
                <a:gd name="connsiteY7" fmla="*/ 5916591 h 6344296"/>
                <a:gd name="connsiteX8" fmla="*/ 2735492 w 3163276"/>
                <a:gd name="connsiteY8" fmla="*/ 6344296 h 634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3276" h="6344296">
                  <a:moveTo>
                    <a:pt x="2735492" y="6344296"/>
                  </a:moveTo>
                  <a:lnTo>
                    <a:pt x="427705" y="6344296"/>
                  </a:lnTo>
                  <a:cubicBezTo>
                    <a:pt x="191517" y="6344296"/>
                    <a:pt x="0" y="6152779"/>
                    <a:pt x="0" y="5916591"/>
                  </a:cubicBezTo>
                  <a:lnTo>
                    <a:pt x="0" y="427705"/>
                  </a:lnTo>
                  <a:cubicBezTo>
                    <a:pt x="0" y="191517"/>
                    <a:pt x="191517" y="0"/>
                    <a:pt x="427705" y="0"/>
                  </a:cubicBezTo>
                  <a:lnTo>
                    <a:pt x="2735571" y="0"/>
                  </a:lnTo>
                  <a:cubicBezTo>
                    <a:pt x="2971760" y="0"/>
                    <a:pt x="3163277" y="191517"/>
                    <a:pt x="3163277" y="427705"/>
                  </a:cubicBezTo>
                  <a:lnTo>
                    <a:pt x="3163277" y="5916591"/>
                  </a:lnTo>
                  <a:cubicBezTo>
                    <a:pt x="3163197" y="6152779"/>
                    <a:pt x="2971680" y="6344296"/>
                    <a:pt x="2735492" y="634429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48">
              <a:extLst>
                <a:ext uri="{FF2B5EF4-FFF2-40B4-BE49-F238E27FC236}">
                  <a16:creationId xmlns:a16="http://schemas.microsoft.com/office/drawing/2014/main" id="{D2BCF147-A28E-412B-8E45-E80C54A44435}"/>
                </a:ext>
              </a:extLst>
            </p:cNvPr>
            <p:cNvSpPr/>
            <p:nvPr/>
          </p:nvSpPr>
          <p:spPr>
            <a:xfrm>
              <a:off x="7491198" y="1199247"/>
              <a:ext cx="1401220" cy="2982391"/>
            </a:xfrm>
            <a:custGeom>
              <a:avLst/>
              <a:gdLst>
                <a:gd name="connsiteX0" fmla="*/ 2505165 w 2824676"/>
                <a:gd name="connsiteY0" fmla="*/ 6012112 h 6012111"/>
                <a:gd name="connsiteX1" fmla="*/ 319512 w 2824676"/>
                <a:gd name="connsiteY1" fmla="*/ 6012112 h 6012111"/>
                <a:gd name="connsiteX2" fmla="*/ 0 w 2824676"/>
                <a:gd name="connsiteY2" fmla="*/ 5692600 h 6012111"/>
                <a:gd name="connsiteX3" fmla="*/ 0 w 2824676"/>
                <a:gd name="connsiteY3" fmla="*/ 319512 h 6012111"/>
                <a:gd name="connsiteX4" fmla="*/ 319512 w 2824676"/>
                <a:gd name="connsiteY4" fmla="*/ 0 h 6012111"/>
                <a:gd name="connsiteX5" fmla="*/ 2505165 w 2824676"/>
                <a:gd name="connsiteY5" fmla="*/ 0 h 6012111"/>
                <a:gd name="connsiteX6" fmla="*/ 2824677 w 2824676"/>
                <a:gd name="connsiteY6" fmla="*/ 319512 h 6012111"/>
                <a:gd name="connsiteX7" fmla="*/ 2824677 w 2824676"/>
                <a:gd name="connsiteY7" fmla="*/ 5692600 h 6012111"/>
                <a:gd name="connsiteX8" fmla="*/ 2505165 w 2824676"/>
                <a:gd name="connsiteY8" fmla="*/ 6012112 h 601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4676" h="6012111">
                  <a:moveTo>
                    <a:pt x="2505165" y="6012112"/>
                  </a:moveTo>
                  <a:lnTo>
                    <a:pt x="319512" y="6012112"/>
                  </a:lnTo>
                  <a:cubicBezTo>
                    <a:pt x="143044" y="6012112"/>
                    <a:pt x="0" y="5869068"/>
                    <a:pt x="0" y="5692600"/>
                  </a:cubicBezTo>
                  <a:lnTo>
                    <a:pt x="0" y="319512"/>
                  </a:lnTo>
                  <a:cubicBezTo>
                    <a:pt x="0" y="143044"/>
                    <a:pt x="143044" y="0"/>
                    <a:pt x="319512" y="0"/>
                  </a:cubicBezTo>
                  <a:lnTo>
                    <a:pt x="2505165" y="0"/>
                  </a:lnTo>
                  <a:cubicBezTo>
                    <a:pt x="2681633" y="0"/>
                    <a:pt x="2824677" y="143044"/>
                    <a:pt x="2824677" y="319512"/>
                  </a:cubicBezTo>
                  <a:lnTo>
                    <a:pt x="2824677" y="5692600"/>
                  </a:lnTo>
                  <a:cubicBezTo>
                    <a:pt x="2824677" y="5869068"/>
                    <a:pt x="2681633" y="6012112"/>
                    <a:pt x="2505165" y="60121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49">
              <a:extLst>
                <a:ext uri="{FF2B5EF4-FFF2-40B4-BE49-F238E27FC236}">
                  <a16:creationId xmlns:a16="http://schemas.microsoft.com/office/drawing/2014/main" id="{AAE67391-9F74-44BD-A3CF-189642F76797}"/>
                </a:ext>
              </a:extLst>
            </p:cNvPr>
            <p:cNvSpPr/>
            <p:nvPr/>
          </p:nvSpPr>
          <p:spPr>
            <a:xfrm>
              <a:off x="7801358" y="1169896"/>
              <a:ext cx="780900" cy="141446"/>
            </a:xfrm>
            <a:custGeom>
              <a:avLst/>
              <a:gdLst>
                <a:gd name="connsiteX0" fmla="*/ 1462039 w 1574192"/>
                <a:gd name="connsiteY0" fmla="*/ 285137 h 285136"/>
                <a:gd name="connsiteX1" fmla="*/ 112154 w 1574192"/>
                <a:gd name="connsiteY1" fmla="*/ 285137 h 285136"/>
                <a:gd name="connsiteX2" fmla="*/ 0 w 1574192"/>
                <a:gd name="connsiteY2" fmla="*/ 172983 h 285136"/>
                <a:gd name="connsiteX3" fmla="*/ 0 w 1574192"/>
                <a:gd name="connsiteY3" fmla="*/ 4435 h 285136"/>
                <a:gd name="connsiteX4" fmla="*/ 4435 w 1574192"/>
                <a:gd name="connsiteY4" fmla="*/ 0 h 285136"/>
                <a:gd name="connsiteX5" fmla="*/ 1569758 w 1574192"/>
                <a:gd name="connsiteY5" fmla="*/ 0 h 285136"/>
                <a:gd name="connsiteX6" fmla="*/ 1574193 w 1574192"/>
                <a:gd name="connsiteY6" fmla="*/ 4435 h 285136"/>
                <a:gd name="connsiteX7" fmla="*/ 1574193 w 1574192"/>
                <a:gd name="connsiteY7" fmla="*/ 172983 h 285136"/>
                <a:gd name="connsiteX8" fmla="*/ 1462039 w 1574192"/>
                <a:gd name="connsiteY8" fmla="*/ 285137 h 28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192" h="285136">
                  <a:moveTo>
                    <a:pt x="1462039" y="285137"/>
                  </a:moveTo>
                  <a:lnTo>
                    <a:pt x="112154" y="285137"/>
                  </a:lnTo>
                  <a:cubicBezTo>
                    <a:pt x="50216" y="285137"/>
                    <a:pt x="0" y="234921"/>
                    <a:pt x="0" y="172983"/>
                  </a:cubicBezTo>
                  <a:lnTo>
                    <a:pt x="0" y="4435"/>
                  </a:lnTo>
                  <a:cubicBezTo>
                    <a:pt x="0" y="1980"/>
                    <a:pt x="1980" y="0"/>
                    <a:pt x="4435" y="0"/>
                  </a:cubicBezTo>
                  <a:lnTo>
                    <a:pt x="1569758" y="0"/>
                  </a:lnTo>
                  <a:cubicBezTo>
                    <a:pt x="1572213" y="0"/>
                    <a:pt x="1574193" y="1980"/>
                    <a:pt x="1574193" y="4435"/>
                  </a:cubicBezTo>
                  <a:lnTo>
                    <a:pt x="1574193" y="172983"/>
                  </a:lnTo>
                  <a:cubicBezTo>
                    <a:pt x="1574193" y="234921"/>
                    <a:pt x="1523977" y="285137"/>
                    <a:pt x="1462039" y="28513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50">
              <a:extLst>
                <a:ext uri="{FF2B5EF4-FFF2-40B4-BE49-F238E27FC236}">
                  <a16:creationId xmlns:a16="http://schemas.microsoft.com/office/drawing/2014/main" id="{7BCD5F6B-C553-4484-954D-AC34913AEDDC}"/>
                </a:ext>
              </a:extLst>
            </p:cNvPr>
            <p:cNvSpPr/>
            <p:nvPr/>
          </p:nvSpPr>
          <p:spPr>
            <a:xfrm>
              <a:off x="7387923" y="1512685"/>
              <a:ext cx="19291" cy="116575"/>
            </a:xfrm>
            <a:custGeom>
              <a:avLst/>
              <a:gdLst>
                <a:gd name="connsiteX0" fmla="*/ 0 w 38889"/>
                <a:gd name="connsiteY0" fmla="*/ 211793 h 235000"/>
                <a:gd name="connsiteX1" fmla="*/ 0 w 38889"/>
                <a:gd name="connsiteY1" fmla="*/ 23207 h 235000"/>
                <a:gd name="connsiteX2" fmla="*/ 23207 w 38889"/>
                <a:gd name="connsiteY2" fmla="*/ 0 h 235000"/>
                <a:gd name="connsiteX3" fmla="*/ 31048 w 38889"/>
                <a:gd name="connsiteY3" fmla="*/ 0 h 235000"/>
                <a:gd name="connsiteX4" fmla="*/ 38889 w 38889"/>
                <a:gd name="connsiteY4" fmla="*/ 7841 h 235000"/>
                <a:gd name="connsiteX5" fmla="*/ 38889 w 38889"/>
                <a:gd name="connsiteY5" fmla="*/ 227159 h 235000"/>
                <a:gd name="connsiteX6" fmla="*/ 31048 w 38889"/>
                <a:gd name="connsiteY6" fmla="*/ 235000 h 235000"/>
                <a:gd name="connsiteX7" fmla="*/ 23207 w 38889"/>
                <a:gd name="connsiteY7" fmla="*/ 235000 h 235000"/>
                <a:gd name="connsiteX8" fmla="*/ 0 w 38889"/>
                <a:gd name="connsiteY8" fmla="*/ 211793 h 2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89" h="235000">
                  <a:moveTo>
                    <a:pt x="0" y="211793"/>
                  </a:moveTo>
                  <a:lnTo>
                    <a:pt x="0" y="23207"/>
                  </a:lnTo>
                  <a:cubicBezTo>
                    <a:pt x="0" y="10376"/>
                    <a:pt x="10376" y="0"/>
                    <a:pt x="23207" y="0"/>
                  </a:cubicBezTo>
                  <a:lnTo>
                    <a:pt x="31048" y="0"/>
                  </a:lnTo>
                  <a:cubicBezTo>
                    <a:pt x="35404" y="0"/>
                    <a:pt x="38889" y="3485"/>
                    <a:pt x="38889" y="7841"/>
                  </a:cubicBezTo>
                  <a:lnTo>
                    <a:pt x="38889" y="227159"/>
                  </a:lnTo>
                  <a:cubicBezTo>
                    <a:pt x="38889" y="231515"/>
                    <a:pt x="35404" y="235000"/>
                    <a:pt x="31048" y="235000"/>
                  </a:cubicBezTo>
                  <a:lnTo>
                    <a:pt x="23207" y="235000"/>
                  </a:lnTo>
                  <a:cubicBezTo>
                    <a:pt x="10376" y="235000"/>
                    <a:pt x="0" y="224545"/>
                    <a:pt x="0" y="2117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51">
              <a:extLst>
                <a:ext uri="{FF2B5EF4-FFF2-40B4-BE49-F238E27FC236}">
                  <a16:creationId xmlns:a16="http://schemas.microsoft.com/office/drawing/2014/main" id="{56FD2175-2691-41D5-9146-39666970051E}"/>
                </a:ext>
              </a:extLst>
            </p:cNvPr>
            <p:cNvSpPr/>
            <p:nvPr/>
          </p:nvSpPr>
          <p:spPr>
            <a:xfrm>
              <a:off x="7387923" y="2033679"/>
              <a:ext cx="19252" cy="228396"/>
            </a:xfrm>
            <a:custGeom>
              <a:avLst/>
              <a:gdLst>
                <a:gd name="connsiteX0" fmla="*/ 0 w 38810"/>
                <a:gd name="connsiteY0" fmla="*/ 434755 h 460416"/>
                <a:gd name="connsiteX1" fmla="*/ 0 w 38810"/>
                <a:gd name="connsiteY1" fmla="*/ 25583 h 460416"/>
                <a:gd name="connsiteX2" fmla="*/ 25583 w 38810"/>
                <a:gd name="connsiteY2" fmla="*/ 0 h 460416"/>
                <a:gd name="connsiteX3" fmla="*/ 28514 w 38810"/>
                <a:gd name="connsiteY3" fmla="*/ 0 h 460416"/>
                <a:gd name="connsiteX4" fmla="*/ 38810 w 38810"/>
                <a:gd name="connsiteY4" fmla="*/ 10297 h 460416"/>
                <a:gd name="connsiteX5" fmla="*/ 38810 w 38810"/>
                <a:gd name="connsiteY5" fmla="*/ 450120 h 460416"/>
                <a:gd name="connsiteX6" fmla="*/ 28514 w 38810"/>
                <a:gd name="connsiteY6" fmla="*/ 460417 h 460416"/>
                <a:gd name="connsiteX7" fmla="*/ 25583 w 38810"/>
                <a:gd name="connsiteY7" fmla="*/ 460417 h 460416"/>
                <a:gd name="connsiteX8" fmla="*/ 0 w 38810"/>
                <a:gd name="connsiteY8" fmla="*/ 434755 h 46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10" h="460416">
                  <a:moveTo>
                    <a:pt x="0" y="434755"/>
                  </a:moveTo>
                  <a:lnTo>
                    <a:pt x="0" y="25583"/>
                  </a:lnTo>
                  <a:cubicBezTo>
                    <a:pt x="0" y="11405"/>
                    <a:pt x="11485" y="0"/>
                    <a:pt x="25583" y="0"/>
                  </a:cubicBezTo>
                  <a:lnTo>
                    <a:pt x="28514" y="0"/>
                  </a:lnTo>
                  <a:cubicBezTo>
                    <a:pt x="34216" y="0"/>
                    <a:pt x="38810" y="4594"/>
                    <a:pt x="38810" y="10297"/>
                  </a:cubicBezTo>
                  <a:lnTo>
                    <a:pt x="38810" y="450120"/>
                  </a:lnTo>
                  <a:cubicBezTo>
                    <a:pt x="38810" y="455823"/>
                    <a:pt x="34216" y="460417"/>
                    <a:pt x="28514" y="460417"/>
                  </a:cubicBezTo>
                  <a:lnTo>
                    <a:pt x="25583" y="460417"/>
                  </a:lnTo>
                  <a:cubicBezTo>
                    <a:pt x="11485" y="460417"/>
                    <a:pt x="0" y="448932"/>
                    <a:pt x="0" y="4347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252">
              <a:extLst>
                <a:ext uri="{FF2B5EF4-FFF2-40B4-BE49-F238E27FC236}">
                  <a16:creationId xmlns:a16="http://schemas.microsoft.com/office/drawing/2014/main" id="{A65D9F77-FC50-41E0-AEF6-A5FE756DBB6C}"/>
                </a:ext>
              </a:extLst>
            </p:cNvPr>
            <p:cNvGrpSpPr/>
            <p:nvPr/>
          </p:nvGrpSpPr>
          <p:grpSpPr>
            <a:xfrm>
              <a:off x="8036827" y="1227221"/>
              <a:ext cx="309963" cy="54299"/>
              <a:chOff x="9998875" y="558847"/>
              <a:chExt cx="624845" cy="109460"/>
            </a:xfrm>
          </p:grpSpPr>
          <p:sp>
            <p:nvSpPr>
              <p:cNvPr id="20" name="Freeform: Shape 253">
                <a:extLst>
                  <a:ext uri="{FF2B5EF4-FFF2-40B4-BE49-F238E27FC236}">
                    <a16:creationId xmlns:a16="http://schemas.microsoft.com/office/drawing/2014/main" id="{27514897-78B0-4305-AC93-F6C7F993ED3B}"/>
                  </a:ext>
                </a:extLst>
              </p:cNvPr>
              <p:cNvSpPr/>
              <p:nvPr/>
            </p:nvSpPr>
            <p:spPr>
              <a:xfrm>
                <a:off x="9998875" y="590054"/>
                <a:ext cx="442595" cy="47047"/>
              </a:xfrm>
              <a:custGeom>
                <a:avLst/>
                <a:gdLst>
                  <a:gd name="connsiteX0" fmla="*/ 419072 w 442595"/>
                  <a:gd name="connsiteY0" fmla="*/ 47048 h 47047"/>
                  <a:gd name="connsiteX1" fmla="*/ 23524 w 442595"/>
                  <a:gd name="connsiteY1" fmla="*/ 47048 h 47047"/>
                  <a:gd name="connsiteX2" fmla="*/ 0 w 442595"/>
                  <a:gd name="connsiteY2" fmla="*/ 23524 h 47047"/>
                  <a:gd name="connsiteX3" fmla="*/ 0 w 442595"/>
                  <a:gd name="connsiteY3" fmla="*/ 23524 h 47047"/>
                  <a:gd name="connsiteX4" fmla="*/ 23524 w 442595"/>
                  <a:gd name="connsiteY4" fmla="*/ 0 h 47047"/>
                  <a:gd name="connsiteX5" fmla="*/ 419072 w 442595"/>
                  <a:gd name="connsiteY5" fmla="*/ 0 h 47047"/>
                  <a:gd name="connsiteX6" fmla="*/ 442596 w 442595"/>
                  <a:gd name="connsiteY6" fmla="*/ 23524 h 47047"/>
                  <a:gd name="connsiteX7" fmla="*/ 442596 w 442595"/>
                  <a:gd name="connsiteY7" fmla="*/ 23524 h 47047"/>
                  <a:gd name="connsiteX8" fmla="*/ 419072 w 442595"/>
                  <a:gd name="connsiteY8" fmla="*/ 47048 h 4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595" h="47047">
                    <a:moveTo>
                      <a:pt x="419072" y="47048"/>
                    </a:moveTo>
                    <a:lnTo>
                      <a:pt x="23524" y="47048"/>
                    </a:lnTo>
                    <a:cubicBezTo>
                      <a:pt x="10534" y="47048"/>
                      <a:pt x="0" y="36513"/>
                      <a:pt x="0" y="23524"/>
                    </a:cubicBezTo>
                    <a:lnTo>
                      <a:pt x="0" y="23524"/>
                    </a:lnTo>
                    <a:cubicBezTo>
                      <a:pt x="0" y="10534"/>
                      <a:pt x="10534" y="0"/>
                      <a:pt x="23524" y="0"/>
                    </a:cubicBezTo>
                    <a:lnTo>
                      <a:pt x="419072" y="0"/>
                    </a:lnTo>
                    <a:cubicBezTo>
                      <a:pt x="432062" y="0"/>
                      <a:pt x="442596" y="10534"/>
                      <a:pt x="442596" y="23524"/>
                    </a:cubicBezTo>
                    <a:lnTo>
                      <a:pt x="442596" y="23524"/>
                    </a:lnTo>
                    <a:cubicBezTo>
                      <a:pt x="442596" y="36513"/>
                      <a:pt x="432062" y="47048"/>
                      <a:pt x="419072" y="470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54">
                <a:extLst>
                  <a:ext uri="{FF2B5EF4-FFF2-40B4-BE49-F238E27FC236}">
                    <a16:creationId xmlns:a16="http://schemas.microsoft.com/office/drawing/2014/main" id="{8627D992-140B-4A89-AA7C-78866155768C}"/>
                  </a:ext>
                </a:extLst>
              </p:cNvPr>
              <p:cNvSpPr/>
              <p:nvPr/>
            </p:nvSpPr>
            <p:spPr>
              <a:xfrm>
                <a:off x="10514260" y="558847"/>
                <a:ext cx="109460" cy="109460"/>
              </a:xfrm>
              <a:custGeom>
                <a:avLst/>
                <a:gdLst>
                  <a:gd name="connsiteX0" fmla="*/ 109461 w 109460"/>
                  <a:gd name="connsiteY0" fmla="*/ 54730 h 109460"/>
                  <a:gd name="connsiteX1" fmla="*/ 54730 w 109460"/>
                  <a:gd name="connsiteY1" fmla="*/ 109461 h 109460"/>
                  <a:gd name="connsiteX2" fmla="*/ 0 w 109460"/>
                  <a:gd name="connsiteY2" fmla="*/ 54730 h 109460"/>
                  <a:gd name="connsiteX3" fmla="*/ 54730 w 109460"/>
                  <a:gd name="connsiteY3" fmla="*/ 0 h 109460"/>
                  <a:gd name="connsiteX4" fmla="*/ 109461 w 109460"/>
                  <a:gd name="connsiteY4" fmla="*/ 54730 h 10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460" h="109460">
                    <a:moveTo>
                      <a:pt x="109461" y="54730"/>
                    </a:moveTo>
                    <a:cubicBezTo>
                      <a:pt x="109461" y="84957"/>
                      <a:pt x="84957" y="109461"/>
                      <a:pt x="54730" y="109461"/>
                    </a:cubicBezTo>
                    <a:cubicBezTo>
                      <a:pt x="24504" y="109461"/>
                      <a:pt x="0" y="84957"/>
                      <a:pt x="0" y="54730"/>
                    </a:cubicBezTo>
                    <a:cubicBezTo>
                      <a:pt x="0" y="24504"/>
                      <a:pt x="24504" y="0"/>
                      <a:pt x="54730" y="0"/>
                    </a:cubicBezTo>
                    <a:cubicBezTo>
                      <a:pt x="84957" y="0"/>
                      <a:pt x="109461" y="24504"/>
                      <a:pt x="109461" y="5473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18CEAB25-AF08-4F25-A663-8C56746675B6}"/>
                </a:ext>
              </a:extLst>
            </p:cNvPr>
            <p:cNvSpPr/>
            <p:nvPr/>
          </p:nvSpPr>
          <p:spPr>
            <a:xfrm>
              <a:off x="7769697" y="1199246"/>
              <a:ext cx="1122721" cy="2982392"/>
            </a:xfrm>
            <a:custGeom>
              <a:avLst/>
              <a:gdLst>
                <a:gd name="connsiteX0" fmla="*/ 899433 w 1122721"/>
                <a:gd name="connsiteY0" fmla="*/ 0 h 2982392"/>
                <a:gd name="connsiteX1" fmla="*/ 964223 w 1122721"/>
                <a:gd name="connsiteY1" fmla="*/ 0 h 2982392"/>
                <a:gd name="connsiteX2" fmla="*/ 1122721 w 1122721"/>
                <a:gd name="connsiteY2" fmla="*/ 158498 h 2982392"/>
                <a:gd name="connsiteX3" fmla="*/ 1122721 w 1122721"/>
                <a:gd name="connsiteY3" fmla="*/ 2823893 h 2982392"/>
                <a:gd name="connsiteX4" fmla="*/ 964223 w 1122721"/>
                <a:gd name="connsiteY4" fmla="*/ 2982392 h 2982392"/>
                <a:gd name="connsiteX5" fmla="*/ 0 w 1122721"/>
                <a:gd name="connsiteY5" fmla="*/ 2982392 h 298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2721" h="2982392">
                  <a:moveTo>
                    <a:pt x="899433" y="0"/>
                  </a:moveTo>
                  <a:lnTo>
                    <a:pt x="964223" y="0"/>
                  </a:lnTo>
                  <a:cubicBezTo>
                    <a:pt x="1051763" y="0"/>
                    <a:pt x="1122721" y="70959"/>
                    <a:pt x="1122721" y="158498"/>
                  </a:cubicBezTo>
                  <a:lnTo>
                    <a:pt x="1122721" y="2823893"/>
                  </a:lnTo>
                  <a:cubicBezTo>
                    <a:pt x="1122721" y="2911433"/>
                    <a:pt x="1051763" y="2982392"/>
                    <a:pt x="964223" y="2982392"/>
                  </a:cubicBezTo>
                  <a:lnTo>
                    <a:pt x="0" y="2982392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789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C80ED7FA-91B2-4370-835B-654B6245EA2F}"/>
              </a:ext>
            </a:extLst>
          </p:cNvPr>
          <p:cNvGrpSpPr/>
          <p:nvPr/>
        </p:nvGrpSpPr>
        <p:grpSpPr>
          <a:xfrm>
            <a:off x="505193" y="1293817"/>
            <a:ext cx="1890121" cy="2570137"/>
            <a:chOff x="5389992" y="405999"/>
            <a:chExt cx="1836515" cy="2497245"/>
          </a:xfrm>
        </p:grpSpPr>
        <p:sp>
          <p:nvSpPr>
            <p:cNvPr id="23" name="Freeform: Shape 4">
              <a:extLst>
                <a:ext uri="{FF2B5EF4-FFF2-40B4-BE49-F238E27FC236}">
                  <a16:creationId xmlns:a16="http://schemas.microsoft.com/office/drawing/2014/main" id="{B9BAEBF3-BB66-44B7-B5F9-ACC87299DF8A}"/>
                </a:ext>
              </a:extLst>
            </p:cNvPr>
            <p:cNvSpPr/>
            <p:nvPr/>
          </p:nvSpPr>
          <p:spPr>
            <a:xfrm>
              <a:off x="5389992" y="405999"/>
              <a:ext cx="1836515" cy="2306840"/>
            </a:xfrm>
            <a:custGeom>
              <a:avLst/>
              <a:gdLst>
                <a:gd name="connsiteX0" fmla="*/ 622775 w 5044769"/>
                <a:gd name="connsiteY0" fmla="*/ 6336294 h 6336715"/>
                <a:gd name="connsiteX1" fmla="*/ 157362 w 5044769"/>
                <a:gd name="connsiteY1" fmla="*/ 5720991 h 6336715"/>
                <a:gd name="connsiteX2" fmla="*/ 5418 w 5044769"/>
                <a:gd name="connsiteY2" fmla="*/ 4783320 h 6336715"/>
                <a:gd name="connsiteX3" fmla="*/ 238124 w 5044769"/>
                <a:gd name="connsiteY3" fmla="*/ 3805268 h 6336715"/>
                <a:gd name="connsiteX4" fmla="*/ 433187 w 5044769"/>
                <a:gd name="connsiteY4" fmla="*/ 3006537 h 6336715"/>
                <a:gd name="connsiteX5" fmla="*/ 433872 w 5044769"/>
                <a:gd name="connsiteY5" fmla="*/ 2434353 h 6336715"/>
                <a:gd name="connsiteX6" fmla="*/ 578287 w 5044769"/>
                <a:gd name="connsiteY6" fmla="*/ 1286561 h 6336715"/>
                <a:gd name="connsiteX7" fmla="*/ 1340059 w 5044769"/>
                <a:gd name="connsiteY7" fmla="*/ 359157 h 6336715"/>
                <a:gd name="connsiteX8" fmla="*/ 3406356 w 5044769"/>
                <a:gd name="connsiteY8" fmla="*/ 150406 h 6336715"/>
                <a:gd name="connsiteX9" fmla="*/ 4692402 w 5044769"/>
                <a:gd name="connsiteY9" fmla="*/ 1838213 h 6336715"/>
                <a:gd name="connsiteX10" fmla="*/ 4701984 w 5044769"/>
                <a:gd name="connsiteY10" fmla="*/ 2259823 h 6336715"/>
                <a:gd name="connsiteX11" fmla="*/ 4793013 w 5044769"/>
                <a:gd name="connsiteY11" fmla="*/ 3170116 h 6336715"/>
                <a:gd name="connsiteX12" fmla="*/ 5005872 w 5044769"/>
                <a:gd name="connsiteY12" fmla="*/ 4432892 h 6336715"/>
                <a:gd name="connsiteX13" fmla="*/ 5001081 w 5044769"/>
                <a:gd name="connsiteY13" fmla="*/ 5501288 h 6336715"/>
                <a:gd name="connsiteX14" fmla="*/ 4858719 w 5044769"/>
                <a:gd name="connsiteY14" fmla="*/ 5911947 h 6336715"/>
                <a:gd name="connsiteX15" fmla="*/ 4476806 w 5044769"/>
                <a:gd name="connsiteY15" fmla="*/ 6274696 h 6336715"/>
                <a:gd name="connsiteX16" fmla="*/ 4431634 w 5044769"/>
                <a:gd name="connsiteY16" fmla="*/ 6238421 h 6336715"/>
                <a:gd name="connsiteX17" fmla="*/ 4389199 w 5044769"/>
                <a:gd name="connsiteY17" fmla="*/ 6079633 h 6336715"/>
                <a:gd name="connsiteX18" fmla="*/ 4053828 w 5044769"/>
                <a:gd name="connsiteY18" fmla="*/ 5698405 h 6336715"/>
                <a:gd name="connsiteX19" fmla="*/ 3639747 w 5044769"/>
                <a:gd name="connsiteY19" fmla="*/ 5584105 h 6336715"/>
                <a:gd name="connsiteX20" fmla="*/ 3389930 w 5044769"/>
                <a:gd name="connsiteY20" fmla="*/ 5503342 h 6336715"/>
                <a:gd name="connsiteX21" fmla="*/ 3121633 w 5044769"/>
                <a:gd name="connsiteY21" fmla="*/ 5280217 h 6336715"/>
                <a:gd name="connsiteX22" fmla="*/ 3034710 w 5044769"/>
                <a:gd name="connsiteY22" fmla="*/ 5047511 h 6336715"/>
                <a:gd name="connsiteX23" fmla="*/ 3034710 w 5044769"/>
                <a:gd name="connsiteY23" fmla="*/ 4956481 h 6336715"/>
                <a:gd name="connsiteX24" fmla="*/ 3081251 w 5044769"/>
                <a:gd name="connsiteY24" fmla="*/ 4917469 h 6336715"/>
                <a:gd name="connsiteX25" fmla="*/ 3628796 w 5044769"/>
                <a:gd name="connsiteY25" fmla="*/ 4511601 h 6336715"/>
                <a:gd name="connsiteX26" fmla="*/ 3873822 w 5044769"/>
                <a:gd name="connsiteY26" fmla="*/ 4174861 h 6336715"/>
                <a:gd name="connsiteX27" fmla="*/ 3898462 w 5044769"/>
                <a:gd name="connsiteY27" fmla="*/ 4068090 h 6336715"/>
                <a:gd name="connsiteX28" fmla="*/ 3884089 w 5044769"/>
                <a:gd name="connsiteY28" fmla="*/ 3801846 h 6336715"/>
                <a:gd name="connsiteX29" fmla="*/ 3869716 w 5044769"/>
                <a:gd name="connsiteY29" fmla="*/ 3516438 h 6336715"/>
                <a:gd name="connsiteX30" fmla="*/ 3843707 w 5044769"/>
                <a:gd name="connsiteY30" fmla="*/ 3037336 h 6336715"/>
                <a:gd name="connsiteX31" fmla="*/ 3841654 w 5044769"/>
                <a:gd name="connsiteY31" fmla="*/ 2931934 h 6336715"/>
                <a:gd name="connsiteX32" fmla="*/ 3784162 w 5044769"/>
                <a:gd name="connsiteY32" fmla="*/ 3055131 h 6336715"/>
                <a:gd name="connsiteX33" fmla="*/ 3711612 w 5044769"/>
                <a:gd name="connsiteY33" fmla="*/ 3064713 h 6336715"/>
                <a:gd name="connsiteX34" fmla="*/ 3240039 w 5044769"/>
                <a:gd name="connsiteY34" fmla="*/ 2527435 h 6336715"/>
                <a:gd name="connsiteX35" fmla="*/ 3331069 w 5044769"/>
                <a:gd name="connsiteY35" fmla="*/ 2755351 h 6336715"/>
                <a:gd name="connsiteX36" fmla="*/ 3398143 w 5044769"/>
                <a:gd name="connsiteY36" fmla="*/ 2927143 h 6336715"/>
                <a:gd name="connsiteX37" fmla="*/ 3394721 w 5044769"/>
                <a:gd name="connsiteY37" fmla="*/ 2986004 h 6336715"/>
                <a:gd name="connsiteX38" fmla="*/ 3335860 w 5044769"/>
                <a:gd name="connsiteY38" fmla="*/ 2982582 h 6336715"/>
                <a:gd name="connsiteX39" fmla="*/ 2837594 w 5044769"/>
                <a:gd name="connsiteY39" fmla="*/ 2721129 h 6336715"/>
                <a:gd name="connsiteX40" fmla="*/ 2716449 w 5044769"/>
                <a:gd name="connsiteY40" fmla="*/ 2659530 h 6336715"/>
                <a:gd name="connsiteX41" fmla="*/ 2667855 w 5044769"/>
                <a:gd name="connsiteY41" fmla="*/ 2695121 h 6336715"/>
                <a:gd name="connsiteX42" fmla="*/ 2914934 w 5044769"/>
                <a:gd name="connsiteY42" fmla="*/ 3163956 h 6336715"/>
                <a:gd name="connsiteX43" fmla="*/ 2964898 w 5044769"/>
                <a:gd name="connsiteY43" fmla="*/ 3202969 h 6336715"/>
                <a:gd name="connsiteX44" fmla="*/ 2982693 w 5044769"/>
                <a:gd name="connsiteY44" fmla="*/ 3253616 h 6336715"/>
                <a:gd name="connsiteX45" fmla="*/ 2934099 w 5044769"/>
                <a:gd name="connsiteY45" fmla="*/ 3276887 h 6336715"/>
                <a:gd name="connsiteX46" fmla="*/ 2853336 w 5044769"/>
                <a:gd name="connsiteY46" fmla="*/ 3261830 h 6336715"/>
                <a:gd name="connsiteX47" fmla="*/ 1890341 w 5044769"/>
                <a:gd name="connsiteY47" fmla="*/ 2734818 h 6336715"/>
                <a:gd name="connsiteX48" fmla="*/ 1429035 w 5044769"/>
                <a:gd name="connsiteY48" fmla="*/ 2219441 h 6336715"/>
                <a:gd name="connsiteX49" fmla="*/ 1407817 w 5044769"/>
                <a:gd name="connsiteY49" fmla="*/ 2198908 h 6336715"/>
                <a:gd name="connsiteX50" fmla="*/ 1389338 w 5044769"/>
                <a:gd name="connsiteY50" fmla="*/ 2229023 h 6336715"/>
                <a:gd name="connsiteX51" fmla="*/ 1259296 w 5044769"/>
                <a:gd name="connsiteY51" fmla="*/ 2958627 h 6336715"/>
                <a:gd name="connsiteX52" fmla="*/ 1149787 w 5044769"/>
                <a:gd name="connsiteY52" fmla="*/ 3710817 h 6336715"/>
                <a:gd name="connsiteX53" fmla="*/ 1236025 w 5044769"/>
                <a:gd name="connsiteY53" fmla="*/ 4185812 h 6336715"/>
                <a:gd name="connsiteX54" fmla="*/ 1733606 w 5044769"/>
                <a:gd name="connsiteY54" fmla="*/ 4716246 h 6336715"/>
                <a:gd name="connsiteX55" fmla="*/ 2012170 w 5044769"/>
                <a:gd name="connsiteY55" fmla="*/ 4892829 h 6336715"/>
                <a:gd name="connsiteX56" fmla="*/ 2049814 w 5044769"/>
                <a:gd name="connsiteY56" fmla="*/ 4933211 h 6336715"/>
                <a:gd name="connsiteX57" fmla="*/ 2075138 w 5044769"/>
                <a:gd name="connsiteY57" fmla="*/ 5065990 h 6336715"/>
                <a:gd name="connsiteX58" fmla="*/ 1986846 w 5044769"/>
                <a:gd name="connsiteY58" fmla="*/ 5239151 h 6336715"/>
                <a:gd name="connsiteX59" fmla="*/ 1893079 w 5044769"/>
                <a:gd name="connsiteY59" fmla="*/ 5370562 h 6336715"/>
                <a:gd name="connsiteX60" fmla="*/ 1875968 w 5044769"/>
                <a:gd name="connsiteY60" fmla="*/ 5404099 h 6336715"/>
                <a:gd name="connsiteX61" fmla="*/ 1791099 w 5044769"/>
                <a:gd name="connsiteY61" fmla="*/ 5453378 h 6336715"/>
                <a:gd name="connsiteX62" fmla="*/ 1529646 w 5044769"/>
                <a:gd name="connsiteY62" fmla="*/ 5584789 h 6336715"/>
                <a:gd name="connsiteX63" fmla="*/ 1171689 w 5044769"/>
                <a:gd name="connsiteY63" fmla="*/ 5686770 h 6336715"/>
                <a:gd name="connsiteX64" fmla="*/ 1067655 w 5044769"/>
                <a:gd name="connsiteY64" fmla="*/ 5710725 h 6336715"/>
                <a:gd name="connsiteX65" fmla="*/ 741181 w 5044769"/>
                <a:gd name="connsiteY65" fmla="*/ 6018719 h 6336715"/>
                <a:gd name="connsiteX66" fmla="*/ 670001 w 5044769"/>
                <a:gd name="connsiteY66" fmla="*/ 6290437 h 6336715"/>
                <a:gd name="connsiteX67" fmla="*/ 622775 w 5044769"/>
                <a:gd name="connsiteY67" fmla="*/ 6336294 h 63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044769" h="6336715">
                  <a:moveTo>
                    <a:pt x="622775" y="6336294"/>
                  </a:moveTo>
                  <a:cubicBezTo>
                    <a:pt x="427712" y="6161080"/>
                    <a:pt x="271662" y="5957120"/>
                    <a:pt x="157362" y="5720991"/>
                  </a:cubicBezTo>
                  <a:cubicBezTo>
                    <a:pt x="13631" y="5423264"/>
                    <a:pt x="-13746" y="5107741"/>
                    <a:pt x="5418" y="4783320"/>
                  </a:cubicBezTo>
                  <a:cubicBezTo>
                    <a:pt x="25951" y="4443158"/>
                    <a:pt x="125193" y="4122844"/>
                    <a:pt x="238124" y="3805268"/>
                  </a:cubicBezTo>
                  <a:cubicBezTo>
                    <a:pt x="330523" y="3545868"/>
                    <a:pt x="411286" y="3283047"/>
                    <a:pt x="433187" y="3006537"/>
                  </a:cubicBezTo>
                  <a:cubicBezTo>
                    <a:pt x="448245" y="2815581"/>
                    <a:pt x="442085" y="2624624"/>
                    <a:pt x="433872" y="2434353"/>
                  </a:cubicBezTo>
                  <a:cubicBezTo>
                    <a:pt x="416077" y="2043542"/>
                    <a:pt x="448245" y="1660945"/>
                    <a:pt x="578287" y="1286561"/>
                  </a:cubicBezTo>
                  <a:cubicBezTo>
                    <a:pt x="719280" y="880009"/>
                    <a:pt x="972519" y="572015"/>
                    <a:pt x="1340059" y="359157"/>
                  </a:cubicBezTo>
                  <a:cubicBezTo>
                    <a:pt x="1996428" y="-20018"/>
                    <a:pt x="2687703" y="-114469"/>
                    <a:pt x="3406356" y="150406"/>
                  </a:cubicBezTo>
                  <a:cubicBezTo>
                    <a:pt x="4107898" y="409121"/>
                    <a:pt x="4621221" y="1095605"/>
                    <a:pt x="4692402" y="1838213"/>
                  </a:cubicBezTo>
                  <a:cubicBezTo>
                    <a:pt x="4706091" y="1978521"/>
                    <a:pt x="4709513" y="2118830"/>
                    <a:pt x="4701984" y="2259823"/>
                  </a:cubicBezTo>
                  <a:cubicBezTo>
                    <a:pt x="4685558" y="2567817"/>
                    <a:pt x="4739628" y="2868966"/>
                    <a:pt x="4793013" y="3170116"/>
                  </a:cubicBezTo>
                  <a:cubicBezTo>
                    <a:pt x="4866932" y="3590356"/>
                    <a:pt x="4956593" y="4008544"/>
                    <a:pt x="5005872" y="4432892"/>
                  </a:cubicBezTo>
                  <a:cubicBezTo>
                    <a:pt x="5047622" y="4788796"/>
                    <a:pt x="5068839" y="5145384"/>
                    <a:pt x="5001081" y="5501288"/>
                  </a:cubicBezTo>
                  <a:cubicBezTo>
                    <a:pt x="4973703" y="5645019"/>
                    <a:pt x="4929215" y="5783274"/>
                    <a:pt x="4858719" y="5911947"/>
                  </a:cubicBezTo>
                  <a:cubicBezTo>
                    <a:pt x="4769743" y="6073473"/>
                    <a:pt x="4654758" y="6206937"/>
                    <a:pt x="4476806" y="6274696"/>
                  </a:cubicBezTo>
                  <a:cubicBezTo>
                    <a:pt x="4444638" y="6284278"/>
                    <a:pt x="4438478" y="6261007"/>
                    <a:pt x="4431634" y="6238421"/>
                  </a:cubicBezTo>
                  <a:cubicBezTo>
                    <a:pt x="4415892" y="6185720"/>
                    <a:pt x="4402203" y="6132334"/>
                    <a:pt x="4389199" y="6079633"/>
                  </a:cubicBezTo>
                  <a:cubicBezTo>
                    <a:pt x="4344027" y="5893467"/>
                    <a:pt x="4224936" y="5775061"/>
                    <a:pt x="4053828" y="5698405"/>
                  </a:cubicBezTo>
                  <a:cubicBezTo>
                    <a:pt x="3921048" y="5638859"/>
                    <a:pt x="3783477" y="5601216"/>
                    <a:pt x="3639747" y="5584105"/>
                  </a:cubicBezTo>
                  <a:cubicBezTo>
                    <a:pt x="3550771" y="5573154"/>
                    <a:pt x="3472061" y="5533457"/>
                    <a:pt x="3389930" y="5503342"/>
                  </a:cubicBezTo>
                  <a:cubicBezTo>
                    <a:pt x="3339966" y="5501288"/>
                    <a:pt x="3127793" y="5284324"/>
                    <a:pt x="3121633" y="5280217"/>
                  </a:cubicBezTo>
                  <a:cubicBezTo>
                    <a:pt x="3039501" y="5222041"/>
                    <a:pt x="3024443" y="5140593"/>
                    <a:pt x="3034710" y="5047511"/>
                  </a:cubicBezTo>
                  <a:cubicBezTo>
                    <a:pt x="3038132" y="5017396"/>
                    <a:pt x="3034710" y="4986596"/>
                    <a:pt x="3034710" y="4956481"/>
                  </a:cubicBezTo>
                  <a:cubicBezTo>
                    <a:pt x="3040870" y="4932526"/>
                    <a:pt x="3063456" y="4927735"/>
                    <a:pt x="3081251" y="4917469"/>
                  </a:cubicBezTo>
                  <a:cubicBezTo>
                    <a:pt x="3279052" y="4803169"/>
                    <a:pt x="3470008" y="4677918"/>
                    <a:pt x="3628796" y="4511601"/>
                  </a:cubicBezTo>
                  <a:cubicBezTo>
                    <a:pt x="3725301" y="4410990"/>
                    <a:pt x="3806064" y="4297374"/>
                    <a:pt x="3873822" y="4174861"/>
                  </a:cubicBezTo>
                  <a:cubicBezTo>
                    <a:pt x="3892302" y="4141324"/>
                    <a:pt x="3905306" y="4105733"/>
                    <a:pt x="3898462" y="4068090"/>
                  </a:cubicBezTo>
                  <a:cubicBezTo>
                    <a:pt x="3882720" y="3979798"/>
                    <a:pt x="3890249" y="3890822"/>
                    <a:pt x="3884089" y="3801846"/>
                  </a:cubicBezTo>
                  <a:cubicBezTo>
                    <a:pt x="3877245" y="3707394"/>
                    <a:pt x="3873822" y="3611574"/>
                    <a:pt x="3869716" y="3516438"/>
                  </a:cubicBezTo>
                  <a:cubicBezTo>
                    <a:pt x="3862187" y="3356966"/>
                    <a:pt x="3858765" y="3196809"/>
                    <a:pt x="3843707" y="3037336"/>
                  </a:cubicBezTo>
                  <a:cubicBezTo>
                    <a:pt x="3840285" y="3003799"/>
                    <a:pt x="3843023" y="2969578"/>
                    <a:pt x="3841654" y="2931934"/>
                  </a:cubicBezTo>
                  <a:cubicBezTo>
                    <a:pt x="3817699" y="2973684"/>
                    <a:pt x="3806064" y="3016803"/>
                    <a:pt x="3784162" y="3055131"/>
                  </a:cubicBezTo>
                  <a:cubicBezTo>
                    <a:pt x="3763629" y="3090722"/>
                    <a:pt x="3738305" y="3094829"/>
                    <a:pt x="3711612" y="3064713"/>
                  </a:cubicBezTo>
                  <a:cubicBezTo>
                    <a:pt x="3550771" y="2884024"/>
                    <a:pt x="3389930" y="2701965"/>
                    <a:pt x="3240039" y="2527435"/>
                  </a:cubicBezTo>
                  <a:cubicBezTo>
                    <a:pt x="3272892" y="2593825"/>
                    <a:pt x="3298900" y="2675957"/>
                    <a:pt x="3331069" y="2755351"/>
                  </a:cubicBezTo>
                  <a:cubicBezTo>
                    <a:pt x="3354339" y="2812158"/>
                    <a:pt x="3376241" y="2869651"/>
                    <a:pt x="3398143" y="2927143"/>
                  </a:cubicBezTo>
                  <a:cubicBezTo>
                    <a:pt x="3404987" y="2946307"/>
                    <a:pt x="3414569" y="2968209"/>
                    <a:pt x="3394721" y="2986004"/>
                  </a:cubicBezTo>
                  <a:cubicBezTo>
                    <a:pt x="3374872" y="3003799"/>
                    <a:pt x="3354339" y="2992164"/>
                    <a:pt x="3335860" y="2982582"/>
                  </a:cubicBezTo>
                  <a:cubicBezTo>
                    <a:pt x="3170227" y="2894975"/>
                    <a:pt x="3002542" y="2810105"/>
                    <a:pt x="2837594" y="2721129"/>
                  </a:cubicBezTo>
                  <a:cubicBezTo>
                    <a:pt x="2797897" y="2699912"/>
                    <a:pt x="2757515" y="2678010"/>
                    <a:pt x="2716449" y="2659530"/>
                  </a:cubicBezTo>
                  <a:cubicBezTo>
                    <a:pt x="2675384" y="2640366"/>
                    <a:pt x="2661011" y="2649948"/>
                    <a:pt x="2667855" y="2695121"/>
                  </a:cubicBezTo>
                  <a:cubicBezTo>
                    <a:pt x="2694548" y="2879917"/>
                    <a:pt x="2762991" y="3044181"/>
                    <a:pt x="2914934" y="3163956"/>
                  </a:cubicBezTo>
                  <a:cubicBezTo>
                    <a:pt x="2931361" y="3176960"/>
                    <a:pt x="2948472" y="3189280"/>
                    <a:pt x="2964898" y="3202969"/>
                  </a:cubicBezTo>
                  <a:cubicBezTo>
                    <a:pt x="2980640" y="3215973"/>
                    <a:pt x="2991591" y="3231715"/>
                    <a:pt x="2982693" y="3253616"/>
                  </a:cubicBezTo>
                  <a:cubicBezTo>
                    <a:pt x="2973796" y="3275518"/>
                    <a:pt x="2953947" y="3277572"/>
                    <a:pt x="2934099" y="3276887"/>
                  </a:cubicBezTo>
                  <a:cubicBezTo>
                    <a:pt x="2906721" y="3275518"/>
                    <a:pt x="2879344" y="3270043"/>
                    <a:pt x="2853336" y="3261830"/>
                  </a:cubicBezTo>
                  <a:cubicBezTo>
                    <a:pt x="2494694" y="3155743"/>
                    <a:pt x="2174380" y="2978475"/>
                    <a:pt x="1890341" y="2734818"/>
                  </a:cubicBezTo>
                  <a:cubicBezTo>
                    <a:pt x="1713758" y="2583558"/>
                    <a:pt x="1560445" y="2411766"/>
                    <a:pt x="1429035" y="2219441"/>
                  </a:cubicBezTo>
                  <a:cubicBezTo>
                    <a:pt x="1423559" y="2211228"/>
                    <a:pt x="1418768" y="2203015"/>
                    <a:pt x="1407817" y="2198908"/>
                  </a:cubicBezTo>
                  <a:cubicBezTo>
                    <a:pt x="1391391" y="2201646"/>
                    <a:pt x="1392075" y="2217388"/>
                    <a:pt x="1389338" y="2229023"/>
                  </a:cubicBezTo>
                  <a:cubicBezTo>
                    <a:pt x="1327739" y="2469258"/>
                    <a:pt x="1281882" y="2711547"/>
                    <a:pt x="1259296" y="2958627"/>
                  </a:cubicBezTo>
                  <a:cubicBezTo>
                    <a:pt x="1236025" y="3211182"/>
                    <a:pt x="1216861" y="3463737"/>
                    <a:pt x="1149787" y="3710817"/>
                  </a:cubicBezTo>
                  <a:cubicBezTo>
                    <a:pt x="1103930" y="3879187"/>
                    <a:pt x="1151840" y="4037975"/>
                    <a:pt x="1236025" y="4185812"/>
                  </a:cubicBezTo>
                  <a:cubicBezTo>
                    <a:pt x="1359907" y="4401408"/>
                    <a:pt x="1535121" y="4569778"/>
                    <a:pt x="1733606" y="4716246"/>
                  </a:cubicBezTo>
                  <a:cubicBezTo>
                    <a:pt x="1822582" y="4781951"/>
                    <a:pt x="1916350" y="4838759"/>
                    <a:pt x="2012170" y="4892829"/>
                  </a:cubicBezTo>
                  <a:cubicBezTo>
                    <a:pt x="2028596" y="4902411"/>
                    <a:pt x="2048445" y="4909940"/>
                    <a:pt x="2049814" y="4933211"/>
                  </a:cubicBezTo>
                  <a:cubicBezTo>
                    <a:pt x="2064187" y="4976330"/>
                    <a:pt x="2077875" y="5019449"/>
                    <a:pt x="2075138" y="5065990"/>
                  </a:cubicBezTo>
                  <a:cubicBezTo>
                    <a:pt x="2079929" y="5141278"/>
                    <a:pt x="2053920" y="5198086"/>
                    <a:pt x="1986846" y="5239151"/>
                  </a:cubicBezTo>
                  <a:cubicBezTo>
                    <a:pt x="1938936" y="5268582"/>
                    <a:pt x="1917718" y="5321967"/>
                    <a:pt x="1893079" y="5370562"/>
                  </a:cubicBezTo>
                  <a:cubicBezTo>
                    <a:pt x="1886919" y="5381513"/>
                    <a:pt x="1886235" y="5395202"/>
                    <a:pt x="1875968" y="5404099"/>
                  </a:cubicBezTo>
                  <a:cubicBezTo>
                    <a:pt x="1842431" y="5412312"/>
                    <a:pt x="1817791" y="5433530"/>
                    <a:pt x="1791099" y="5453378"/>
                  </a:cubicBezTo>
                  <a:cubicBezTo>
                    <a:pt x="1711705" y="5511555"/>
                    <a:pt x="1624782" y="5557412"/>
                    <a:pt x="1529646" y="5584789"/>
                  </a:cubicBezTo>
                  <a:cubicBezTo>
                    <a:pt x="1415346" y="5636121"/>
                    <a:pt x="1292833" y="5659392"/>
                    <a:pt x="1171689" y="5686770"/>
                  </a:cubicBezTo>
                  <a:cubicBezTo>
                    <a:pt x="1136783" y="5694298"/>
                    <a:pt x="1102561" y="5701827"/>
                    <a:pt x="1067655" y="5710725"/>
                  </a:cubicBezTo>
                  <a:cubicBezTo>
                    <a:pt x="900654" y="5752475"/>
                    <a:pt x="798674" y="5861984"/>
                    <a:pt x="741181" y="6018719"/>
                  </a:cubicBezTo>
                  <a:cubicBezTo>
                    <a:pt x="709013" y="6107010"/>
                    <a:pt x="693956" y="6200093"/>
                    <a:pt x="670001" y="6290437"/>
                  </a:cubicBezTo>
                  <a:cubicBezTo>
                    <a:pt x="661103" y="6313708"/>
                    <a:pt x="657681" y="6340401"/>
                    <a:pt x="622775" y="633629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5">
              <a:extLst>
                <a:ext uri="{FF2B5EF4-FFF2-40B4-BE49-F238E27FC236}">
                  <a16:creationId xmlns:a16="http://schemas.microsoft.com/office/drawing/2014/main" id="{113EA46A-B78F-4F67-8C9B-A6CCC671E665}"/>
                </a:ext>
              </a:extLst>
            </p:cNvPr>
            <p:cNvSpPr/>
            <p:nvPr/>
          </p:nvSpPr>
          <p:spPr>
            <a:xfrm>
              <a:off x="6097437" y="2289758"/>
              <a:ext cx="428109" cy="592658"/>
            </a:xfrm>
            <a:custGeom>
              <a:avLst/>
              <a:gdLst>
                <a:gd name="connsiteX0" fmla="*/ 1126317 w 1175982"/>
                <a:gd name="connsiteY0" fmla="*/ 119359 h 1627986"/>
                <a:gd name="connsiteX1" fmla="*/ 1118788 w 1175982"/>
                <a:gd name="connsiteY1" fmla="*/ 170007 h 1627986"/>
                <a:gd name="connsiteX2" fmla="*/ 1172858 w 1175982"/>
                <a:gd name="connsiteY2" fmla="*/ 1048817 h 1627986"/>
                <a:gd name="connsiteX3" fmla="*/ 1153694 w 1175982"/>
                <a:gd name="connsiteY3" fmla="*/ 1275364 h 1627986"/>
                <a:gd name="connsiteX4" fmla="*/ 918250 w 1175982"/>
                <a:gd name="connsiteY4" fmla="*/ 1539554 h 1627986"/>
                <a:gd name="connsiteX5" fmla="*/ 229712 w 1175982"/>
                <a:gd name="connsiteY5" fmla="*/ 1516968 h 1627986"/>
                <a:gd name="connsiteX6" fmla="*/ 47654 w 1175982"/>
                <a:gd name="connsiteY6" fmla="*/ 1295212 h 1627986"/>
                <a:gd name="connsiteX7" fmla="*/ 13432 w 1175982"/>
                <a:gd name="connsiteY7" fmla="*/ 421193 h 1627986"/>
                <a:gd name="connsiteX8" fmla="*/ 94879 w 1175982"/>
                <a:gd name="connsiteY8" fmla="*/ 42019 h 1627986"/>
                <a:gd name="connsiteX9" fmla="*/ 166745 w 1175982"/>
                <a:gd name="connsiteY9" fmla="*/ 42019 h 1627986"/>
                <a:gd name="connsiteX10" fmla="*/ 606150 w 1175982"/>
                <a:gd name="connsiteY10" fmla="*/ 135101 h 1627986"/>
                <a:gd name="connsiteX11" fmla="*/ 1022284 w 1175982"/>
                <a:gd name="connsiteY11" fmla="*/ 24908 h 1627986"/>
                <a:gd name="connsiteX12" fmla="*/ 1096202 w 1175982"/>
                <a:gd name="connsiteY12" fmla="*/ 8481 h 1627986"/>
                <a:gd name="connsiteX13" fmla="*/ 1126317 w 1175982"/>
                <a:gd name="connsiteY13" fmla="*/ 119359 h 162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982" h="1627986">
                  <a:moveTo>
                    <a:pt x="1126317" y="119359"/>
                  </a:moveTo>
                  <a:cubicBezTo>
                    <a:pt x="1111944" y="134417"/>
                    <a:pt x="1116051" y="152212"/>
                    <a:pt x="1118788" y="170007"/>
                  </a:cubicBezTo>
                  <a:cubicBezTo>
                    <a:pt x="1171490" y="460891"/>
                    <a:pt x="1182441" y="754511"/>
                    <a:pt x="1172858" y="1048817"/>
                  </a:cubicBezTo>
                  <a:cubicBezTo>
                    <a:pt x="1170121" y="1124789"/>
                    <a:pt x="1167383" y="1200761"/>
                    <a:pt x="1153694" y="1275364"/>
                  </a:cubicBezTo>
                  <a:cubicBezTo>
                    <a:pt x="1124264" y="1407459"/>
                    <a:pt x="1026390" y="1480693"/>
                    <a:pt x="918250" y="1539554"/>
                  </a:cubicBezTo>
                  <a:cubicBezTo>
                    <a:pt x="686228" y="1666174"/>
                    <a:pt x="454890" y="1655223"/>
                    <a:pt x="229712" y="1516968"/>
                  </a:cubicBezTo>
                  <a:cubicBezTo>
                    <a:pt x="131839" y="1449894"/>
                    <a:pt x="49707" y="1311639"/>
                    <a:pt x="47654" y="1295212"/>
                  </a:cubicBezTo>
                  <a:cubicBezTo>
                    <a:pt x="42178" y="1274679"/>
                    <a:pt x="-29002" y="792840"/>
                    <a:pt x="13432" y="421193"/>
                  </a:cubicBezTo>
                  <a:cubicBezTo>
                    <a:pt x="42178" y="328795"/>
                    <a:pt x="83244" y="55023"/>
                    <a:pt x="94879" y="42019"/>
                  </a:cubicBezTo>
                  <a:cubicBezTo>
                    <a:pt x="118834" y="21486"/>
                    <a:pt x="142105" y="29699"/>
                    <a:pt x="166745" y="42019"/>
                  </a:cubicBezTo>
                  <a:cubicBezTo>
                    <a:pt x="305000" y="112515"/>
                    <a:pt x="452152" y="139892"/>
                    <a:pt x="606150" y="135101"/>
                  </a:cubicBezTo>
                  <a:cubicBezTo>
                    <a:pt x="753302" y="130995"/>
                    <a:pt x="892926" y="98142"/>
                    <a:pt x="1022284" y="24908"/>
                  </a:cubicBezTo>
                  <a:cubicBezTo>
                    <a:pt x="1044185" y="12588"/>
                    <a:pt x="1066087" y="-13420"/>
                    <a:pt x="1096202" y="8481"/>
                  </a:cubicBezTo>
                  <a:cubicBezTo>
                    <a:pt x="1115366" y="43388"/>
                    <a:pt x="1137953" y="76240"/>
                    <a:pt x="1126317" y="11935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6">
              <a:extLst>
                <a:ext uri="{FF2B5EF4-FFF2-40B4-BE49-F238E27FC236}">
                  <a16:creationId xmlns:a16="http://schemas.microsoft.com/office/drawing/2014/main" id="{63E71FD5-699B-44A8-8A6C-4E9DB0D7EDDD}"/>
                </a:ext>
              </a:extLst>
            </p:cNvPr>
            <p:cNvSpPr/>
            <p:nvPr/>
          </p:nvSpPr>
          <p:spPr>
            <a:xfrm>
              <a:off x="5602394" y="2432626"/>
              <a:ext cx="381190" cy="451482"/>
            </a:xfrm>
            <a:custGeom>
              <a:avLst/>
              <a:gdLst>
                <a:gd name="connsiteX0" fmla="*/ 126246 w 1047099"/>
                <a:gd name="connsiteY0" fmla="*/ 464044 h 1240187"/>
                <a:gd name="connsiteX1" fmla="*/ 501998 w 1047099"/>
                <a:gd name="connsiteY1" fmla="*/ 112931 h 1240187"/>
                <a:gd name="connsiteX2" fmla="*/ 942087 w 1047099"/>
                <a:gd name="connsiteY2" fmla="*/ 0 h 1240187"/>
                <a:gd name="connsiteX3" fmla="*/ 974940 w 1047099"/>
                <a:gd name="connsiteY3" fmla="*/ 36959 h 1240187"/>
                <a:gd name="connsiteX4" fmla="*/ 1045437 w 1047099"/>
                <a:gd name="connsiteY4" fmla="*/ 1238136 h 1240187"/>
                <a:gd name="connsiteX5" fmla="*/ 35901 w 1047099"/>
                <a:gd name="connsiteY5" fmla="*/ 1101250 h 1240187"/>
                <a:gd name="connsiteX6" fmla="*/ 2364 w 1047099"/>
                <a:gd name="connsiteY6" fmla="*/ 1053339 h 1240187"/>
                <a:gd name="connsiteX7" fmla="*/ 126246 w 1047099"/>
                <a:gd name="connsiteY7" fmla="*/ 464044 h 124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099" h="1240187">
                  <a:moveTo>
                    <a:pt x="126246" y="464044"/>
                  </a:moveTo>
                  <a:cubicBezTo>
                    <a:pt x="184422" y="275826"/>
                    <a:pt x="306936" y="155366"/>
                    <a:pt x="501998" y="112931"/>
                  </a:cubicBezTo>
                  <a:cubicBezTo>
                    <a:pt x="649835" y="80763"/>
                    <a:pt x="798357" y="47910"/>
                    <a:pt x="942087" y="0"/>
                  </a:cubicBezTo>
                  <a:cubicBezTo>
                    <a:pt x="966043" y="684"/>
                    <a:pt x="974256" y="14373"/>
                    <a:pt x="974940" y="36959"/>
                  </a:cubicBezTo>
                  <a:cubicBezTo>
                    <a:pt x="976309" y="66389"/>
                    <a:pt x="1059810" y="1220341"/>
                    <a:pt x="1045437" y="1238136"/>
                  </a:cubicBezTo>
                  <a:cubicBezTo>
                    <a:pt x="1029010" y="1257984"/>
                    <a:pt x="188529" y="1127942"/>
                    <a:pt x="35901" y="1101250"/>
                  </a:cubicBezTo>
                  <a:cubicBezTo>
                    <a:pt x="5101" y="1095774"/>
                    <a:pt x="-5165" y="1093036"/>
                    <a:pt x="2364" y="1053339"/>
                  </a:cubicBezTo>
                  <a:cubicBezTo>
                    <a:pt x="19474" y="973945"/>
                    <a:pt x="99553" y="550282"/>
                    <a:pt x="126246" y="464044"/>
                  </a:cubicBezTo>
                  <a:close/>
                </a:path>
              </a:pathLst>
            </a:custGeom>
            <a:solidFill>
              <a:srgbClr val="EFEFEF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7">
              <a:extLst>
                <a:ext uri="{FF2B5EF4-FFF2-40B4-BE49-F238E27FC236}">
                  <a16:creationId xmlns:a16="http://schemas.microsoft.com/office/drawing/2014/main" id="{1E8C0EFB-2CC1-4BE9-BD1A-F8ECEF8989D0}"/>
                </a:ext>
              </a:extLst>
            </p:cNvPr>
            <p:cNvSpPr/>
            <p:nvPr/>
          </p:nvSpPr>
          <p:spPr>
            <a:xfrm>
              <a:off x="6115034" y="2754046"/>
              <a:ext cx="402647" cy="149198"/>
            </a:xfrm>
            <a:custGeom>
              <a:avLst/>
              <a:gdLst>
                <a:gd name="connsiteX0" fmla="*/ 38328 w 1106040"/>
                <a:gd name="connsiteY0" fmla="*/ 299096 h 409836"/>
                <a:gd name="connsiteX1" fmla="*/ 0 w 1106040"/>
                <a:gd name="connsiteY1" fmla="*/ 19164 h 409836"/>
                <a:gd name="connsiteX2" fmla="*/ 165632 w 1106040"/>
                <a:gd name="connsiteY2" fmla="*/ 203960 h 409836"/>
                <a:gd name="connsiteX3" fmla="*/ 479786 w 1106040"/>
                <a:gd name="connsiteY3" fmla="*/ 321683 h 409836"/>
                <a:gd name="connsiteX4" fmla="*/ 934933 w 1106040"/>
                <a:gd name="connsiteY4" fmla="*/ 195063 h 409836"/>
                <a:gd name="connsiteX5" fmla="*/ 1106041 w 1106040"/>
                <a:gd name="connsiteY5" fmla="*/ 0 h 409836"/>
                <a:gd name="connsiteX6" fmla="*/ 1057446 w 1106040"/>
                <a:gd name="connsiteY6" fmla="*/ 360011 h 409836"/>
                <a:gd name="connsiteX7" fmla="*/ 1010220 w 1106040"/>
                <a:gd name="connsiteY7" fmla="*/ 397654 h 409836"/>
                <a:gd name="connsiteX8" fmla="*/ 93767 w 1106040"/>
                <a:gd name="connsiteY8" fmla="*/ 399023 h 409836"/>
                <a:gd name="connsiteX9" fmla="*/ 47910 w 1106040"/>
                <a:gd name="connsiteY9" fmla="*/ 361380 h 409836"/>
                <a:gd name="connsiteX10" fmla="*/ 38328 w 1106040"/>
                <a:gd name="connsiteY10" fmla="*/ 299096 h 40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6040" h="409836">
                  <a:moveTo>
                    <a:pt x="38328" y="299096"/>
                  </a:moveTo>
                  <a:cubicBezTo>
                    <a:pt x="41750" y="280617"/>
                    <a:pt x="13689" y="158788"/>
                    <a:pt x="0" y="19164"/>
                  </a:cubicBezTo>
                  <a:cubicBezTo>
                    <a:pt x="98558" y="142362"/>
                    <a:pt x="127304" y="172476"/>
                    <a:pt x="165632" y="203960"/>
                  </a:cubicBezTo>
                  <a:cubicBezTo>
                    <a:pt x="263506" y="262137"/>
                    <a:pt x="363433" y="310732"/>
                    <a:pt x="479786" y="321683"/>
                  </a:cubicBezTo>
                  <a:cubicBezTo>
                    <a:pt x="648841" y="337424"/>
                    <a:pt x="798047" y="292252"/>
                    <a:pt x="934933" y="195063"/>
                  </a:cubicBezTo>
                  <a:cubicBezTo>
                    <a:pt x="1008167" y="143046"/>
                    <a:pt x="1058815" y="73234"/>
                    <a:pt x="1106041" y="0"/>
                  </a:cubicBezTo>
                  <a:cubicBezTo>
                    <a:pt x="1099881" y="121144"/>
                    <a:pt x="1078663" y="240919"/>
                    <a:pt x="1057446" y="360011"/>
                  </a:cubicBezTo>
                  <a:cubicBezTo>
                    <a:pt x="1052655" y="387388"/>
                    <a:pt x="1036913" y="396970"/>
                    <a:pt x="1010220" y="397654"/>
                  </a:cubicBezTo>
                  <a:cubicBezTo>
                    <a:pt x="704964" y="409974"/>
                    <a:pt x="399023" y="416818"/>
                    <a:pt x="93767" y="399023"/>
                  </a:cubicBezTo>
                  <a:cubicBezTo>
                    <a:pt x="67074" y="397654"/>
                    <a:pt x="50648" y="389441"/>
                    <a:pt x="47910" y="361380"/>
                  </a:cubicBezTo>
                  <a:cubicBezTo>
                    <a:pt x="46541" y="340847"/>
                    <a:pt x="41750" y="319629"/>
                    <a:pt x="38328" y="299096"/>
                  </a:cubicBezTo>
                  <a:close/>
                </a:path>
              </a:pathLst>
            </a:custGeom>
            <a:solidFill>
              <a:schemeClr val="accent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8">
              <a:extLst>
                <a:ext uri="{FF2B5EF4-FFF2-40B4-BE49-F238E27FC236}">
                  <a16:creationId xmlns:a16="http://schemas.microsoft.com/office/drawing/2014/main" id="{BDCCFB29-4199-4A30-87BE-A0CD22E45A37}"/>
                </a:ext>
              </a:extLst>
            </p:cNvPr>
            <p:cNvSpPr/>
            <p:nvPr/>
          </p:nvSpPr>
          <p:spPr>
            <a:xfrm>
              <a:off x="5793691" y="1182078"/>
              <a:ext cx="1024138" cy="1105077"/>
            </a:xfrm>
            <a:custGeom>
              <a:avLst/>
              <a:gdLst>
                <a:gd name="connsiteX0" fmla="*/ 1939466 w 2813231"/>
                <a:gd name="connsiteY0" fmla="*/ 2832176 h 3035563"/>
                <a:gd name="connsiteX1" fmla="*/ 1921671 w 2813231"/>
                <a:gd name="connsiteY1" fmla="*/ 2842443 h 3035563"/>
                <a:gd name="connsiteX2" fmla="*/ 1855966 w 2813231"/>
                <a:gd name="connsiteY2" fmla="*/ 2897882 h 3035563"/>
                <a:gd name="connsiteX3" fmla="*/ 1554132 w 2813231"/>
                <a:gd name="connsiteY3" fmla="*/ 3027239 h 3035563"/>
                <a:gd name="connsiteX4" fmla="*/ 1487742 w 2813231"/>
                <a:gd name="connsiteY4" fmla="*/ 3032714 h 3035563"/>
                <a:gd name="connsiteX5" fmla="*/ 990160 w 2813231"/>
                <a:gd name="connsiteY5" fmla="*/ 2860238 h 3035563"/>
                <a:gd name="connsiteX6" fmla="*/ 923086 w 2813231"/>
                <a:gd name="connsiteY6" fmla="*/ 2803430 h 3035563"/>
                <a:gd name="connsiteX7" fmla="*/ 445353 w 2813231"/>
                <a:gd name="connsiteY7" fmla="*/ 2473534 h 3035563"/>
                <a:gd name="connsiteX8" fmla="*/ 105875 w 2813231"/>
                <a:gd name="connsiteY8" fmla="*/ 2071089 h 3035563"/>
                <a:gd name="connsiteX9" fmla="*/ 27850 w 2813231"/>
                <a:gd name="connsiteY9" fmla="*/ 1516015 h 3035563"/>
                <a:gd name="connsiteX10" fmla="*/ 125039 w 2813231"/>
                <a:gd name="connsiteY10" fmla="*/ 815842 h 3035563"/>
                <a:gd name="connsiteX11" fmla="*/ 273561 w 2813231"/>
                <a:gd name="connsiteY11" fmla="*/ 20533 h 3035563"/>
                <a:gd name="connsiteX12" fmla="*/ 281774 w 2813231"/>
                <a:gd name="connsiteY12" fmla="*/ 0 h 3035563"/>
                <a:gd name="connsiteX13" fmla="*/ 314627 w 2813231"/>
                <a:gd name="connsiteY13" fmla="*/ 39697 h 3035563"/>
                <a:gd name="connsiteX14" fmla="*/ 1729346 w 2813231"/>
                <a:gd name="connsiteY14" fmla="*/ 1101934 h 3035563"/>
                <a:gd name="connsiteX15" fmla="*/ 1833379 w 2813231"/>
                <a:gd name="connsiteY15" fmla="*/ 1123836 h 3035563"/>
                <a:gd name="connsiteX16" fmla="*/ 1855281 w 2813231"/>
                <a:gd name="connsiteY16" fmla="*/ 1118360 h 3035563"/>
                <a:gd name="connsiteX17" fmla="*/ 1844330 w 2813231"/>
                <a:gd name="connsiteY17" fmla="*/ 1095090 h 3035563"/>
                <a:gd name="connsiteX18" fmla="*/ 1821060 w 2813231"/>
                <a:gd name="connsiteY18" fmla="*/ 1077295 h 3035563"/>
                <a:gd name="connsiteX19" fmla="*/ 1525385 w 2813231"/>
                <a:gd name="connsiteY19" fmla="*/ 501688 h 3035563"/>
                <a:gd name="connsiteX20" fmla="*/ 1571927 w 2813231"/>
                <a:gd name="connsiteY20" fmla="*/ 483208 h 3035563"/>
                <a:gd name="connsiteX21" fmla="*/ 2221452 w 2813231"/>
                <a:gd name="connsiteY21" fmla="*/ 822002 h 3035563"/>
                <a:gd name="connsiteX22" fmla="*/ 2282366 w 2813231"/>
                <a:gd name="connsiteY22" fmla="*/ 852117 h 3035563"/>
                <a:gd name="connsiteX23" fmla="*/ 2077721 w 2813231"/>
                <a:gd name="connsiteY23" fmla="*/ 321683 h 3035563"/>
                <a:gd name="connsiteX24" fmla="*/ 2087303 w 2813231"/>
                <a:gd name="connsiteY24" fmla="*/ 314838 h 3035563"/>
                <a:gd name="connsiteX25" fmla="*/ 2133160 w 2813231"/>
                <a:gd name="connsiteY25" fmla="*/ 366171 h 3035563"/>
                <a:gd name="connsiteX26" fmla="*/ 2606787 w 2813231"/>
                <a:gd name="connsiteY26" fmla="*/ 906187 h 3035563"/>
                <a:gd name="connsiteX27" fmla="*/ 2662226 w 2813231"/>
                <a:gd name="connsiteY27" fmla="*/ 897289 h 3035563"/>
                <a:gd name="connsiteX28" fmla="*/ 2751202 w 2813231"/>
                <a:gd name="connsiteY28" fmla="*/ 719337 h 3035563"/>
                <a:gd name="connsiteX29" fmla="*/ 2764890 w 2813231"/>
                <a:gd name="connsiteY29" fmla="*/ 978737 h 3035563"/>
                <a:gd name="connsiteX30" fmla="*/ 2812800 w 2813231"/>
                <a:gd name="connsiteY30" fmla="*/ 1928043 h 3035563"/>
                <a:gd name="connsiteX31" fmla="*/ 2781317 w 2813231"/>
                <a:gd name="connsiteY31" fmla="*/ 2066298 h 3035563"/>
                <a:gd name="connsiteX32" fmla="*/ 2094148 w 2813231"/>
                <a:gd name="connsiteY32" fmla="*/ 2742516 h 3035563"/>
                <a:gd name="connsiteX33" fmla="*/ 1939466 w 2813231"/>
                <a:gd name="connsiteY33" fmla="*/ 2832176 h 303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813231" h="3035563">
                  <a:moveTo>
                    <a:pt x="1939466" y="2832176"/>
                  </a:moveTo>
                  <a:cubicBezTo>
                    <a:pt x="1933306" y="2835598"/>
                    <a:pt x="1927147" y="2839020"/>
                    <a:pt x="1921671" y="2842443"/>
                  </a:cubicBezTo>
                  <a:cubicBezTo>
                    <a:pt x="1905929" y="2867767"/>
                    <a:pt x="1882658" y="2884193"/>
                    <a:pt x="1855966" y="2897882"/>
                  </a:cubicBezTo>
                  <a:cubicBezTo>
                    <a:pt x="1758092" y="2948529"/>
                    <a:pt x="1656796" y="2989595"/>
                    <a:pt x="1554132" y="3027239"/>
                  </a:cubicBezTo>
                  <a:cubicBezTo>
                    <a:pt x="1532914" y="3035452"/>
                    <a:pt x="1511697" y="3038190"/>
                    <a:pt x="1487742" y="3032714"/>
                  </a:cubicBezTo>
                  <a:cubicBezTo>
                    <a:pt x="1315949" y="2990964"/>
                    <a:pt x="1151002" y="2933472"/>
                    <a:pt x="990160" y="2860238"/>
                  </a:cubicBezTo>
                  <a:cubicBezTo>
                    <a:pt x="961414" y="2847234"/>
                    <a:pt x="944303" y="2823279"/>
                    <a:pt x="923086" y="2803430"/>
                  </a:cubicBezTo>
                  <a:cubicBezTo>
                    <a:pt x="753347" y="2708294"/>
                    <a:pt x="590453" y="2603576"/>
                    <a:pt x="445353" y="2473534"/>
                  </a:cubicBezTo>
                  <a:cubicBezTo>
                    <a:pt x="313258" y="2355128"/>
                    <a:pt x="194851" y="2225770"/>
                    <a:pt x="105875" y="2071089"/>
                  </a:cubicBezTo>
                  <a:cubicBezTo>
                    <a:pt x="5948" y="1896559"/>
                    <a:pt x="-30326" y="1713131"/>
                    <a:pt x="27850" y="1516015"/>
                  </a:cubicBezTo>
                  <a:cubicBezTo>
                    <a:pt x="94924" y="1287415"/>
                    <a:pt x="102453" y="1050602"/>
                    <a:pt x="125039" y="815842"/>
                  </a:cubicBezTo>
                  <a:cubicBezTo>
                    <a:pt x="151048" y="546176"/>
                    <a:pt x="203065" y="281986"/>
                    <a:pt x="273561" y="20533"/>
                  </a:cubicBezTo>
                  <a:cubicBezTo>
                    <a:pt x="274930" y="14373"/>
                    <a:pt x="278352" y="8898"/>
                    <a:pt x="281774" y="0"/>
                  </a:cubicBezTo>
                  <a:cubicBezTo>
                    <a:pt x="300938" y="8213"/>
                    <a:pt x="305729" y="26008"/>
                    <a:pt x="314627" y="39697"/>
                  </a:cubicBezTo>
                  <a:cubicBezTo>
                    <a:pt x="660265" y="561234"/>
                    <a:pt x="1134575" y="912347"/>
                    <a:pt x="1729346" y="1101934"/>
                  </a:cubicBezTo>
                  <a:cubicBezTo>
                    <a:pt x="1762883" y="1112885"/>
                    <a:pt x="1798473" y="1117676"/>
                    <a:pt x="1833379" y="1123836"/>
                  </a:cubicBezTo>
                  <a:cubicBezTo>
                    <a:pt x="1840224" y="1125205"/>
                    <a:pt x="1851859" y="1123152"/>
                    <a:pt x="1855281" y="1118360"/>
                  </a:cubicBezTo>
                  <a:cubicBezTo>
                    <a:pt x="1862126" y="1108094"/>
                    <a:pt x="1851175" y="1101250"/>
                    <a:pt x="1844330" y="1095090"/>
                  </a:cubicBezTo>
                  <a:cubicBezTo>
                    <a:pt x="1836802" y="1088930"/>
                    <a:pt x="1829273" y="1082770"/>
                    <a:pt x="1821060" y="1077295"/>
                  </a:cubicBezTo>
                  <a:cubicBezTo>
                    <a:pt x="1621890" y="936986"/>
                    <a:pt x="1547287" y="732341"/>
                    <a:pt x="1525385" y="501688"/>
                  </a:cubicBezTo>
                  <a:cubicBezTo>
                    <a:pt x="1519910" y="446933"/>
                    <a:pt x="1551394" y="472942"/>
                    <a:pt x="1571927" y="483208"/>
                  </a:cubicBezTo>
                  <a:cubicBezTo>
                    <a:pt x="1788891" y="596140"/>
                    <a:pt x="2005172" y="709071"/>
                    <a:pt x="2221452" y="822002"/>
                  </a:cubicBezTo>
                  <a:cubicBezTo>
                    <a:pt x="2237194" y="830215"/>
                    <a:pt x="2252936" y="837744"/>
                    <a:pt x="2282366" y="852117"/>
                  </a:cubicBezTo>
                  <a:cubicBezTo>
                    <a:pt x="2211185" y="667320"/>
                    <a:pt x="2144111" y="494844"/>
                    <a:pt x="2077721" y="321683"/>
                  </a:cubicBezTo>
                  <a:cubicBezTo>
                    <a:pt x="2081144" y="319629"/>
                    <a:pt x="2083881" y="316892"/>
                    <a:pt x="2087303" y="314838"/>
                  </a:cubicBezTo>
                  <a:cubicBezTo>
                    <a:pt x="2102361" y="331949"/>
                    <a:pt x="2118103" y="348375"/>
                    <a:pt x="2133160" y="366171"/>
                  </a:cubicBezTo>
                  <a:cubicBezTo>
                    <a:pt x="2291264" y="546176"/>
                    <a:pt x="2450052" y="725497"/>
                    <a:pt x="2606787" y="906187"/>
                  </a:cubicBezTo>
                  <a:cubicBezTo>
                    <a:pt x="2635533" y="939040"/>
                    <a:pt x="2647168" y="936986"/>
                    <a:pt x="2662226" y="897289"/>
                  </a:cubicBezTo>
                  <a:cubicBezTo>
                    <a:pt x="2686181" y="836375"/>
                    <a:pt x="2714242" y="777514"/>
                    <a:pt x="2751202" y="719337"/>
                  </a:cubicBezTo>
                  <a:cubicBezTo>
                    <a:pt x="2755993" y="805576"/>
                    <a:pt x="2760784" y="891814"/>
                    <a:pt x="2764890" y="978737"/>
                  </a:cubicBezTo>
                  <a:cubicBezTo>
                    <a:pt x="2780632" y="1295628"/>
                    <a:pt x="2795690" y="1611835"/>
                    <a:pt x="2812800" y="1928043"/>
                  </a:cubicBezTo>
                  <a:cubicBezTo>
                    <a:pt x="2815538" y="1978690"/>
                    <a:pt x="2805272" y="2021810"/>
                    <a:pt x="2781317" y="2066298"/>
                  </a:cubicBezTo>
                  <a:cubicBezTo>
                    <a:pt x="2619106" y="2359919"/>
                    <a:pt x="2376818" y="2571408"/>
                    <a:pt x="2094148" y="2742516"/>
                  </a:cubicBezTo>
                  <a:cubicBezTo>
                    <a:pt x="2043500" y="2772630"/>
                    <a:pt x="1990799" y="2802061"/>
                    <a:pt x="1939466" y="2832176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9">
              <a:extLst>
                <a:ext uri="{FF2B5EF4-FFF2-40B4-BE49-F238E27FC236}">
                  <a16:creationId xmlns:a16="http://schemas.microsoft.com/office/drawing/2014/main" id="{C75829EA-F57D-449A-B7E5-4696932259AC}"/>
                </a:ext>
              </a:extLst>
            </p:cNvPr>
            <p:cNvSpPr/>
            <p:nvPr/>
          </p:nvSpPr>
          <p:spPr>
            <a:xfrm>
              <a:off x="6129735" y="2202400"/>
              <a:ext cx="366518" cy="145571"/>
            </a:xfrm>
            <a:custGeom>
              <a:avLst/>
              <a:gdLst>
                <a:gd name="connsiteX0" fmla="*/ 0 w 1006798"/>
                <a:gd name="connsiteY0" fmla="*/ 0 h 399873"/>
                <a:gd name="connsiteX1" fmla="*/ 186165 w 1006798"/>
                <a:gd name="connsiteY1" fmla="*/ 80763 h 399873"/>
                <a:gd name="connsiteX2" fmla="*/ 563971 w 1006798"/>
                <a:gd name="connsiteY2" fmla="*/ 203960 h 399873"/>
                <a:gd name="connsiteX3" fmla="*/ 634468 w 1006798"/>
                <a:gd name="connsiteY3" fmla="*/ 197116 h 399873"/>
                <a:gd name="connsiteX4" fmla="*/ 954097 w 1006798"/>
                <a:gd name="connsiteY4" fmla="*/ 57492 h 399873"/>
                <a:gd name="connsiteX5" fmla="*/ 999269 w 1006798"/>
                <a:gd name="connsiteY5" fmla="*/ 39697 h 399873"/>
                <a:gd name="connsiteX6" fmla="*/ 1006798 w 1006798"/>
                <a:gd name="connsiteY6" fmla="*/ 253924 h 399873"/>
                <a:gd name="connsiteX7" fmla="*/ 708386 w 1006798"/>
                <a:gd name="connsiteY7" fmla="*/ 377121 h 399873"/>
                <a:gd name="connsiteX8" fmla="*/ 79394 w 1006798"/>
                <a:gd name="connsiteY8" fmla="*/ 307994 h 399873"/>
                <a:gd name="connsiteX9" fmla="*/ 20533 w 1006798"/>
                <a:gd name="connsiteY9" fmla="*/ 291568 h 399873"/>
                <a:gd name="connsiteX10" fmla="*/ 16426 w 1006798"/>
                <a:gd name="connsiteY10" fmla="*/ 136886 h 399873"/>
                <a:gd name="connsiteX11" fmla="*/ 0 w 1006798"/>
                <a:gd name="connsiteY11" fmla="*/ 0 h 39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6798" h="399873">
                  <a:moveTo>
                    <a:pt x="0" y="0"/>
                  </a:moveTo>
                  <a:cubicBezTo>
                    <a:pt x="62283" y="27377"/>
                    <a:pt x="123882" y="54754"/>
                    <a:pt x="186165" y="80763"/>
                  </a:cubicBezTo>
                  <a:cubicBezTo>
                    <a:pt x="308678" y="132780"/>
                    <a:pt x="435298" y="171108"/>
                    <a:pt x="563971" y="203960"/>
                  </a:cubicBezTo>
                  <a:cubicBezTo>
                    <a:pt x="589295" y="210120"/>
                    <a:pt x="611197" y="205329"/>
                    <a:pt x="634468" y="197116"/>
                  </a:cubicBezTo>
                  <a:cubicBezTo>
                    <a:pt x="743977" y="156735"/>
                    <a:pt x="850748" y="110878"/>
                    <a:pt x="954097" y="57492"/>
                  </a:cubicBezTo>
                  <a:cubicBezTo>
                    <a:pt x="968470" y="49963"/>
                    <a:pt x="984212" y="45172"/>
                    <a:pt x="999269" y="39697"/>
                  </a:cubicBezTo>
                  <a:cubicBezTo>
                    <a:pt x="999954" y="110878"/>
                    <a:pt x="997216" y="182743"/>
                    <a:pt x="1006798" y="253924"/>
                  </a:cubicBezTo>
                  <a:cubicBezTo>
                    <a:pt x="913031" y="307994"/>
                    <a:pt x="816526" y="356588"/>
                    <a:pt x="708386" y="377121"/>
                  </a:cubicBezTo>
                  <a:cubicBezTo>
                    <a:pt x="491422" y="418872"/>
                    <a:pt x="281301" y="407237"/>
                    <a:pt x="79394" y="307994"/>
                  </a:cubicBezTo>
                  <a:cubicBezTo>
                    <a:pt x="60914" y="299097"/>
                    <a:pt x="43804" y="284039"/>
                    <a:pt x="20533" y="291568"/>
                  </a:cubicBezTo>
                  <a:cubicBezTo>
                    <a:pt x="19164" y="240235"/>
                    <a:pt x="17795" y="188219"/>
                    <a:pt x="16426" y="136886"/>
                  </a:cubicBezTo>
                  <a:cubicBezTo>
                    <a:pt x="19164" y="90345"/>
                    <a:pt x="5476" y="45857"/>
                    <a:pt x="0" y="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10">
              <a:extLst>
                <a:ext uri="{FF2B5EF4-FFF2-40B4-BE49-F238E27FC236}">
                  <a16:creationId xmlns:a16="http://schemas.microsoft.com/office/drawing/2014/main" id="{B63895DF-D1CC-4DC5-B1C1-4B2C45BD5697}"/>
                </a:ext>
              </a:extLst>
            </p:cNvPr>
            <p:cNvSpPr/>
            <p:nvPr/>
          </p:nvSpPr>
          <p:spPr>
            <a:xfrm>
              <a:off x="5610161" y="1414853"/>
              <a:ext cx="133358" cy="334387"/>
            </a:xfrm>
            <a:custGeom>
              <a:avLst/>
              <a:gdLst>
                <a:gd name="connsiteX0" fmla="*/ 161034 w 366325"/>
                <a:gd name="connsiteY0" fmla="*/ 529 h 918537"/>
                <a:gd name="connsiteX1" fmla="*/ 200047 w 366325"/>
                <a:gd name="connsiteY1" fmla="*/ 47070 h 918537"/>
                <a:gd name="connsiteX2" fmla="*/ 289707 w 366325"/>
                <a:gd name="connsiteY2" fmla="*/ 493319 h 918537"/>
                <a:gd name="connsiteX3" fmla="*/ 362257 w 366325"/>
                <a:gd name="connsiteY3" fmla="*/ 854699 h 918537"/>
                <a:gd name="connsiteX4" fmla="*/ 347199 w 366325"/>
                <a:gd name="connsiteY4" fmla="*/ 914244 h 918537"/>
                <a:gd name="connsiteX5" fmla="*/ 295183 w 366325"/>
                <a:gd name="connsiteY5" fmla="*/ 884129 h 918537"/>
                <a:gd name="connsiteX6" fmla="*/ 89853 w 366325"/>
                <a:gd name="connsiteY6" fmla="*/ 567238 h 918537"/>
                <a:gd name="connsiteX7" fmla="*/ 9090 w 366325"/>
                <a:gd name="connsiteY7" fmla="*/ 152473 h 918537"/>
                <a:gd name="connsiteX8" fmla="*/ 161034 w 366325"/>
                <a:gd name="connsiteY8" fmla="*/ 529 h 91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325" h="918537">
                  <a:moveTo>
                    <a:pt x="161034" y="529"/>
                  </a:moveTo>
                  <a:cubicBezTo>
                    <a:pt x="195256" y="-4262"/>
                    <a:pt x="195256" y="24484"/>
                    <a:pt x="200047" y="47070"/>
                  </a:cubicBezTo>
                  <a:cubicBezTo>
                    <a:pt x="230162" y="195592"/>
                    <a:pt x="259592" y="344798"/>
                    <a:pt x="289707" y="493319"/>
                  </a:cubicBezTo>
                  <a:cubicBezTo>
                    <a:pt x="313662" y="613779"/>
                    <a:pt x="337617" y="734239"/>
                    <a:pt x="362257" y="854699"/>
                  </a:cubicBezTo>
                  <a:cubicBezTo>
                    <a:pt x="367048" y="877285"/>
                    <a:pt x="372523" y="901240"/>
                    <a:pt x="347199" y="914244"/>
                  </a:cubicBezTo>
                  <a:cubicBezTo>
                    <a:pt x="317084" y="929302"/>
                    <a:pt x="307502" y="901240"/>
                    <a:pt x="295183" y="884129"/>
                  </a:cubicBezTo>
                  <a:cubicBezTo>
                    <a:pt x="219211" y="783518"/>
                    <a:pt x="149399" y="678116"/>
                    <a:pt x="89853" y="567238"/>
                  </a:cubicBezTo>
                  <a:cubicBezTo>
                    <a:pt x="20726" y="437196"/>
                    <a:pt x="-18971" y="300994"/>
                    <a:pt x="9090" y="152473"/>
                  </a:cubicBezTo>
                  <a:cubicBezTo>
                    <a:pt x="26886" y="57337"/>
                    <a:pt x="83009" y="1213"/>
                    <a:pt x="161034" y="52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11">
              <a:extLst>
                <a:ext uri="{FF2B5EF4-FFF2-40B4-BE49-F238E27FC236}">
                  <a16:creationId xmlns:a16="http://schemas.microsoft.com/office/drawing/2014/main" id="{60CD79E3-4A28-443C-9169-CC7169A2749B}"/>
                </a:ext>
              </a:extLst>
            </p:cNvPr>
            <p:cNvSpPr/>
            <p:nvPr/>
          </p:nvSpPr>
          <p:spPr>
            <a:xfrm>
              <a:off x="6898130" y="1395251"/>
              <a:ext cx="128839" cy="331936"/>
            </a:xfrm>
            <a:custGeom>
              <a:avLst/>
              <a:gdLst>
                <a:gd name="connsiteX0" fmla="*/ 353912 w 353912"/>
                <a:gd name="connsiteY0" fmla="*/ 250807 h 911803"/>
                <a:gd name="connsiteX1" fmla="*/ 66451 w 353912"/>
                <a:gd name="connsiteY1" fmla="*/ 893488 h 911803"/>
                <a:gd name="connsiteX2" fmla="*/ 15119 w 353912"/>
                <a:gd name="connsiteY2" fmla="*/ 906492 h 911803"/>
                <a:gd name="connsiteX3" fmla="*/ 4168 w 353912"/>
                <a:gd name="connsiteY3" fmla="*/ 859266 h 911803"/>
                <a:gd name="connsiteX4" fmla="*/ 207444 w 353912"/>
                <a:gd name="connsiteY4" fmla="*/ 30420 h 911803"/>
                <a:gd name="connsiteX5" fmla="*/ 257407 w 353912"/>
                <a:gd name="connsiteY5" fmla="*/ 10572 h 911803"/>
                <a:gd name="connsiteX6" fmla="*/ 353912 w 353912"/>
                <a:gd name="connsiteY6" fmla="*/ 250807 h 91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912" h="911803">
                  <a:moveTo>
                    <a:pt x="353912" y="250807"/>
                  </a:moveTo>
                  <a:cubicBezTo>
                    <a:pt x="336801" y="485567"/>
                    <a:pt x="235506" y="703901"/>
                    <a:pt x="66451" y="893488"/>
                  </a:cubicBezTo>
                  <a:cubicBezTo>
                    <a:pt x="52078" y="909230"/>
                    <a:pt x="36336" y="918128"/>
                    <a:pt x="15119" y="906492"/>
                  </a:cubicBezTo>
                  <a:cubicBezTo>
                    <a:pt x="-5414" y="894857"/>
                    <a:pt x="-623" y="876377"/>
                    <a:pt x="4168" y="859266"/>
                  </a:cubicBezTo>
                  <a:cubicBezTo>
                    <a:pt x="71926" y="582756"/>
                    <a:pt x="140369" y="306931"/>
                    <a:pt x="207444" y="30420"/>
                  </a:cubicBezTo>
                  <a:cubicBezTo>
                    <a:pt x="215657" y="-3801"/>
                    <a:pt x="229345" y="-7223"/>
                    <a:pt x="257407" y="10572"/>
                  </a:cubicBezTo>
                  <a:cubicBezTo>
                    <a:pt x="340223" y="61220"/>
                    <a:pt x="352543" y="142667"/>
                    <a:pt x="353912" y="250807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12">
              <a:extLst>
                <a:ext uri="{FF2B5EF4-FFF2-40B4-BE49-F238E27FC236}">
                  <a16:creationId xmlns:a16="http://schemas.microsoft.com/office/drawing/2014/main" id="{5032F7DC-9954-4587-822D-48A9798AF439}"/>
                </a:ext>
              </a:extLst>
            </p:cNvPr>
            <p:cNvSpPr/>
            <p:nvPr/>
          </p:nvSpPr>
          <p:spPr>
            <a:xfrm>
              <a:off x="6621753" y="2404221"/>
              <a:ext cx="427385" cy="479746"/>
            </a:xfrm>
            <a:custGeom>
              <a:avLst/>
              <a:gdLst>
                <a:gd name="connsiteX0" fmla="*/ 1167854 w 1173993"/>
                <a:gd name="connsiteY0" fmla="*/ 1097143 h 1317825"/>
                <a:gd name="connsiteX1" fmla="*/ 1015226 w 1173993"/>
                <a:gd name="connsiteY1" fmla="*/ 540701 h 1317825"/>
                <a:gd name="connsiteX2" fmla="*/ 766093 w 1173993"/>
                <a:gd name="connsiteY2" fmla="*/ 232707 h 1317825"/>
                <a:gd name="connsiteX3" fmla="*/ 400607 w 1173993"/>
                <a:gd name="connsiteY3" fmla="*/ 94451 h 1317825"/>
                <a:gd name="connsiteX4" fmla="*/ 6374 w 1173993"/>
                <a:gd name="connsiteY4" fmla="*/ 0 h 1317825"/>
                <a:gd name="connsiteX5" fmla="*/ 20747 w 1173993"/>
                <a:gd name="connsiteY5" fmla="*/ 30799 h 1317825"/>
                <a:gd name="connsiteX6" fmla="*/ 152158 w 1173993"/>
                <a:gd name="connsiteY6" fmla="*/ 91714 h 1317825"/>
                <a:gd name="connsiteX7" fmla="*/ 217179 w 1173993"/>
                <a:gd name="connsiteY7" fmla="*/ 177268 h 1317825"/>
                <a:gd name="connsiteX8" fmla="*/ 179535 w 1173993"/>
                <a:gd name="connsiteY8" fmla="*/ 803522 h 1317825"/>
                <a:gd name="connsiteX9" fmla="*/ 76871 w 1173993"/>
                <a:gd name="connsiteY9" fmla="*/ 1271673 h 1317825"/>
                <a:gd name="connsiteX10" fmla="*/ 109723 w 1173993"/>
                <a:gd name="connsiteY10" fmla="*/ 1314792 h 1317825"/>
                <a:gd name="connsiteX11" fmla="*/ 1140477 w 1173993"/>
                <a:gd name="connsiteY11" fmla="*/ 1149844 h 1317825"/>
                <a:gd name="connsiteX12" fmla="*/ 1167854 w 1173993"/>
                <a:gd name="connsiteY12" fmla="*/ 1097143 h 131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993" h="1317825">
                  <a:moveTo>
                    <a:pt x="1167854" y="1097143"/>
                  </a:moveTo>
                  <a:cubicBezTo>
                    <a:pt x="1145268" y="1036913"/>
                    <a:pt x="1035759" y="607091"/>
                    <a:pt x="1015226" y="540701"/>
                  </a:cubicBezTo>
                  <a:cubicBezTo>
                    <a:pt x="973475" y="405183"/>
                    <a:pt x="892028" y="301834"/>
                    <a:pt x="766093" y="232707"/>
                  </a:cubicBezTo>
                  <a:cubicBezTo>
                    <a:pt x="650424" y="169739"/>
                    <a:pt x="530649" y="118407"/>
                    <a:pt x="400607" y="94451"/>
                  </a:cubicBezTo>
                  <a:cubicBezTo>
                    <a:pt x="267143" y="69812"/>
                    <a:pt x="132310" y="52017"/>
                    <a:pt x="6374" y="0"/>
                  </a:cubicBezTo>
                  <a:cubicBezTo>
                    <a:pt x="-10052" y="20533"/>
                    <a:pt x="9112" y="24639"/>
                    <a:pt x="20747" y="30799"/>
                  </a:cubicBezTo>
                  <a:cubicBezTo>
                    <a:pt x="64551" y="52017"/>
                    <a:pt x="106986" y="74603"/>
                    <a:pt x="152158" y="91714"/>
                  </a:cubicBezTo>
                  <a:cubicBezTo>
                    <a:pt x="193224" y="107456"/>
                    <a:pt x="215810" y="133464"/>
                    <a:pt x="217179" y="177268"/>
                  </a:cubicBezTo>
                  <a:cubicBezTo>
                    <a:pt x="217864" y="193694"/>
                    <a:pt x="206228" y="611882"/>
                    <a:pt x="179535" y="803522"/>
                  </a:cubicBezTo>
                  <a:cubicBezTo>
                    <a:pt x="177482" y="820633"/>
                    <a:pt x="91928" y="1212127"/>
                    <a:pt x="76871" y="1271673"/>
                  </a:cubicBezTo>
                  <a:cubicBezTo>
                    <a:pt x="70026" y="1299735"/>
                    <a:pt x="72764" y="1327112"/>
                    <a:pt x="109723" y="1314792"/>
                  </a:cubicBezTo>
                  <a:cubicBezTo>
                    <a:pt x="178851" y="1291522"/>
                    <a:pt x="995377" y="1186804"/>
                    <a:pt x="1140477" y="1149844"/>
                  </a:cubicBezTo>
                  <a:cubicBezTo>
                    <a:pt x="1178120" y="1139578"/>
                    <a:pt x="1178805" y="1127258"/>
                    <a:pt x="1167854" y="1097143"/>
                  </a:cubicBezTo>
                  <a:close/>
                </a:path>
              </a:pathLst>
            </a:custGeom>
            <a:solidFill>
              <a:srgbClr val="EFEFEF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13">
              <a:extLst>
                <a:ext uri="{FF2B5EF4-FFF2-40B4-BE49-F238E27FC236}">
                  <a16:creationId xmlns:a16="http://schemas.microsoft.com/office/drawing/2014/main" id="{63C6029E-F597-45F1-8F53-B820373E0AEE}"/>
                </a:ext>
              </a:extLst>
            </p:cNvPr>
            <p:cNvSpPr/>
            <p:nvPr/>
          </p:nvSpPr>
          <p:spPr>
            <a:xfrm>
              <a:off x="5863869" y="2279142"/>
              <a:ext cx="353842" cy="592069"/>
            </a:xfrm>
            <a:custGeom>
              <a:avLst/>
              <a:gdLst>
                <a:gd name="connsiteX0" fmla="*/ 310072 w 971976"/>
                <a:gd name="connsiteY0" fmla="*/ 1574192 h 1626369"/>
                <a:gd name="connsiteX1" fmla="*/ 186190 w 971976"/>
                <a:gd name="connsiteY1" fmla="*/ 1563241 h 1626369"/>
                <a:gd name="connsiteX2" fmla="*/ 154021 w 971976"/>
                <a:gd name="connsiteY2" fmla="*/ 1535864 h 1626369"/>
                <a:gd name="connsiteX3" fmla="*/ 24 w 971976"/>
                <a:gd name="connsiteY3" fmla="*/ 1251140 h 1626369"/>
                <a:gd name="connsiteX4" fmla="*/ 16451 w 971976"/>
                <a:gd name="connsiteY4" fmla="*/ 917822 h 1626369"/>
                <a:gd name="connsiteX5" fmla="*/ 236153 w 971976"/>
                <a:gd name="connsiteY5" fmla="*/ 539332 h 1626369"/>
                <a:gd name="connsiteX6" fmla="*/ 329236 w 971976"/>
                <a:gd name="connsiteY6" fmla="*/ 484577 h 1626369"/>
                <a:gd name="connsiteX7" fmla="*/ 485971 w 971976"/>
                <a:gd name="connsiteY7" fmla="*/ 366171 h 1626369"/>
                <a:gd name="connsiteX8" fmla="*/ 748108 w 971976"/>
                <a:gd name="connsiteY8" fmla="*/ 0 h 1626369"/>
                <a:gd name="connsiteX9" fmla="*/ 750161 w 971976"/>
                <a:gd name="connsiteY9" fmla="*/ 82132 h 1626369"/>
                <a:gd name="connsiteX10" fmla="*/ 730312 w 971976"/>
                <a:gd name="connsiteY10" fmla="*/ 115669 h 1626369"/>
                <a:gd name="connsiteX11" fmla="*/ 671451 w 971976"/>
                <a:gd name="connsiteY11" fmla="*/ 204645 h 1626369"/>
                <a:gd name="connsiteX12" fmla="*/ 577684 w 971976"/>
                <a:gd name="connsiteY12" fmla="*/ 418188 h 1626369"/>
                <a:gd name="connsiteX13" fmla="*/ 607799 w 971976"/>
                <a:gd name="connsiteY13" fmla="*/ 474311 h 1626369"/>
                <a:gd name="connsiteX14" fmla="*/ 674873 w 971976"/>
                <a:gd name="connsiteY14" fmla="*/ 506479 h 1626369"/>
                <a:gd name="connsiteX15" fmla="*/ 929482 w 971976"/>
                <a:gd name="connsiteY15" fmla="*/ 807629 h 1626369"/>
                <a:gd name="connsiteX16" fmla="*/ 969179 w 971976"/>
                <a:gd name="connsiteY16" fmla="*/ 1254562 h 1626369"/>
                <a:gd name="connsiteX17" fmla="*/ 855563 w 971976"/>
                <a:gd name="connsiteY17" fmla="*/ 1510540 h 1626369"/>
                <a:gd name="connsiteX18" fmla="*/ 728944 w 971976"/>
                <a:gd name="connsiteY18" fmla="*/ 1604991 h 1626369"/>
                <a:gd name="connsiteX19" fmla="*/ 620803 w 971976"/>
                <a:gd name="connsiteY19" fmla="*/ 1583089 h 1626369"/>
                <a:gd name="connsiteX20" fmla="*/ 699513 w 971976"/>
                <a:gd name="connsiteY20" fmla="*/ 1501642 h 1626369"/>
                <a:gd name="connsiteX21" fmla="*/ 811075 w 971976"/>
                <a:gd name="connsiteY21" fmla="*/ 1451679 h 1626369"/>
                <a:gd name="connsiteX22" fmla="*/ 887047 w 971976"/>
                <a:gd name="connsiteY22" fmla="*/ 1162849 h 1626369"/>
                <a:gd name="connsiteX23" fmla="*/ 861723 w 971976"/>
                <a:gd name="connsiteY23" fmla="*/ 901396 h 1626369"/>
                <a:gd name="connsiteX24" fmla="*/ 715939 w 971976"/>
                <a:gd name="connsiteY24" fmla="*/ 637206 h 1626369"/>
                <a:gd name="connsiteX25" fmla="*/ 622857 w 971976"/>
                <a:gd name="connsiteY25" fmla="*/ 569447 h 1626369"/>
                <a:gd name="connsiteX26" fmla="*/ 371670 w 971976"/>
                <a:gd name="connsiteY26" fmla="*/ 567394 h 1626369"/>
                <a:gd name="connsiteX27" fmla="*/ 198509 w 971976"/>
                <a:gd name="connsiteY27" fmla="*/ 690591 h 1626369"/>
                <a:gd name="connsiteX28" fmla="*/ 84209 w 971976"/>
                <a:gd name="connsiteY28" fmla="*/ 1192963 h 1626369"/>
                <a:gd name="connsiteX29" fmla="*/ 125275 w 971976"/>
                <a:gd name="connsiteY29" fmla="*/ 1390764 h 1626369"/>
                <a:gd name="connsiteX30" fmla="*/ 232047 w 971976"/>
                <a:gd name="connsiteY30" fmla="*/ 1468790 h 1626369"/>
                <a:gd name="connsiteX31" fmla="*/ 294330 w 971976"/>
                <a:gd name="connsiteY31" fmla="*/ 1478371 h 1626369"/>
                <a:gd name="connsiteX32" fmla="*/ 310072 w 971976"/>
                <a:gd name="connsiteY32" fmla="*/ 1574192 h 162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71976" h="1626369">
                  <a:moveTo>
                    <a:pt x="310072" y="1574192"/>
                  </a:moveTo>
                  <a:cubicBezTo>
                    <a:pt x="258055" y="1632368"/>
                    <a:pt x="221096" y="1629631"/>
                    <a:pt x="186190" y="1563241"/>
                  </a:cubicBezTo>
                  <a:cubicBezTo>
                    <a:pt x="178661" y="1548868"/>
                    <a:pt x="165657" y="1543392"/>
                    <a:pt x="154021" y="1535864"/>
                  </a:cubicBezTo>
                  <a:cubicBezTo>
                    <a:pt x="52041" y="1468105"/>
                    <a:pt x="24" y="1374338"/>
                    <a:pt x="24" y="1251140"/>
                  </a:cubicBezTo>
                  <a:cubicBezTo>
                    <a:pt x="24" y="1139578"/>
                    <a:pt x="-1345" y="1028700"/>
                    <a:pt x="16451" y="917822"/>
                  </a:cubicBezTo>
                  <a:cubicBezTo>
                    <a:pt x="41775" y="762456"/>
                    <a:pt x="106796" y="632415"/>
                    <a:pt x="236153" y="539332"/>
                  </a:cubicBezTo>
                  <a:cubicBezTo>
                    <a:pt x="271743" y="514008"/>
                    <a:pt x="292276" y="505110"/>
                    <a:pt x="329236" y="484577"/>
                  </a:cubicBezTo>
                  <a:cubicBezTo>
                    <a:pt x="413421" y="451725"/>
                    <a:pt x="462700" y="457200"/>
                    <a:pt x="485971" y="366171"/>
                  </a:cubicBezTo>
                  <a:cubicBezTo>
                    <a:pt x="496921" y="323736"/>
                    <a:pt x="649550" y="49963"/>
                    <a:pt x="748108" y="0"/>
                  </a:cubicBezTo>
                  <a:cubicBezTo>
                    <a:pt x="745370" y="41066"/>
                    <a:pt x="750845" y="39013"/>
                    <a:pt x="750161" y="82132"/>
                  </a:cubicBezTo>
                  <a:cubicBezTo>
                    <a:pt x="746054" y="95136"/>
                    <a:pt x="734419" y="102665"/>
                    <a:pt x="730312" y="115669"/>
                  </a:cubicBezTo>
                  <a:cubicBezTo>
                    <a:pt x="717993" y="151260"/>
                    <a:pt x="695406" y="164263"/>
                    <a:pt x="671451" y="204645"/>
                  </a:cubicBezTo>
                  <a:cubicBezTo>
                    <a:pt x="620119" y="274457"/>
                    <a:pt x="594111" y="340847"/>
                    <a:pt x="577684" y="418188"/>
                  </a:cubicBezTo>
                  <a:cubicBezTo>
                    <a:pt x="570840" y="449671"/>
                    <a:pt x="574262" y="465413"/>
                    <a:pt x="607799" y="474311"/>
                  </a:cubicBezTo>
                  <a:cubicBezTo>
                    <a:pt x="642705" y="484577"/>
                    <a:pt x="651603" y="494159"/>
                    <a:pt x="674873" y="506479"/>
                  </a:cubicBezTo>
                  <a:cubicBezTo>
                    <a:pt x="806284" y="566025"/>
                    <a:pt x="892523" y="668005"/>
                    <a:pt x="929482" y="807629"/>
                  </a:cubicBezTo>
                  <a:cubicBezTo>
                    <a:pt x="968494" y="954097"/>
                    <a:pt x="977392" y="1103987"/>
                    <a:pt x="969179" y="1254562"/>
                  </a:cubicBezTo>
                  <a:cubicBezTo>
                    <a:pt x="963703" y="1352436"/>
                    <a:pt x="926060" y="1439359"/>
                    <a:pt x="855563" y="1510540"/>
                  </a:cubicBezTo>
                  <a:cubicBezTo>
                    <a:pt x="808337" y="1547499"/>
                    <a:pt x="748792" y="1572823"/>
                    <a:pt x="728944" y="1604991"/>
                  </a:cubicBezTo>
                  <a:cubicBezTo>
                    <a:pt x="674873" y="1639897"/>
                    <a:pt x="635176" y="1631684"/>
                    <a:pt x="620803" y="1583089"/>
                  </a:cubicBezTo>
                  <a:cubicBezTo>
                    <a:pt x="605746" y="1532442"/>
                    <a:pt x="639283" y="1496851"/>
                    <a:pt x="699513" y="1501642"/>
                  </a:cubicBezTo>
                  <a:cubicBezTo>
                    <a:pt x="741263" y="1496167"/>
                    <a:pt x="780276" y="1483162"/>
                    <a:pt x="811075" y="1451679"/>
                  </a:cubicBezTo>
                  <a:cubicBezTo>
                    <a:pt x="874727" y="1364756"/>
                    <a:pt x="884994" y="1273042"/>
                    <a:pt x="887047" y="1162849"/>
                  </a:cubicBezTo>
                  <a:cubicBezTo>
                    <a:pt x="888416" y="1054709"/>
                    <a:pt x="874727" y="987634"/>
                    <a:pt x="861723" y="901396"/>
                  </a:cubicBezTo>
                  <a:cubicBezTo>
                    <a:pt x="845981" y="794625"/>
                    <a:pt x="800124" y="705649"/>
                    <a:pt x="715939" y="637206"/>
                  </a:cubicBezTo>
                  <a:cubicBezTo>
                    <a:pt x="698144" y="622832"/>
                    <a:pt x="646812" y="581082"/>
                    <a:pt x="622857" y="569447"/>
                  </a:cubicBezTo>
                  <a:cubicBezTo>
                    <a:pt x="539356" y="529065"/>
                    <a:pt x="459962" y="529065"/>
                    <a:pt x="371670" y="567394"/>
                  </a:cubicBezTo>
                  <a:cubicBezTo>
                    <a:pt x="308703" y="584504"/>
                    <a:pt x="232047" y="651579"/>
                    <a:pt x="198509" y="690591"/>
                  </a:cubicBezTo>
                  <a:cubicBezTo>
                    <a:pt x="105427" y="848695"/>
                    <a:pt x="91054" y="1017065"/>
                    <a:pt x="84209" y="1192963"/>
                  </a:cubicBezTo>
                  <a:cubicBezTo>
                    <a:pt x="81472" y="1260722"/>
                    <a:pt x="93107" y="1328481"/>
                    <a:pt x="125275" y="1390764"/>
                  </a:cubicBezTo>
                  <a:cubicBezTo>
                    <a:pt x="147861" y="1434568"/>
                    <a:pt x="176608" y="1469474"/>
                    <a:pt x="232047" y="1468790"/>
                  </a:cubicBezTo>
                  <a:cubicBezTo>
                    <a:pt x="248473" y="1468790"/>
                    <a:pt x="274481" y="1467421"/>
                    <a:pt x="294330" y="1478371"/>
                  </a:cubicBezTo>
                  <a:cubicBezTo>
                    <a:pt x="327867" y="1495482"/>
                    <a:pt x="329236" y="1539286"/>
                    <a:pt x="310072" y="1574192"/>
                  </a:cubicBezTo>
                  <a:close/>
                </a:path>
              </a:pathLst>
            </a:custGeom>
            <a:solidFill>
              <a:schemeClr val="accent1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14">
              <a:extLst>
                <a:ext uri="{FF2B5EF4-FFF2-40B4-BE49-F238E27FC236}">
                  <a16:creationId xmlns:a16="http://schemas.microsoft.com/office/drawing/2014/main" id="{5C24758B-9BF7-4EAB-8A87-818B899E3B49}"/>
                </a:ext>
              </a:extLst>
            </p:cNvPr>
            <p:cNvSpPr/>
            <p:nvPr/>
          </p:nvSpPr>
          <p:spPr>
            <a:xfrm>
              <a:off x="6495220" y="2285525"/>
              <a:ext cx="191105" cy="508806"/>
            </a:xfrm>
            <a:custGeom>
              <a:avLst/>
              <a:gdLst>
                <a:gd name="connsiteX0" fmla="*/ 524375 w 524950"/>
                <a:gd name="connsiteY0" fmla="*/ 1228130 h 1397651"/>
                <a:gd name="connsiteX1" fmla="*/ 494260 w 524950"/>
                <a:gd name="connsiteY1" fmla="*/ 1339692 h 1397651"/>
                <a:gd name="connsiteX2" fmla="*/ 236914 w 524950"/>
                <a:gd name="connsiteY2" fmla="*/ 1347221 h 1397651"/>
                <a:gd name="connsiteX3" fmla="*/ 267713 w 524950"/>
                <a:gd name="connsiteY3" fmla="*/ 1095351 h 1397651"/>
                <a:gd name="connsiteX4" fmla="*/ 314939 w 524950"/>
                <a:gd name="connsiteY4" fmla="*/ 1002952 h 1397651"/>
                <a:gd name="connsiteX5" fmla="*/ 217065 w 524950"/>
                <a:gd name="connsiteY5" fmla="*/ 394493 h 1397651"/>
                <a:gd name="connsiteX6" fmla="*/ 33638 w 524950"/>
                <a:gd name="connsiteY6" fmla="*/ 130987 h 1397651"/>
                <a:gd name="connsiteX7" fmla="*/ 1469 w 524950"/>
                <a:gd name="connsiteY7" fmla="*/ 25584 h 1397651"/>
                <a:gd name="connsiteX8" fmla="*/ 18580 w 524950"/>
                <a:gd name="connsiteY8" fmla="*/ 9842 h 1397651"/>
                <a:gd name="connsiteX9" fmla="*/ 232807 w 524950"/>
                <a:gd name="connsiteY9" fmla="*/ 220647 h 1397651"/>
                <a:gd name="connsiteX10" fmla="*/ 307410 w 524950"/>
                <a:gd name="connsiteY10" fmla="*/ 367116 h 1397651"/>
                <a:gd name="connsiteX11" fmla="*/ 397755 w 524950"/>
                <a:gd name="connsiteY11" fmla="*/ 807205 h 1397651"/>
                <a:gd name="connsiteX12" fmla="*/ 408022 w 524950"/>
                <a:gd name="connsiteY12" fmla="*/ 990632 h 1397651"/>
                <a:gd name="connsiteX13" fmla="*/ 450456 w 524950"/>
                <a:gd name="connsiteY13" fmla="*/ 1098088 h 1397651"/>
                <a:gd name="connsiteX14" fmla="*/ 524375 w 524950"/>
                <a:gd name="connsiteY14" fmla="*/ 1228130 h 139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4950" h="1397651">
                  <a:moveTo>
                    <a:pt x="524375" y="1228130"/>
                  </a:moveTo>
                  <a:cubicBezTo>
                    <a:pt x="514108" y="1287676"/>
                    <a:pt x="517531" y="1296573"/>
                    <a:pt x="494260" y="1339692"/>
                  </a:cubicBezTo>
                  <a:cubicBezTo>
                    <a:pt x="423763" y="1433459"/>
                    <a:pt x="294406" y="1396500"/>
                    <a:pt x="236914" y="1347221"/>
                  </a:cubicBezTo>
                  <a:cubicBezTo>
                    <a:pt x="154098" y="1275356"/>
                    <a:pt x="165049" y="1158318"/>
                    <a:pt x="267713" y="1095351"/>
                  </a:cubicBezTo>
                  <a:cubicBezTo>
                    <a:pt x="308095" y="1070711"/>
                    <a:pt x="315623" y="1045387"/>
                    <a:pt x="314939" y="1002952"/>
                  </a:cubicBezTo>
                  <a:cubicBezTo>
                    <a:pt x="312885" y="794885"/>
                    <a:pt x="293722" y="590240"/>
                    <a:pt x="217065" y="394493"/>
                  </a:cubicBezTo>
                  <a:cubicBezTo>
                    <a:pt x="176684" y="291828"/>
                    <a:pt x="117138" y="202852"/>
                    <a:pt x="33638" y="130987"/>
                  </a:cubicBezTo>
                  <a:cubicBezTo>
                    <a:pt x="-5375" y="104294"/>
                    <a:pt x="6945" y="62544"/>
                    <a:pt x="1469" y="25584"/>
                  </a:cubicBezTo>
                  <a:cubicBezTo>
                    <a:pt x="-1953" y="-5215"/>
                    <a:pt x="-584" y="-5215"/>
                    <a:pt x="18580" y="9842"/>
                  </a:cubicBezTo>
                  <a:cubicBezTo>
                    <a:pt x="100712" y="78970"/>
                    <a:pt x="175999" y="129618"/>
                    <a:pt x="232807" y="220647"/>
                  </a:cubicBezTo>
                  <a:cubicBezTo>
                    <a:pt x="271135" y="263767"/>
                    <a:pt x="293722" y="329472"/>
                    <a:pt x="307410" y="367116"/>
                  </a:cubicBezTo>
                  <a:cubicBezTo>
                    <a:pt x="358742" y="509477"/>
                    <a:pt x="387489" y="656630"/>
                    <a:pt x="397755" y="807205"/>
                  </a:cubicBezTo>
                  <a:cubicBezTo>
                    <a:pt x="401862" y="868119"/>
                    <a:pt x="409390" y="929718"/>
                    <a:pt x="408022" y="990632"/>
                  </a:cubicBezTo>
                  <a:cubicBezTo>
                    <a:pt x="407337" y="1028276"/>
                    <a:pt x="421026" y="1077555"/>
                    <a:pt x="450456" y="1098088"/>
                  </a:cubicBezTo>
                  <a:cubicBezTo>
                    <a:pt x="486046" y="1123412"/>
                    <a:pt x="530534" y="1180220"/>
                    <a:pt x="524375" y="1228130"/>
                  </a:cubicBezTo>
                  <a:close/>
                </a:path>
              </a:pathLst>
            </a:custGeom>
            <a:solidFill>
              <a:schemeClr val="accent1"/>
            </a:solidFill>
            <a:ln w="6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Graphic 107">
            <a:extLst>
              <a:ext uri="{FF2B5EF4-FFF2-40B4-BE49-F238E27FC236}">
                <a16:creationId xmlns:a16="http://schemas.microsoft.com/office/drawing/2014/main" id="{2A610BE9-C21B-47CC-9F17-B8C062DE513D}"/>
              </a:ext>
            </a:extLst>
          </p:cNvPr>
          <p:cNvGrpSpPr/>
          <p:nvPr/>
        </p:nvGrpSpPr>
        <p:grpSpPr>
          <a:xfrm>
            <a:off x="472488" y="2644718"/>
            <a:ext cx="3655355" cy="3565241"/>
            <a:chOff x="8275988" y="3173191"/>
            <a:chExt cx="3519304" cy="343254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35" name="Graphic 107">
              <a:extLst>
                <a:ext uri="{FF2B5EF4-FFF2-40B4-BE49-F238E27FC236}">
                  <a16:creationId xmlns:a16="http://schemas.microsoft.com/office/drawing/2014/main" id="{7B77DE4F-D90A-460E-A8C7-46EF71D9D1BC}"/>
                </a:ext>
              </a:extLst>
            </p:cNvPr>
            <p:cNvGrpSpPr/>
            <p:nvPr/>
          </p:nvGrpSpPr>
          <p:grpSpPr>
            <a:xfrm>
              <a:off x="8908029" y="4112899"/>
              <a:ext cx="2887263" cy="2394518"/>
              <a:chOff x="8908029" y="4112899"/>
              <a:chExt cx="2887263" cy="2394518"/>
            </a:xfrm>
            <a:solidFill>
              <a:srgbClr val="86DBFC"/>
            </a:solidFill>
          </p:grpSpPr>
          <p:sp>
            <p:nvSpPr>
              <p:cNvPr id="42" name="Freeform: Shape 139">
                <a:extLst>
                  <a:ext uri="{FF2B5EF4-FFF2-40B4-BE49-F238E27FC236}">
                    <a16:creationId xmlns:a16="http://schemas.microsoft.com/office/drawing/2014/main" id="{D53E9AD0-5C11-42B8-B654-746D10DB1716}"/>
                  </a:ext>
                </a:extLst>
              </p:cNvPr>
              <p:cNvSpPr/>
              <p:nvPr/>
            </p:nvSpPr>
            <p:spPr>
              <a:xfrm>
                <a:off x="8908029" y="4112899"/>
                <a:ext cx="2887263" cy="2394518"/>
              </a:xfrm>
              <a:custGeom>
                <a:avLst/>
                <a:gdLst>
                  <a:gd name="connsiteX0" fmla="*/ 2880728 w 2887263"/>
                  <a:gd name="connsiteY0" fmla="*/ 1296384 h 2498067"/>
                  <a:gd name="connsiteX1" fmla="*/ 2870614 w 2887263"/>
                  <a:gd name="connsiteY1" fmla="*/ 1206741 h 2498067"/>
                  <a:gd name="connsiteX2" fmla="*/ 2853145 w 2887263"/>
                  <a:gd name="connsiteY2" fmla="*/ 1063311 h 2498067"/>
                  <a:gd name="connsiteX3" fmla="*/ 2830160 w 2887263"/>
                  <a:gd name="connsiteY3" fmla="*/ 879427 h 2498067"/>
                  <a:gd name="connsiteX4" fmla="*/ 2823264 w 2887263"/>
                  <a:gd name="connsiteY4" fmla="*/ 823802 h 2498067"/>
                  <a:gd name="connsiteX5" fmla="*/ 2804876 w 2887263"/>
                  <a:gd name="connsiteY5" fmla="*/ 720826 h 2498067"/>
                  <a:gd name="connsiteX6" fmla="*/ 2785108 w 2887263"/>
                  <a:gd name="connsiteY6" fmla="*/ 607278 h 2498067"/>
                  <a:gd name="connsiteX7" fmla="*/ 2762123 w 2887263"/>
                  <a:gd name="connsiteY7" fmla="*/ 502923 h 2498067"/>
                  <a:gd name="connsiteX8" fmla="*/ 2731322 w 2887263"/>
                  <a:gd name="connsiteY8" fmla="*/ 400868 h 2498067"/>
                  <a:gd name="connsiteX9" fmla="*/ 2693166 w 2887263"/>
                  <a:gd name="connsiteY9" fmla="*/ 323636 h 2498067"/>
                  <a:gd name="connsiteX10" fmla="*/ 2626968 w 2887263"/>
                  <a:gd name="connsiteY10" fmla="*/ 237670 h 2498067"/>
                  <a:gd name="connsiteX11" fmla="*/ 2510201 w 2887263"/>
                  <a:gd name="connsiteY11" fmla="*/ 155842 h 2498067"/>
                  <a:gd name="connsiteX12" fmla="*/ 2343326 w 2887263"/>
                  <a:gd name="connsiteY12" fmla="*/ 87345 h 2498067"/>
                  <a:gd name="connsiteX13" fmla="*/ 2185645 w 2887263"/>
                  <a:gd name="connsiteY13" fmla="*/ 45971 h 2498067"/>
                  <a:gd name="connsiteX14" fmla="*/ 2155764 w 2887263"/>
                  <a:gd name="connsiteY14" fmla="*/ 45511 h 2498067"/>
                  <a:gd name="connsiteX15" fmla="*/ 2155764 w 2887263"/>
                  <a:gd name="connsiteY15" fmla="*/ 45511 h 2498067"/>
                  <a:gd name="connsiteX16" fmla="*/ 2145191 w 2887263"/>
                  <a:gd name="connsiteY16" fmla="*/ 35398 h 2498067"/>
                  <a:gd name="connsiteX17" fmla="*/ 2140594 w 2887263"/>
                  <a:gd name="connsiteY17" fmla="*/ 55625 h 2498067"/>
                  <a:gd name="connsiteX18" fmla="*/ 2158982 w 2887263"/>
                  <a:gd name="connsiteY18" fmla="*/ 110790 h 2498067"/>
                  <a:gd name="connsiteX19" fmla="*/ 2254602 w 2887263"/>
                  <a:gd name="connsiteY19" fmla="*/ 414659 h 2498067"/>
                  <a:gd name="connsiteX20" fmla="*/ 2324478 w 2887263"/>
                  <a:gd name="connsiteY20" fmla="*/ 638538 h 2498067"/>
                  <a:gd name="connsiteX21" fmla="*/ 2308848 w 2887263"/>
                  <a:gd name="connsiteY21" fmla="*/ 662443 h 2498067"/>
                  <a:gd name="connsiteX22" fmla="*/ 2104277 w 2887263"/>
                  <a:gd name="connsiteY22" fmla="*/ 677154 h 2498067"/>
                  <a:gd name="connsiteX23" fmla="*/ 1870284 w 2887263"/>
                  <a:gd name="connsiteY23" fmla="*/ 685888 h 2498067"/>
                  <a:gd name="connsiteX24" fmla="*/ 1704328 w 2887263"/>
                  <a:gd name="connsiteY24" fmla="*/ 683130 h 2498067"/>
                  <a:gd name="connsiteX25" fmla="*/ 1686859 w 2887263"/>
                  <a:gd name="connsiteY25" fmla="*/ 664282 h 2498067"/>
                  <a:gd name="connsiteX26" fmla="*/ 1684561 w 2887263"/>
                  <a:gd name="connsiteY26" fmla="*/ 566823 h 2498067"/>
                  <a:gd name="connsiteX27" fmla="*/ 1677205 w 2887263"/>
                  <a:gd name="connsiteY27" fmla="*/ 255599 h 2498067"/>
                  <a:gd name="connsiteX28" fmla="*/ 1672608 w 2887263"/>
                  <a:gd name="connsiteY28" fmla="*/ 74013 h 2498067"/>
                  <a:gd name="connsiteX29" fmla="*/ 1669390 w 2887263"/>
                  <a:gd name="connsiteY29" fmla="*/ 17929 h 2498067"/>
                  <a:gd name="connsiteX30" fmla="*/ 1659736 w 2887263"/>
                  <a:gd name="connsiteY30" fmla="*/ 0 h 2498067"/>
                  <a:gd name="connsiteX31" fmla="*/ 1593998 w 2887263"/>
                  <a:gd name="connsiteY31" fmla="*/ 70336 h 2498067"/>
                  <a:gd name="connsiteX32" fmla="*/ 1593998 w 2887263"/>
                  <a:gd name="connsiteY32" fmla="*/ 70336 h 2498067"/>
                  <a:gd name="connsiteX33" fmla="*/ 1538832 w 2887263"/>
                  <a:gd name="connsiteY33" fmla="*/ 111250 h 2498067"/>
                  <a:gd name="connsiteX34" fmla="*/ 1398621 w 2887263"/>
                  <a:gd name="connsiteY34" fmla="*/ 184804 h 2498067"/>
                  <a:gd name="connsiteX35" fmla="*/ 1238182 w 2887263"/>
                  <a:gd name="connsiteY35" fmla="*/ 268931 h 2498067"/>
                  <a:gd name="connsiteX36" fmla="*/ 1145780 w 2887263"/>
                  <a:gd name="connsiteY36" fmla="*/ 403626 h 2498067"/>
                  <a:gd name="connsiteX37" fmla="*/ 1096131 w 2887263"/>
                  <a:gd name="connsiteY37" fmla="*/ 563605 h 2498067"/>
                  <a:gd name="connsiteX38" fmla="*/ 1003729 w 2887263"/>
                  <a:gd name="connsiteY38" fmla="*/ 770935 h 2498067"/>
                  <a:gd name="connsiteX39" fmla="*/ 888342 w 2887263"/>
                  <a:gd name="connsiteY39" fmla="*/ 992056 h 2498067"/>
                  <a:gd name="connsiteX40" fmla="*/ 835935 w 2887263"/>
                  <a:gd name="connsiteY40" fmla="*/ 1090894 h 2498067"/>
                  <a:gd name="connsiteX41" fmla="*/ 783528 w 2887263"/>
                  <a:gd name="connsiteY41" fmla="*/ 1153874 h 2498067"/>
                  <a:gd name="connsiteX42" fmla="*/ 576658 w 2887263"/>
                  <a:gd name="connsiteY42" fmla="*/ 1290868 h 2498067"/>
                  <a:gd name="connsiteX43" fmla="*/ 418058 w 2887263"/>
                  <a:gd name="connsiteY43" fmla="*/ 1379592 h 2498067"/>
                  <a:gd name="connsiteX44" fmla="*/ 378063 w 2887263"/>
                  <a:gd name="connsiteY44" fmla="*/ 1395682 h 2498067"/>
                  <a:gd name="connsiteX45" fmla="*/ 308187 w 2887263"/>
                  <a:gd name="connsiteY45" fmla="*/ 1425563 h 2498067"/>
                  <a:gd name="connsiteX46" fmla="*/ 48450 w 2887263"/>
                  <a:gd name="connsiteY46" fmla="*/ 1513368 h 2498067"/>
                  <a:gd name="connsiteX47" fmla="*/ 1100 w 2887263"/>
                  <a:gd name="connsiteY47" fmla="*/ 1532675 h 2498067"/>
                  <a:gd name="connsiteX48" fmla="*/ 5237 w 2887263"/>
                  <a:gd name="connsiteY48" fmla="*/ 1553822 h 2498067"/>
                  <a:gd name="connsiteX49" fmla="*/ 15811 w 2887263"/>
                  <a:gd name="connsiteY49" fmla="*/ 1578647 h 2498067"/>
                  <a:gd name="connsiteX50" fmla="*/ 61322 w 2887263"/>
                  <a:gd name="connsiteY50" fmla="*/ 1699550 h 2498067"/>
                  <a:gd name="connsiteX51" fmla="*/ 77872 w 2887263"/>
                  <a:gd name="connsiteY51" fmla="*/ 1724375 h 2498067"/>
                  <a:gd name="connsiteX52" fmla="*/ 82929 w 2887263"/>
                  <a:gd name="connsiteY52" fmla="*/ 1728512 h 2498067"/>
                  <a:gd name="connsiteX53" fmla="*/ 104995 w 2887263"/>
                  <a:gd name="connsiteY53" fmla="*/ 1745521 h 2498067"/>
                  <a:gd name="connsiteX54" fmla="*/ 272789 w 2887263"/>
                  <a:gd name="connsiteY54" fmla="*/ 1732650 h 2498067"/>
                  <a:gd name="connsiteX55" fmla="*/ 387717 w 2887263"/>
                  <a:gd name="connsiteY55" fmla="*/ 1718399 h 2498067"/>
                  <a:gd name="connsiteX56" fmla="*/ 494829 w 2887263"/>
                  <a:gd name="connsiteY56" fmla="*/ 1694494 h 2498067"/>
                  <a:gd name="connsiteX57" fmla="*/ 766059 w 2887263"/>
                  <a:gd name="connsiteY57" fmla="*/ 1577267 h 2498067"/>
                  <a:gd name="connsiteX58" fmla="*/ 851105 w 2887263"/>
                  <a:gd name="connsiteY58" fmla="*/ 1528538 h 2498067"/>
                  <a:gd name="connsiteX59" fmla="*/ 962355 w 2887263"/>
                  <a:gd name="connsiteY59" fmla="*/ 1447629 h 2498067"/>
                  <a:gd name="connsiteX60" fmla="*/ 1127391 w 2887263"/>
                  <a:gd name="connsiteY60" fmla="*/ 1283512 h 2498067"/>
                  <a:gd name="connsiteX61" fmla="*/ 1186694 w 2887263"/>
                  <a:gd name="connsiteY61" fmla="*/ 1203063 h 2498067"/>
                  <a:gd name="connsiteX62" fmla="*/ 1247836 w 2887263"/>
                  <a:gd name="connsiteY62" fmla="*/ 1105145 h 2498067"/>
                  <a:gd name="connsiteX63" fmla="*/ 1288750 w 2887263"/>
                  <a:gd name="connsiteY63" fmla="*/ 1027913 h 2498067"/>
                  <a:gd name="connsiteX64" fmla="*/ 1297484 w 2887263"/>
                  <a:gd name="connsiteY64" fmla="*/ 1048140 h 2498067"/>
                  <a:gd name="connsiteX65" fmla="*/ 1320470 w 2887263"/>
                  <a:gd name="connsiteY65" fmla="*/ 1153874 h 2498067"/>
                  <a:gd name="connsiteX66" fmla="*/ 1359086 w 2887263"/>
                  <a:gd name="connsiteY66" fmla="*/ 1315692 h 2498067"/>
                  <a:gd name="connsiteX67" fmla="*/ 1380692 w 2887263"/>
                  <a:gd name="connsiteY67" fmla="*/ 1411772 h 2498067"/>
                  <a:gd name="connsiteX68" fmla="*/ 1407355 w 2887263"/>
                  <a:gd name="connsiteY68" fmla="*/ 1524401 h 2498067"/>
                  <a:gd name="connsiteX69" fmla="*/ 1414711 w 2887263"/>
                  <a:gd name="connsiteY69" fmla="*/ 1532216 h 2498067"/>
                  <a:gd name="connsiteX70" fmla="*/ 1414711 w 2887263"/>
                  <a:gd name="connsiteY70" fmla="*/ 1532216 h 2498067"/>
                  <a:gd name="connsiteX71" fmla="*/ 1414711 w 2887263"/>
                  <a:gd name="connsiteY71" fmla="*/ 1532216 h 2498067"/>
                  <a:gd name="connsiteX72" fmla="*/ 1407355 w 2887263"/>
                  <a:gd name="connsiteY72" fmla="*/ 1560258 h 2498067"/>
                  <a:gd name="connsiteX73" fmla="*/ 1373796 w 2887263"/>
                  <a:gd name="connsiteY73" fmla="*/ 1660015 h 2498067"/>
                  <a:gd name="connsiteX74" fmla="*/ 1331503 w 2887263"/>
                  <a:gd name="connsiteY74" fmla="*/ 1868264 h 2498067"/>
                  <a:gd name="connsiteX75" fmla="*/ 1307598 w 2887263"/>
                  <a:gd name="connsiteY75" fmla="*/ 2024566 h 2498067"/>
                  <a:gd name="connsiteX76" fmla="*/ 1282774 w 2887263"/>
                  <a:gd name="connsiteY76" fmla="*/ 2241090 h 2498067"/>
                  <a:gd name="connsiteX77" fmla="*/ 1263006 w 2887263"/>
                  <a:gd name="connsiteY77" fmla="*/ 2498068 h 2498067"/>
                  <a:gd name="connsiteX78" fmla="*/ 2458714 w 2887263"/>
                  <a:gd name="connsiteY78" fmla="*/ 2498068 h 2498067"/>
                  <a:gd name="connsiteX79" fmla="*/ 2452278 w 2887263"/>
                  <a:gd name="connsiteY79" fmla="*/ 2068698 h 2498067"/>
                  <a:gd name="connsiteX80" fmla="*/ 2447681 w 2887263"/>
                  <a:gd name="connsiteY80" fmla="*/ 1724835 h 2498067"/>
                  <a:gd name="connsiteX81" fmla="*/ 2448600 w 2887263"/>
                  <a:gd name="connsiteY81" fmla="*/ 1582784 h 2498067"/>
                  <a:gd name="connsiteX82" fmla="*/ 2448600 w 2887263"/>
                  <a:gd name="connsiteY82" fmla="*/ 1582784 h 2498067"/>
                  <a:gd name="connsiteX83" fmla="*/ 2661446 w 2887263"/>
                  <a:gd name="connsiteY83" fmla="*/ 1484866 h 2498067"/>
                  <a:gd name="connsiteX84" fmla="*/ 2873373 w 2887263"/>
                  <a:gd name="connsiteY84" fmla="*/ 1386028 h 2498067"/>
                  <a:gd name="connsiteX85" fmla="*/ 2887164 w 2887263"/>
                  <a:gd name="connsiteY85" fmla="*/ 1365801 h 2498067"/>
                  <a:gd name="connsiteX86" fmla="*/ 2880728 w 2887263"/>
                  <a:gd name="connsiteY86" fmla="*/ 1296384 h 2498067"/>
                  <a:gd name="connsiteX87" fmla="*/ 2519396 w 2887263"/>
                  <a:gd name="connsiteY87" fmla="*/ 1208120 h 2498067"/>
                  <a:gd name="connsiteX88" fmla="*/ 2487675 w 2887263"/>
                  <a:gd name="connsiteY88" fmla="*/ 1239380 h 2498067"/>
                  <a:gd name="connsiteX89" fmla="*/ 2453197 w 2887263"/>
                  <a:gd name="connsiteY89" fmla="*/ 1276157 h 2498067"/>
                  <a:gd name="connsiteX90" fmla="*/ 2454117 w 2887263"/>
                  <a:gd name="connsiteY90" fmla="*/ 1259148 h 2498067"/>
                  <a:gd name="connsiteX91" fmla="*/ 2453657 w 2887263"/>
                  <a:gd name="connsiteY91" fmla="*/ 1255470 h 2498067"/>
                  <a:gd name="connsiteX92" fmla="*/ 2465609 w 2887263"/>
                  <a:gd name="connsiteY92" fmla="*/ 1234323 h 2498067"/>
                  <a:gd name="connsiteX93" fmla="*/ 2493192 w 2887263"/>
                  <a:gd name="connsiteY93" fmla="*/ 1121694 h 2498067"/>
                  <a:gd name="connsiteX94" fmla="*/ 2502386 w 2887263"/>
                  <a:gd name="connsiteY94" fmla="*/ 1041704 h 2498067"/>
                  <a:gd name="connsiteX95" fmla="*/ 2506983 w 2887263"/>
                  <a:gd name="connsiteY95" fmla="*/ 1070207 h 2498067"/>
                  <a:gd name="connsiteX96" fmla="*/ 2527210 w 2887263"/>
                  <a:gd name="connsiteY96" fmla="*/ 1184675 h 2498067"/>
                  <a:gd name="connsiteX97" fmla="*/ 2519396 w 2887263"/>
                  <a:gd name="connsiteY97" fmla="*/ 1208120 h 2498067"/>
                  <a:gd name="connsiteX0" fmla="*/ 2880728 w 2887263"/>
                  <a:gd name="connsiteY0" fmla="*/ 1296384 h 2498068"/>
                  <a:gd name="connsiteX1" fmla="*/ 2870614 w 2887263"/>
                  <a:gd name="connsiteY1" fmla="*/ 1206741 h 2498068"/>
                  <a:gd name="connsiteX2" fmla="*/ 2853145 w 2887263"/>
                  <a:gd name="connsiteY2" fmla="*/ 1063311 h 2498068"/>
                  <a:gd name="connsiteX3" fmla="*/ 2830160 w 2887263"/>
                  <a:gd name="connsiteY3" fmla="*/ 879427 h 2498068"/>
                  <a:gd name="connsiteX4" fmla="*/ 2823264 w 2887263"/>
                  <a:gd name="connsiteY4" fmla="*/ 823802 h 2498068"/>
                  <a:gd name="connsiteX5" fmla="*/ 2804876 w 2887263"/>
                  <a:gd name="connsiteY5" fmla="*/ 720826 h 2498068"/>
                  <a:gd name="connsiteX6" fmla="*/ 2785108 w 2887263"/>
                  <a:gd name="connsiteY6" fmla="*/ 607278 h 2498068"/>
                  <a:gd name="connsiteX7" fmla="*/ 2762123 w 2887263"/>
                  <a:gd name="connsiteY7" fmla="*/ 502923 h 2498068"/>
                  <a:gd name="connsiteX8" fmla="*/ 2731322 w 2887263"/>
                  <a:gd name="connsiteY8" fmla="*/ 400868 h 2498068"/>
                  <a:gd name="connsiteX9" fmla="*/ 2693166 w 2887263"/>
                  <a:gd name="connsiteY9" fmla="*/ 323636 h 2498068"/>
                  <a:gd name="connsiteX10" fmla="*/ 2626968 w 2887263"/>
                  <a:gd name="connsiteY10" fmla="*/ 237670 h 2498068"/>
                  <a:gd name="connsiteX11" fmla="*/ 2510201 w 2887263"/>
                  <a:gd name="connsiteY11" fmla="*/ 155842 h 2498068"/>
                  <a:gd name="connsiteX12" fmla="*/ 2343326 w 2887263"/>
                  <a:gd name="connsiteY12" fmla="*/ 87345 h 2498068"/>
                  <a:gd name="connsiteX13" fmla="*/ 2185645 w 2887263"/>
                  <a:gd name="connsiteY13" fmla="*/ 45971 h 2498068"/>
                  <a:gd name="connsiteX14" fmla="*/ 2155764 w 2887263"/>
                  <a:gd name="connsiteY14" fmla="*/ 45511 h 2498068"/>
                  <a:gd name="connsiteX15" fmla="*/ 2155764 w 2887263"/>
                  <a:gd name="connsiteY15" fmla="*/ 45511 h 2498068"/>
                  <a:gd name="connsiteX16" fmla="*/ 2145191 w 2887263"/>
                  <a:gd name="connsiteY16" fmla="*/ 35398 h 2498068"/>
                  <a:gd name="connsiteX17" fmla="*/ 2140594 w 2887263"/>
                  <a:gd name="connsiteY17" fmla="*/ 55625 h 2498068"/>
                  <a:gd name="connsiteX18" fmla="*/ 2158982 w 2887263"/>
                  <a:gd name="connsiteY18" fmla="*/ 110790 h 2498068"/>
                  <a:gd name="connsiteX19" fmla="*/ 2254602 w 2887263"/>
                  <a:gd name="connsiteY19" fmla="*/ 414659 h 2498068"/>
                  <a:gd name="connsiteX20" fmla="*/ 2324478 w 2887263"/>
                  <a:gd name="connsiteY20" fmla="*/ 638538 h 2498068"/>
                  <a:gd name="connsiteX21" fmla="*/ 2308848 w 2887263"/>
                  <a:gd name="connsiteY21" fmla="*/ 662443 h 2498068"/>
                  <a:gd name="connsiteX22" fmla="*/ 2104277 w 2887263"/>
                  <a:gd name="connsiteY22" fmla="*/ 677154 h 2498068"/>
                  <a:gd name="connsiteX23" fmla="*/ 1870284 w 2887263"/>
                  <a:gd name="connsiteY23" fmla="*/ 685888 h 2498068"/>
                  <a:gd name="connsiteX24" fmla="*/ 1704328 w 2887263"/>
                  <a:gd name="connsiteY24" fmla="*/ 683130 h 2498068"/>
                  <a:gd name="connsiteX25" fmla="*/ 1686859 w 2887263"/>
                  <a:gd name="connsiteY25" fmla="*/ 664282 h 2498068"/>
                  <a:gd name="connsiteX26" fmla="*/ 1684561 w 2887263"/>
                  <a:gd name="connsiteY26" fmla="*/ 566823 h 2498068"/>
                  <a:gd name="connsiteX27" fmla="*/ 1677205 w 2887263"/>
                  <a:gd name="connsiteY27" fmla="*/ 255599 h 2498068"/>
                  <a:gd name="connsiteX28" fmla="*/ 1672608 w 2887263"/>
                  <a:gd name="connsiteY28" fmla="*/ 74013 h 2498068"/>
                  <a:gd name="connsiteX29" fmla="*/ 1669390 w 2887263"/>
                  <a:gd name="connsiteY29" fmla="*/ 17929 h 2498068"/>
                  <a:gd name="connsiteX30" fmla="*/ 1659736 w 2887263"/>
                  <a:gd name="connsiteY30" fmla="*/ 0 h 2498068"/>
                  <a:gd name="connsiteX31" fmla="*/ 1593998 w 2887263"/>
                  <a:gd name="connsiteY31" fmla="*/ 70336 h 2498068"/>
                  <a:gd name="connsiteX32" fmla="*/ 1593998 w 2887263"/>
                  <a:gd name="connsiteY32" fmla="*/ 70336 h 2498068"/>
                  <a:gd name="connsiteX33" fmla="*/ 1538832 w 2887263"/>
                  <a:gd name="connsiteY33" fmla="*/ 111250 h 2498068"/>
                  <a:gd name="connsiteX34" fmla="*/ 1398621 w 2887263"/>
                  <a:gd name="connsiteY34" fmla="*/ 184804 h 2498068"/>
                  <a:gd name="connsiteX35" fmla="*/ 1238182 w 2887263"/>
                  <a:gd name="connsiteY35" fmla="*/ 268931 h 2498068"/>
                  <a:gd name="connsiteX36" fmla="*/ 1145780 w 2887263"/>
                  <a:gd name="connsiteY36" fmla="*/ 403626 h 2498068"/>
                  <a:gd name="connsiteX37" fmla="*/ 1096131 w 2887263"/>
                  <a:gd name="connsiteY37" fmla="*/ 563605 h 2498068"/>
                  <a:gd name="connsiteX38" fmla="*/ 1003729 w 2887263"/>
                  <a:gd name="connsiteY38" fmla="*/ 770935 h 2498068"/>
                  <a:gd name="connsiteX39" fmla="*/ 888342 w 2887263"/>
                  <a:gd name="connsiteY39" fmla="*/ 992056 h 2498068"/>
                  <a:gd name="connsiteX40" fmla="*/ 835935 w 2887263"/>
                  <a:gd name="connsiteY40" fmla="*/ 1090894 h 2498068"/>
                  <a:gd name="connsiteX41" fmla="*/ 783528 w 2887263"/>
                  <a:gd name="connsiteY41" fmla="*/ 1153874 h 2498068"/>
                  <a:gd name="connsiteX42" fmla="*/ 576658 w 2887263"/>
                  <a:gd name="connsiteY42" fmla="*/ 1290868 h 2498068"/>
                  <a:gd name="connsiteX43" fmla="*/ 418058 w 2887263"/>
                  <a:gd name="connsiteY43" fmla="*/ 1379592 h 2498068"/>
                  <a:gd name="connsiteX44" fmla="*/ 378063 w 2887263"/>
                  <a:gd name="connsiteY44" fmla="*/ 1395682 h 2498068"/>
                  <a:gd name="connsiteX45" fmla="*/ 308187 w 2887263"/>
                  <a:gd name="connsiteY45" fmla="*/ 1425563 h 2498068"/>
                  <a:gd name="connsiteX46" fmla="*/ 48450 w 2887263"/>
                  <a:gd name="connsiteY46" fmla="*/ 1513368 h 2498068"/>
                  <a:gd name="connsiteX47" fmla="*/ 1100 w 2887263"/>
                  <a:gd name="connsiteY47" fmla="*/ 1532675 h 2498068"/>
                  <a:gd name="connsiteX48" fmla="*/ 5237 w 2887263"/>
                  <a:gd name="connsiteY48" fmla="*/ 1553822 h 2498068"/>
                  <a:gd name="connsiteX49" fmla="*/ 15811 w 2887263"/>
                  <a:gd name="connsiteY49" fmla="*/ 1578647 h 2498068"/>
                  <a:gd name="connsiteX50" fmla="*/ 61322 w 2887263"/>
                  <a:gd name="connsiteY50" fmla="*/ 1699550 h 2498068"/>
                  <a:gd name="connsiteX51" fmla="*/ 77872 w 2887263"/>
                  <a:gd name="connsiteY51" fmla="*/ 1724375 h 2498068"/>
                  <a:gd name="connsiteX52" fmla="*/ 82929 w 2887263"/>
                  <a:gd name="connsiteY52" fmla="*/ 1728512 h 2498068"/>
                  <a:gd name="connsiteX53" fmla="*/ 104995 w 2887263"/>
                  <a:gd name="connsiteY53" fmla="*/ 1745521 h 2498068"/>
                  <a:gd name="connsiteX54" fmla="*/ 272789 w 2887263"/>
                  <a:gd name="connsiteY54" fmla="*/ 1732650 h 2498068"/>
                  <a:gd name="connsiteX55" fmla="*/ 387717 w 2887263"/>
                  <a:gd name="connsiteY55" fmla="*/ 1718399 h 2498068"/>
                  <a:gd name="connsiteX56" fmla="*/ 494829 w 2887263"/>
                  <a:gd name="connsiteY56" fmla="*/ 1694494 h 2498068"/>
                  <a:gd name="connsiteX57" fmla="*/ 766059 w 2887263"/>
                  <a:gd name="connsiteY57" fmla="*/ 1577267 h 2498068"/>
                  <a:gd name="connsiteX58" fmla="*/ 851105 w 2887263"/>
                  <a:gd name="connsiteY58" fmla="*/ 1528538 h 2498068"/>
                  <a:gd name="connsiteX59" fmla="*/ 962355 w 2887263"/>
                  <a:gd name="connsiteY59" fmla="*/ 1447629 h 2498068"/>
                  <a:gd name="connsiteX60" fmla="*/ 1127391 w 2887263"/>
                  <a:gd name="connsiteY60" fmla="*/ 1283512 h 2498068"/>
                  <a:gd name="connsiteX61" fmla="*/ 1186694 w 2887263"/>
                  <a:gd name="connsiteY61" fmla="*/ 1203063 h 2498068"/>
                  <a:gd name="connsiteX62" fmla="*/ 1247836 w 2887263"/>
                  <a:gd name="connsiteY62" fmla="*/ 1105145 h 2498068"/>
                  <a:gd name="connsiteX63" fmla="*/ 1288750 w 2887263"/>
                  <a:gd name="connsiteY63" fmla="*/ 1027913 h 2498068"/>
                  <a:gd name="connsiteX64" fmla="*/ 1297484 w 2887263"/>
                  <a:gd name="connsiteY64" fmla="*/ 1048140 h 2498068"/>
                  <a:gd name="connsiteX65" fmla="*/ 1320470 w 2887263"/>
                  <a:gd name="connsiteY65" fmla="*/ 1153874 h 2498068"/>
                  <a:gd name="connsiteX66" fmla="*/ 1359086 w 2887263"/>
                  <a:gd name="connsiteY66" fmla="*/ 1315692 h 2498068"/>
                  <a:gd name="connsiteX67" fmla="*/ 1380692 w 2887263"/>
                  <a:gd name="connsiteY67" fmla="*/ 1411772 h 2498068"/>
                  <a:gd name="connsiteX68" fmla="*/ 1407355 w 2887263"/>
                  <a:gd name="connsiteY68" fmla="*/ 1524401 h 2498068"/>
                  <a:gd name="connsiteX69" fmla="*/ 1414711 w 2887263"/>
                  <a:gd name="connsiteY69" fmla="*/ 1532216 h 2498068"/>
                  <a:gd name="connsiteX70" fmla="*/ 1414711 w 2887263"/>
                  <a:gd name="connsiteY70" fmla="*/ 1532216 h 2498068"/>
                  <a:gd name="connsiteX71" fmla="*/ 1414711 w 2887263"/>
                  <a:gd name="connsiteY71" fmla="*/ 1532216 h 2498068"/>
                  <a:gd name="connsiteX72" fmla="*/ 1407355 w 2887263"/>
                  <a:gd name="connsiteY72" fmla="*/ 1560258 h 2498068"/>
                  <a:gd name="connsiteX73" fmla="*/ 1373796 w 2887263"/>
                  <a:gd name="connsiteY73" fmla="*/ 1660015 h 2498068"/>
                  <a:gd name="connsiteX74" fmla="*/ 1331503 w 2887263"/>
                  <a:gd name="connsiteY74" fmla="*/ 1868264 h 2498068"/>
                  <a:gd name="connsiteX75" fmla="*/ 1307598 w 2887263"/>
                  <a:gd name="connsiteY75" fmla="*/ 2024566 h 2498068"/>
                  <a:gd name="connsiteX76" fmla="*/ 1282774 w 2887263"/>
                  <a:gd name="connsiteY76" fmla="*/ 2241090 h 2498068"/>
                  <a:gd name="connsiteX77" fmla="*/ 1288584 w 2887263"/>
                  <a:gd name="connsiteY77" fmla="*/ 2361654 h 2498068"/>
                  <a:gd name="connsiteX78" fmla="*/ 2458714 w 2887263"/>
                  <a:gd name="connsiteY78" fmla="*/ 2498068 h 2498068"/>
                  <a:gd name="connsiteX79" fmla="*/ 2452278 w 2887263"/>
                  <a:gd name="connsiteY79" fmla="*/ 2068698 h 2498068"/>
                  <a:gd name="connsiteX80" fmla="*/ 2447681 w 2887263"/>
                  <a:gd name="connsiteY80" fmla="*/ 1724835 h 2498068"/>
                  <a:gd name="connsiteX81" fmla="*/ 2448600 w 2887263"/>
                  <a:gd name="connsiteY81" fmla="*/ 1582784 h 2498068"/>
                  <a:gd name="connsiteX82" fmla="*/ 2448600 w 2887263"/>
                  <a:gd name="connsiteY82" fmla="*/ 1582784 h 2498068"/>
                  <a:gd name="connsiteX83" fmla="*/ 2661446 w 2887263"/>
                  <a:gd name="connsiteY83" fmla="*/ 1484866 h 2498068"/>
                  <a:gd name="connsiteX84" fmla="*/ 2873373 w 2887263"/>
                  <a:gd name="connsiteY84" fmla="*/ 1386028 h 2498068"/>
                  <a:gd name="connsiteX85" fmla="*/ 2887164 w 2887263"/>
                  <a:gd name="connsiteY85" fmla="*/ 1365801 h 2498068"/>
                  <a:gd name="connsiteX86" fmla="*/ 2880728 w 2887263"/>
                  <a:gd name="connsiteY86" fmla="*/ 1296384 h 2498068"/>
                  <a:gd name="connsiteX87" fmla="*/ 2519396 w 2887263"/>
                  <a:gd name="connsiteY87" fmla="*/ 1208120 h 2498068"/>
                  <a:gd name="connsiteX88" fmla="*/ 2487675 w 2887263"/>
                  <a:gd name="connsiteY88" fmla="*/ 1239380 h 2498068"/>
                  <a:gd name="connsiteX89" fmla="*/ 2453197 w 2887263"/>
                  <a:gd name="connsiteY89" fmla="*/ 1276157 h 2498068"/>
                  <a:gd name="connsiteX90" fmla="*/ 2454117 w 2887263"/>
                  <a:gd name="connsiteY90" fmla="*/ 1259148 h 2498068"/>
                  <a:gd name="connsiteX91" fmla="*/ 2453657 w 2887263"/>
                  <a:gd name="connsiteY91" fmla="*/ 1255470 h 2498068"/>
                  <a:gd name="connsiteX92" fmla="*/ 2465609 w 2887263"/>
                  <a:gd name="connsiteY92" fmla="*/ 1234323 h 2498068"/>
                  <a:gd name="connsiteX93" fmla="*/ 2493192 w 2887263"/>
                  <a:gd name="connsiteY93" fmla="*/ 1121694 h 2498068"/>
                  <a:gd name="connsiteX94" fmla="*/ 2502386 w 2887263"/>
                  <a:gd name="connsiteY94" fmla="*/ 1041704 h 2498068"/>
                  <a:gd name="connsiteX95" fmla="*/ 2506983 w 2887263"/>
                  <a:gd name="connsiteY95" fmla="*/ 1070207 h 2498068"/>
                  <a:gd name="connsiteX96" fmla="*/ 2527210 w 2887263"/>
                  <a:gd name="connsiteY96" fmla="*/ 1184675 h 2498068"/>
                  <a:gd name="connsiteX97" fmla="*/ 2519396 w 2887263"/>
                  <a:gd name="connsiteY97" fmla="*/ 1208120 h 2498068"/>
                  <a:gd name="connsiteX0" fmla="*/ 2880728 w 2887263"/>
                  <a:gd name="connsiteY0" fmla="*/ 1296384 h 2498068"/>
                  <a:gd name="connsiteX1" fmla="*/ 2870614 w 2887263"/>
                  <a:gd name="connsiteY1" fmla="*/ 1206741 h 2498068"/>
                  <a:gd name="connsiteX2" fmla="*/ 2853145 w 2887263"/>
                  <a:gd name="connsiteY2" fmla="*/ 1063311 h 2498068"/>
                  <a:gd name="connsiteX3" fmla="*/ 2830160 w 2887263"/>
                  <a:gd name="connsiteY3" fmla="*/ 879427 h 2498068"/>
                  <a:gd name="connsiteX4" fmla="*/ 2823264 w 2887263"/>
                  <a:gd name="connsiteY4" fmla="*/ 823802 h 2498068"/>
                  <a:gd name="connsiteX5" fmla="*/ 2804876 w 2887263"/>
                  <a:gd name="connsiteY5" fmla="*/ 720826 h 2498068"/>
                  <a:gd name="connsiteX6" fmla="*/ 2785108 w 2887263"/>
                  <a:gd name="connsiteY6" fmla="*/ 607278 h 2498068"/>
                  <a:gd name="connsiteX7" fmla="*/ 2762123 w 2887263"/>
                  <a:gd name="connsiteY7" fmla="*/ 502923 h 2498068"/>
                  <a:gd name="connsiteX8" fmla="*/ 2731322 w 2887263"/>
                  <a:gd name="connsiteY8" fmla="*/ 400868 h 2498068"/>
                  <a:gd name="connsiteX9" fmla="*/ 2693166 w 2887263"/>
                  <a:gd name="connsiteY9" fmla="*/ 323636 h 2498068"/>
                  <a:gd name="connsiteX10" fmla="*/ 2626968 w 2887263"/>
                  <a:gd name="connsiteY10" fmla="*/ 237670 h 2498068"/>
                  <a:gd name="connsiteX11" fmla="*/ 2510201 w 2887263"/>
                  <a:gd name="connsiteY11" fmla="*/ 155842 h 2498068"/>
                  <a:gd name="connsiteX12" fmla="*/ 2343326 w 2887263"/>
                  <a:gd name="connsiteY12" fmla="*/ 87345 h 2498068"/>
                  <a:gd name="connsiteX13" fmla="*/ 2185645 w 2887263"/>
                  <a:gd name="connsiteY13" fmla="*/ 45971 h 2498068"/>
                  <a:gd name="connsiteX14" fmla="*/ 2155764 w 2887263"/>
                  <a:gd name="connsiteY14" fmla="*/ 45511 h 2498068"/>
                  <a:gd name="connsiteX15" fmla="*/ 2155764 w 2887263"/>
                  <a:gd name="connsiteY15" fmla="*/ 45511 h 2498068"/>
                  <a:gd name="connsiteX16" fmla="*/ 2145191 w 2887263"/>
                  <a:gd name="connsiteY16" fmla="*/ 35398 h 2498068"/>
                  <a:gd name="connsiteX17" fmla="*/ 2140594 w 2887263"/>
                  <a:gd name="connsiteY17" fmla="*/ 55625 h 2498068"/>
                  <a:gd name="connsiteX18" fmla="*/ 2158982 w 2887263"/>
                  <a:gd name="connsiteY18" fmla="*/ 110790 h 2498068"/>
                  <a:gd name="connsiteX19" fmla="*/ 2254602 w 2887263"/>
                  <a:gd name="connsiteY19" fmla="*/ 414659 h 2498068"/>
                  <a:gd name="connsiteX20" fmla="*/ 2324478 w 2887263"/>
                  <a:gd name="connsiteY20" fmla="*/ 638538 h 2498068"/>
                  <a:gd name="connsiteX21" fmla="*/ 2308848 w 2887263"/>
                  <a:gd name="connsiteY21" fmla="*/ 662443 h 2498068"/>
                  <a:gd name="connsiteX22" fmla="*/ 2104277 w 2887263"/>
                  <a:gd name="connsiteY22" fmla="*/ 677154 h 2498068"/>
                  <a:gd name="connsiteX23" fmla="*/ 1870284 w 2887263"/>
                  <a:gd name="connsiteY23" fmla="*/ 685888 h 2498068"/>
                  <a:gd name="connsiteX24" fmla="*/ 1704328 w 2887263"/>
                  <a:gd name="connsiteY24" fmla="*/ 683130 h 2498068"/>
                  <a:gd name="connsiteX25" fmla="*/ 1686859 w 2887263"/>
                  <a:gd name="connsiteY25" fmla="*/ 664282 h 2498068"/>
                  <a:gd name="connsiteX26" fmla="*/ 1684561 w 2887263"/>
                  <a:gd name="connsiteY26" fmla="*/ 566823 h 2498068"/>
                  <a:gd name="connsiteX27" fmla="*/ 1677205 w 2887263"/>
                  <a:gd name="connsiteY27" fmla="*/ 255599 h 2498068"/>
                  <a:gd name="connsiteX28" fmla="*/ 1672608 w 2887263"/>
                  <a:gd name="connsiteY28" fmla="*/ 74013 h 2498068"/>
                  <a:gd name="connsiteX29" fmla="*/ 1669390 w 2887263"/>
                  <a:gd name="connsiteY29" fmla="*/ 17929 h 2498068"/>
                  <a:gd name="connsiteX30" fmla="*/ 1659736 w 2887263"/>
                  <a:gd name="connsiteY30" fmla="*/ 0 h 2498068"/>
                  <a:gd name="connsiteX31" fmla="*/ 1593998 w 2887263"/>
                  <a:gd name="connsiteY31" fmla="*/ 70336 h 2498068"/>
                  <a:gd name="connsiteX32" fmla="*/ 1593998 w 2887263"/>
                  <a:gd name="connsiteY32" fmla="*/ 70336 h 2498068"/>
                  <a:gd name="connsiteX33" fmla="*/ 1538832 w 2887263"/>
                  <a:gd name="connsiteY33" fmla="*/ 111250 h 2498068"/>
                  <a:gd name="connsiteX34" fmla="*/ 1398621 w 2887263"/>
                  <a:gd name="connsiteY34" fmla="*/ 184804 h 2498068"/>
                  <a:gd name="connsiteX35" fmla="*/ 1238182 w 2887263"/>
                  <a:gd name="connsiteY35" fmla="*/ 268931 h 2498068"/>
                  <a:gd name="connsiteX36" fmla="*/ 1145780 w 2887263"/>
                  <a:gd name="connsiteY36" fmla="*/ 403626 h 2498068"/>
                  <a:gd name="connsiteX37" fmla="*/ 1096131 w 2887263"/>
                  <a:gd name="connsiteY37" fmla="*/ 563605 h 2498068"/>
                  <a:gd name="connsiteX38" fmla="*/ 1003729 w 2887263"/>
                  <a:gd name="connsiteY38" fmla="*/ 770935 h 2498068"/>
                  <a:gd name="connsiteX39" fmla="*/ 888342 w 2887263"/>
                  <a:gd name="connsiteY39" fmla="*/ 992056 h 2498068"/>
                  <a:gd name="connsiteX40" fmla="*/ 835935 w 2887263"/>
                  <a:gd name="connsiteY40" fmla="*/ 1090894 h 2498068"/>
                  <a:gd name="connsiteX41" fmla="*/ 783528 w 2887263"/>
                  <a:gd name="connsiteY41" fmla="*/ 1153874 h 2498068"/>
                  <a:gd name="connsiteX42" fmla="*/ 576658 w 2887263"/>
                  <a:gd name="connsiteY42" fmla="*/ 1290868 h 2498068"/>
                  <a:gd name="connsiteX43" fmla="*/ 418058 w 2887263"/>
                  <a:gd name="connsiteY43" fmla="*/ 1379592 h 2498068"/>
                  <a:gd name="connsiteX44" fmla="*/ 378063 w 2887263"/>
                  <a:gd name="connsiteY44" fmla="*/ 1395682 h 2498068"/>
                  <a:gd name="connsiteX45" fmla="*/ 308187 w 2887263"/>
                  <a:gd name="connsiteY45" fmla="*/ 1425563 h 2498068"/>
                  <a:gd name="connsiteX46" fmla="*/ 48450 w 2887263"/>
                  <a:gd name="connsiteY46" fmla="*/ 1513368 h 2498068"/>
                  <a:gd name="connsiteX47" fmla="*/ 1100 w 2887263"/>
                  <a:gd name="connsiteY47" fmla="*/ 1532675 h 2498068"/>
                  <a:gd name="connsiteX48" fmla="*/ 5237 w 2887263"/>
                  <a:gd name="connsiteY48" fmla="*/ 1553822 h 2498068"/>
                  <a:gd name="connsiteX49" fmla="*/ 15811 w 2887263"/>
                  <a:gd name="connsiteY49" fmla="*/ 1578647 h 2498068"/>
                  <a:gd name="connsiteX50" fmla="*/ 61322 w 2887263"/>
                  <a:gd name="connsiteY50" fmla="*/ 1699550 h 2498068"/>
                  <a:gd name="connsiteX51" fmla="*/ 77872 w 2887263"/>
                  <a:gd name="connsiteY51" fmla="*/ 1724375 h 2498068"/>
                  <a:gd name="connsiteX52" fmla="*/ 82929 w 2887263"/>
                  <a:gd name="connsiteY52" fmla="*/ 1728512 h 2498068"/>
                  <a:gd name="connsiteX53" fmla="*/ 104995 w 2887263"/>
                  <a:gd name="connsiteY53" fmla="*/ 1745521 h 2498068"/>
                  <a:gd name="connsiteX54" fmla="*/ 272789 w 2887263"/>
                  <a:gd name="connsiteY54" fmla="*/ 1732650 h 2498068"/>
                  <a:gd name="connsiteX55" fmla="*/ 387717 w 2887263"/>
                  <a:gd name="connsiteY55" fmla="*/ 1718399 h 2498068"/>
                  <a:gd name="connsiteX56" fmla="*/ 494829 w 2887263"/>
                  <a:gd name="connsiteY56" fmla="*/ 1694494 h 2498068"/>
                  <a:gd name="connsiteX57" fmla="*/ 766059 w 2887263"/>
                  <a:gd name="connsiteY57" fmla="*/ 1577267 h 2498068"/>
                  <a:gd name="connsiteX58" fmla="*/ 851105 w 2887263"/>
                  <a:gd name="connsiteY58" fmla="*/ 1528538 h 2498068"/>
                  <a:gd name="connsiteX59" fmla="*/ 962355 w 2887263"/>
                  <a:gd name="connsiteY59" fmla="*/ 1447629 h 2498068"/>
                  <a:gd name="connsiteX60" fmla="*/ 1127391 w 2887263"/>
                  <a:gd name="connsiteY60" fmla="*/ 1283512 h 2498068"/>
                  <a:gd name="connsiteX61" fmla="*/ 1186694 w 2887263"/>
                  <a:gd name="connsiteY61" fmla="*/ 1203063 h 2498068"/>
                  <a:gd name="connsiteX62" fmla="*/ 1247836 w 2887263"/>
                  <a:gd name="connsiteY62" fmla="*/ 1105145 h 2498068"/>
                  <a:gd name="connsiteX63" fmla="*/ 1288750 w 2887263"/>
                  <a:gd name="connsiteY63" fmla="*/ 1027913 h 2498068"/>
                  <a:gd name="connsiteX64" fmla="*/ 1297484 w 2887263"/>
                  <a:gd name="connsiteY64" fmla="*/ 1048140 h 2498068"/>
                  <a:gd name="connsiteX65" fmla="*/ 1320470 w 2887263"/>
                  <a:gd name="connsiteY65" fmla="*/ 1153874 h 2498068"/>
                  <a:gd name="connsiteX66" fmla="*/ 1359086 w 2887263"/>
                  <a:gd name="connsiteY66" fmla="*/ 1315692 h 2498068"/>
                  <a:gd name="connsiteX67" fmla="*/ 1380692 w 2887263"/>
                  <a:gd name="connsiteY67" fmla="*/ 1411772 h 2498068"/>
                  <a:gd name="connsiteX68" fmla="*/ 1407355 w 2887263"/>
                  <a:gd name="connsiteY68" fmla="*/ 1524401 h 2498068"/>
                  <a:gd name="connsiteX69" fmla="*/ 1414711 w 2887263"/>
                  <a:gd name="connsiteY69" fmla="*/ 1532216 h 2498068"/>
                  <a:gd name="connsiteX70" fmla="*/ 1414711 w 2887263"/>
                  <a:gd name="connsiteY70" fmla="*/ 1532216 h 2498068"/>
                  <a:gd name="connsiteX71" fmla="*/ 1414711 w 2887263"/>
                  <a:gd name="connsiteY71" fmla="*/ 1532216 h 2498068"/>
                  <a:gd name="connsiteX72" fmla="*/ 1407355 w 2887263"/>
                  <a:gd name="connsiteY72" fmla="*/ 1560258 h 2498068"/>
                  <a:gd name="connsiteX73" fmla="*/ 1373796 w 2887263"/>
                  <a:gd name="connsiteY73" fmla="*/ 1660015 h 2498068"/>
                  <a:gd name="connsiteX74" fmla="*/ 1331503 w 2887263"/>
                  <a:gd name="connsiteY74" fmla="*/ 1868264 h 2498068"/>
                  <a:gd name="connsiteX75" fmla="*/ 1307598 w 2887263"/>
                  <a:gd name="connsiteY75" fmla="*/ 2024566 h 2498068"/>
                  <a:gd name="connsiteX76" fmla="*/ 1282774 w 2887263"/>
                  <a:gd name="connsiteY76" fmla="*/ 2241090 h 2498068"/>
                  <a:gd name="connsiteX77" fmla="*/ 1288584 w 2887263"/>
                  <a:gd name="connsiteY77" fmla="*/ 2361654 h 2498068"/>
                  <a:gd name="connsiteX78" fmla="*/ 2458714 w 2887263"/>
                  <a:gd name="connsiteY78" fmla="*/ 2498068 h 2498068"/>
                  <a:gd name="connsiteX79" fmla="*/ 2452278 w 2887263"/>
                  <a:gd name="connsiteY79" fmla="*/ 2068698 h 2498068"/>
                  <a:gd name="connsiteX80" fmla="*/ 2447681 w 2887263"/>
                  <a:gd name="connsiteY80" fmla="*/ 1724835 h 2498068"/>
                  <a:gd name="connsiteX81" fmla="*/ 2448600 w 2887263"/>
                  <a:gd name="connsiteY81" fmla="*/ 1582784 h 2498068"/>
                  <a:gd name="connsiteX82" fmla="*/ 2448600 w 2887263"/>
                  <a:gd name="connsiteY82" fmla="*/ 1582784 h 2498068"/>
                  <a:gd name="connsiteX83" fmla="*/ 2661446 w 2887263"/>
                  <a:gd name="connsiteY83" fmla="*/ 1484866 h 2498068"/>
                  <a:gd name="connsiteX84" fmla="*/ 2873373 w 2887263"/>
                  <a:gd name="connsiteY84" fmla="*/ 1386028 h 2498068"/>
                  <a:gd name="connsiteX85" fmla="*/ 2887164 w 2887263"/>
                  <a:gd name="connsiteY85" fmla="*/ 1365801 h 2498068"/>
                  <a:gd name="connsiteX86" fmla="*/ 2880728 w 2887263"/>
                  <a:gd name="connsiteY86" fmla="*/ 1296384 h 2498068"/>
                  <a:gd name="connsiteX87" fmla="*/ 2519396 w 2887263"/>
                  <a:gd name="connsiteY87" fmla="*/ 1208120 h 2498068"/>
                  <a:gd name="connsiteX88" fmla="*/ 2487675 w 2887263"/>
                  <a:gd name="connsiteY88" fmla="*/ 1239380 h 2498068"/>
                  <a:gd name="connsiteX89" fmla="*/ 2453197 w 2887263"/>
                  <a:gd name="connsiteY89" fmla="*/ 1276157 h 2498068"/>
                  <a:gd name="connsiteX90" fmla="*/ 2454117 w 2887263"/>
                  <a:gd name="connsiteY90" fmla="*/ 1259148 h 2498068"/>
                  <a:gd name="connsiteX91" fmla="*/ 2453657 w 2887263"/>
                  <a:gd name="connsiteY91" fmla="*/ 1255470 h 2498068"/>
                  <a:gd name="connsiteX92" fmla="*/ 2465609 w 2887263"/>
                  <a:gd name="connsiteY92" fmla="*/ 1234323 h 2498068"/>
                  <a:gd name="connsiteX93" fmla="*/ 2493192 w 2887263"/>
                  <a:gd name="connsiteY93" fmla="*/ 1121694 h 2498068"/>
                  <a:gd name="connsiteX94" fmla="*/ 2502386 w 2887263"/>
                  <a:gd name="connsiteY94" fmla="*/ 1041704 h 2498068"/>
                  <a:gd name="connsiteX95" fmla="*/ 2506983 w 2887263"/>
                  <a:gd name="connsiteY95" fmla="*/ 1070207 h 2498068"/>
                  <a:gd name="connsiteX96" fmla="*/ 2527210 w 2887263"/>
                  <a:gd name="connsiteY96" fmla="*/ 1184675 h 2498068"/>
                  <a:gd name="connsiteX97" fmla="*/ 2519396 w 2887263"/>
                  <a:gd name="connsiteY97" fmla="*/ 1208120 h 2498068"/>
                  <a:gd name="connsiteX0" fmla="*/ 2880728 w 2887263"/>
                  <a:gd name="connsiteY0" fmla="*/ 1296384 h 2394518"/>
                  <a:gd name="connsiteX1" fmla="*/ 2870614 w 2887263"/>
                  <a:gd name="connsiteY1" fmla="*/ 1206741 h 2394518"/>
                  <a:gd name="connsiteX2" fmla="*/ 2853145 w 2887263"/>
                  <a:gd name="connsiteY2" fmla="*/ 1063311 h 2394518"/>
                  <a:gd name="connsiteX3" fmla="*/ 2830160 w 2887263"/>
                  <a:gd name="connsiteY3" fmla="*/ 879427 h 2394518"/>
                  <a:gd name="connsiteX4" fmla="*/ 2823264 w 2887263"/>
                  <a:gd name="connsiteY4" fmla="*/ 823802 h 2394518"/>
                  <a:gd name="connsiteX5" fmla="*/ 2804876 w 2887263"/>
                  <a:gd name="connsiteY5" fmla="*/ 720826 h 2394518"/>
                  <a:gd name="connsiteX6" fmla="*/ 2785108 w 2887263"/>
                  <a:gd name="connsiteY6" fmla="*/ 607278 h 2394518"/>
                  <a:gd name="connsiteX7" fmla="*/ 2762123 w 2887263"/>
                  <a:gd name="connsiteY7" fmla="*/ 502923 h 2394518"/>
                  <a:gd name="connsiteX8" fmla="*/ 2731322 w 2887263"/>
                  <a:gd name="connsiteY8" fmla="*/ 400868 h 2394518"/>
                  <a:gd name="connsiteX9" fmla="*/ 2693166 w 2887263"/>
                  <a:gd name="connsiteY9" fmla="*/ 323636 h 2394518"/>
                  <a:gd name="connsiteX10" fmla="*/ 2626968 w 2887263"/>
                  <a:gd name="connsiteY10" fmla="*/ 237670 h 2394518"/>
                  <a:gd name="connsiteX11" fmla="*/ 2510201 w 2887263"/>
                  <a:gd name="connsiteY11" fmla="*/ 155842 h 2394518"/>
                  <a:gd name="connsiteX12" fmla="*/ 2343326 w 2887263"/>
                  <a:gd name="connsiteY12" fmla="*/ 87345 h 2394518"/>
                  <a:gd name="connsiteX13" fmla="*/ 2185645 w 2887263"/>
                  <a:gd name="connsiteY13" fmla="*/ 45971 h 2394518"/>
                  <a:gd name="connsiteX14" fmla="*/ 2155764 w 2887263"/>
                  <a:gd name="connsiteY14" fmla="*/ 45511 h 2394518"/>
                  <a:gd name="connsiteX15" fmla="*/ 2155764 w 2887263"/>
                  <a:gd name="connsiteY15" fmla="*/ 45511 h 2394518"/>
                  <a:gd name="connsiteX16" fmla="*/ 2145191 w 2887263"/>
                  <a:gd name="connsiteY16" fmla="*/ 35398 h 2394518"/>
                  <a:gd name="connsiteX17" fmla="*/ 2140594 w 2887263"/>
                  <a:gd name="connsiteY17" fmla="*/ 55625 h 2394518"/>
                  <a:gd name="connsiteX18" fmla="*/ 2158982 w 2887263"/>
                  <a:gd name="connsiteY18" fmla="*/ 110790 h 2394518"/>
                  <a:gd name="connsiteX19" fmla="*/ 2254602 w 2887263"/>
                  <a:gd name="connsiteY19" fmla="*/ 414659 h 2394518"/>
                  <a:gd name="connsiteX20" fmla="*/ 2324478 w 2887263"/>
                  <a:gd name="connsiteY20" fmla="*/ 638538 h 2394518"/>
                  <a:gd name="connsiteX21" fmla="*/ 2308848 w 2887263"/>
                  <a:gd name="connsiteY21" fmla="*/ 662443 h 2394518"/>
                  <a:gd name="connsiteX22" fmla="*/ 2104277 w 2887263"/>
                  <a:gd name="connsiteY22" fmla="*/ 677154 h 2394518"/>
                  <a:gd name="connsiteX23" fmla="*/ 1870284 w 2887263"/>
                  <a:gd name="connsiteY23" fmla="*/ 685888 h 2394518"/>
                  <a:gd name="connsiteX24" fmla="*/ 1704328 w 2887263"/>
                  <a:gd name="connsiteY24" fmla="*/ 683130 h 2394518"/>
                  <a:gd name="connsiteX25" fmla="*/ 1686859 w 2887263"/>
                  <a:gd name="connsiteY25" fmla="*/ 664282 h 2394518"/>
                  <a:gd name="connsiteX26" fmla="*/ 1684561 w 2887263"/>
                  <a:gd name="connsiteY26" fmla="*/ 566823 h 2394518"/>
                  <a:gd name="connsiteX27" fmla="*/ 1677205 w 2887263"/>
                  <a:gd name="connsiteY27" fmla="*/ 255599 h 2394518"/>
                  <a:gd name="connsiteX28" fmla="*/ 1672608 w 2887263"/>
                  <a:gd name="connsiteY28" fmla="*/ 74013 h 2394518"/>
                  <a:gd name="connsiteX29" fmla="*/ 1669390 w 2887263"/>
                  <a:gd name="connsiteY29" fmla="*/ 17929 h 2394518"/>
                  <a:gd name="connsiteX30" fmla="*/ 1659736 w 2887263"/>
                  <a:gd name="connsiteY30" fmla="*/ 0 h 2394518"/>
                  <a:gd name="connsiteX31" fmla="*/ 1593998 w 2887263"/>
                  <a:gd name="connsiteY31" fmla="*/ 70336 h 2394518"/>
                  <a:gd name="connsiteX32" fmla="*/ 1593998 w 2887263"/>
                  <a:gd name="connsiteY32" fmla="*/ 70336 h 2394518"/>
                  <a:gd name="connsiteX33" fmla="*/ 1538832 w 2887263"/>
                  <a:gd name="connsiteY33" fmla="*/ 111250 h 2394518"/>
                  <a:gd name="connsiteX34" fmla="*/ 1398621 w 2887263"/>
                  <a:gd name="connsiteY34" fmla="*/ 184804 h 2394518"/>
                  <a:gd name="connsiteX35" fmla="*/ 1238182 w 2887263"/>
                  <a:gd name="connsiteY35" fmla="*/ 268931 h 2394518"/>
                  <a:gd name="connsiteX36" fmla="*/ 1145780 w 2887263"/>
                  <a:gd name="connsiteY36" fmla="*/ 403626 h 2394518"/>
                  <a:gd name="connsiteX37" fmla="*/ 1096131 w 2887263"/>
                  <a:gd name="connsiteY37" fmla="*/ 563605 h 2394518"/>
                  <a:gd name="connsiteX38" fmla="*/ 1003729 w 2887263"/>
                  <a:gd name="connsiteY38" fmla="*/ 770935 h 2394518"/>
                  <a:gd name="connsiteX39" fmla="*/ 888342 w 2887263"/>
                  <a:gd name="connsiteY39" fmla="*/ 992056 h 2394518"/>
                  <a:gd name="connsiteX40" fmla="*/ 835935 w 2887263"/>
                  <a:gd name="connsiteY40" fmla="*/ 1090894 h 2394518"/>
                  <a:gd name="connsiteX41" fmla="*/ 783528 w 2887263"/>
                  <a:gd name="connsiteY41" fmla="*/ 1153874 h 2394518"/>
                  <a:gd name="connsiteX42" fmla="*/ 576658 w 2887263"/>
                  <a:gd name="connsiteY42" fmla="*/ 1290868 h 2394518"/>
                  <a:gd name="connsiteX43" fmla="*/ 418058 w 2887263"/>
                  <a:gd name="connsiteY43" fmla="*/ 1379592 h 2394518"/>
                  <a:gd name="connsiteX44" fmla="*/ 378063 w 2887263"/>
                  <a:gd name="connsiteY44" fmla="*/ 1395682 h 2394518"/>
                  <a:gd name="connsiteX45" fmla="*/ 308187 w 2887263"/>
                  <a:gd name="connsiteY45" fmla="*/ 1425563 h 2394518"/>
                  <a:gd name="connsiteX46" fmla="*/ 48450 w 2887263"/>
                  <a:gd name="connsiteY46" fmla="*/ 1513368 h 2394518"/>
                  <a:gd name="connsiteX47" fmla="*/ 1100 w 2887263"/>
                  <a:gd name="connsiteY47" fmla="*/ 1532675 h 2394518"/>
                  <a:gd name="connsiteX48" fmla="*/ 5237 w 2887263"/>
                  <a:gd name="connsiteY48" fmla="*/ 1553822 h 2394518"/>
                  <a:gd name="connsiteX49" fmla="*/ 15811 w 2887263"/>
                  <a:gd name="connsiteY49" fmla="*/ 1578647 h 2394518"/>
                  <a:gd name="connsiteX50" fmla="*/ 61322 w 2887263"/>
                  <a:gd name="connsiteY50" fmla="*/ 1699550 h 2394518"/>
                  <a:gd name="connsiteX51" fmla="*/ 77872 w 2887263"/>
                  <a:gd name="connsiteY51" fmla="*/ 1724375 h 2394518"/>
                  <a:gd name="connsiteX52" fmla="*/ 82929 w 2887263"/>
                  <a:gd name="connsiteY52" fmla="*/ 1728512 h 2394518"/>
                  <a:gd name="connsiteX53" fmla="*/ 104995 w 2887263"/>
                  <a:gd name="connsiteY53" fmla="*/ 1745521 h 2394518"/>
                  <a:gd name="connsiteX54" fmla="*/ 272789 w 2887263"/>
                  <a:gd name="connsiteY54" fmla="*/ 1732650 h 2394518"/>
                  <a:gd name="connsiteX55" fmla="*/ 387717 w 2887263"/>
                  <a:gd name="connsiteY55" fmla="*/ 1718399 h 2394518"/>
                  <a:gd name="connsiteX56" fmla="*/ 494829 w 2887263"/>
                  <a:gd name="connsiteY56" fmla="*/ 1694494 h 2394518"/>
                  <a:gd name="connsiteX57" fmla="*/ 766059 w 2887263"/>
                  <a:gd name="connsiteY57" fmla="*/ 1577267 h 2394518"/>
                  <a:gd name="connsiteX58" fmla="*/ 851105 w 2887263"/>
                  <a:gd name="connsiteY58" fmla="*/ 1528538 h 2394518"/>
                  <a:gd name="connsiteX59" fmla="*/ 962355 w 2887263"/>
                  <a:gd name="connsiteY59" fmla="*/ 1447629 h 2394518"/>
                  <a:gd name="connsiteX60" fmla="*/ 1127391 w 2887263"/>
                  <a:gd name="connsiteY60" fmla="*/ 1283512 h 2394518"/>
                  <a:gd name="connsiteX61" fmla="*/ 1186694 w 2887263"/>
                  <a:gd name="connsiteY61" fmla="*/ 1203063 h 2394518"/>
                  <a:gd name="connsiteX62" fmla="*/ 1247836 w 2887263"/>
                  <a:gd name="connsiteY62" fmla="*/ 1105145 h 2394518"/>
                  <a:gd name="connsiteX63" fmla="*/ 1288750 w 2887263"/>
                  <a:gd name="connsiteY63" fmla="*/ 1027913 h 2394518"/>
                  <a:gd name="connsiteX64" fmla="*/ 1297484 w 2887263"/>
                  <a:gd name="connsiteY64" fmla="*/ 1048140 h 2394518"/>
                  <a:gd name="connsiteX65" fmla="*/ 1320470 w 2887263"/>
                  <a:gd name="connsiteY65" fmla="*/ 1153874 h 2394518"/>
                  <a:gd name="connsiteX66" fmla="*/ 1359086 w 2887263"/>
                  <a:gd name="connsiteY66" fmla="*/ 1315692 h 2394518"/>
                  <a:gd name="connsiteX67" fmla="*/ 1380692 w 2887263"/>
                  <a:gd name="connsiteY67" fmla="*/ 1411772 h 2394518"/>
                  <a:gd name="connsiteX68" fmla="*/ 1407355 w 2887263"/>
                  <a:gd name="connsiteY68" fmla="*/ 1524401 h 2394518"/>
                  <a:gd name="connsiteX69" fmla="*/ 1414711 w 2887263"/>
                  <a:gd name="connsiteY69" fmla="*/ 1532216 h 2394518"/>
                  <a:gd name="connsiteX70" fmla="*/ 1414711 w 2887263"/>
                  <a:gd name="connsiteY70" fmla="*/ 1532216 h 2394518"/>
                  <a:gd name="connsiteX71" fmla="*/ 1414711 w 2887263"/>
                  <a:gd name="connsiteY71" fmla="*/ 1532216 h 2394518"/>
                  <a:gd name="connsiteX72" fmla="*/ 1407355 w 2887263"/>
                  <a:gd name="connsiteY72" fmla="*/ 1560258 h 2394518"/>
                  <a:gd name="connsiteX73" fmla="*/ 1373796 w 2887263"/>
                  <a:gd name="connsiteY73" fmla="*/ 1660015 h 2394518"/>
                  <a:gd name="connsiteX74" fmla="*/ 1331503 w 2887263"/>
                  <a:gd name="connsiteY74" fmla="*/ 1868264 h 2394518"/>
                  <a:gd name="connsiteX75" fmla="*/ 1307598 w 2887263"/>
                  <a:gd name="connsiteY75" fmla="*/ 2024566 h 2394518"/>
                  <a:gd name="connsiteX76" fmla="*/ 1282774 w 2887263"/>
                  <a:gd name="connsiteY76" fmla="*/ 2241090 h 2394518"/>
                  <a:gd name="connsiteX77" fmla="*/ 1288584 w 2887263"/>
                  <a:gd name="connsiteY77" fmla="*/ 2361654 h 2394518"/>
                  <a:gd name="connsiteX78" fmla="*/ 2467240 w 2887263"/>
                  <a:gd name="connsiteY78" fmla="*/ 2391496 h 2394518"/>
                  <a:gd name="connsiteX79" fmla="*/ 2452278 w 2887263"/>
                  <a:gd name="connsiteY79" fmla="*/ 2068698 h 2394518"/>
                  <a:gd name="connsiteX80" fmla="*/ 2447681 w 2887263"/>
                  <a:gd name="connsiteY80" fmla="*/ 1724835 h 2394518"/>
                  <a:gd name="connsiteX81" fmla="*/ 2448600 w 2887263"/>
                  <a:gd name="connsiteY81" fmla="*/ 1582784 h 2394518"/>
                  <a:gd name="connsiteX82" fmla="*/ 2448600 w 2887263"/>
                  <a:gd name="connsiteY82" fmla="*/ 1582784 h 2394518"/>
                  <a:gd name="connsiteX83" fmla="*/ 2661446 w 2887263"/>
                  <a:gd name="connsiteY83" fmla="*/ 1484866 h 2394518"/>
                  <a:gd name="connsiteX84" fmla="*/ 2873373 w 2887263"/>
                  <a:gd name="connsiteY84" fmla="*/ 1386028 h 2394518"/>
                  <a:gd name="connsiteX85" fmla="*/ 2887164 w 2887263"/>
                  <a:gd name="connsiteY85" fmla="*/ 1365801 h 2394518"/>
                  <a:gd name="connsiteX86" fmla="*/ 2880728 w 2887263"/>
                  <a:gd name="connsiteY86" fmla="*/ 1296384 h 2394518"/>
                  <a:gd name="connsiteX87" fmla="*/ 2519396 w 2887263"/>
                  <a:gd name="connsiteY87" fmla="*/ 1208120 h 2394518"/>
                  <a:gd name="connsiteX88" fmla="*/ 2487675 w 2887263"/>
                  <a:gd name="connsiteY88" fmla="*/ 1239380 h 2394518"/>
                  <a:gd name="connsiteX89" fmla="*/ 2453197 w 2887263"/>
                  <a:gd name="connsiteY89" fmla="*/ 1276157 h 2394518"/>
                  <a:gd name="connsiteX90" fmla="*/ 2454117 w 2887263"/>
                  <a:gd name="connsiteY90" fmla="*/ 1259148 h 2394518"/>
                  <a:gd name="connsiteX91" fmla="*/ 2453657 w 2887263"/>
                  <a:gd name="connsiteY91" fmla="*/ 1255470 h 2394518"/>
                  <a:gd name="connsiteX92" fmla="*/ 2465609 w 2887263"/>
                  <a:gd name="connsiteY92" fmla="*/ 1234323 h 2394518"/>
                  <a:gd name="connsiteX93" fmla="*/ 2493192 w 2887263"/>
                  <a:gd name="connsiteY93" fmla="*/ 1121694 h 2394518"/>
                  <a:gd name="connsiteX94" fmla="*/ 2502386 w 2887263"/>
                  <a:gd name="connsiteY94" fmla="*/ 1041704 h 2394518"/>
                  <a:gd name="connsiteX95" fmla="*/ 2506983 w 2887263"/>
                  <a:gd name="connsiteY95" fmla="*/ 1070207 h 2394518"/>
                  <a:gd name="connsiteX96" fmla="*/ 2527210 w 2887263"/>
                  <a:gd name="connsiteY96" fmla="*/ 1184675 h 2394518"/>
                  <a:gd name="connsiteX97" fmla="*/ 2519396 w 2887263"/>
                  <a:gd name="connsiteY97" fmla="*/ 1208120 h 239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2887263" h="2394518">
                    <a:moveTo>
                      <a:pt x="2880728" y="1296384"/>
                    </a:moveTo>
                    <a:cubicBezTo>
                      <a:pt x="2878430" y="1266503"/>
                      <a:pt x="2874292" y="1236622"/>
                      <a:pt x="2870614" y="1206741"/>
                    </a:cubicBezTo>
                    <a:cubicBezTo>
                      <a:pt x="2864638" y="1158931"/>
                      <a:pt x="2859582" y="1111121"/>
                      <a:pt x="2853145" y="1063311"/>
                    </a:cubicBezTo>
                    <a:cubicBezTo>
                      <a:pt x="2844871" y="1002169"/>
                      <a:pt x="2837056" y="940568"/>
                      <a:pt x="2830160" y="879427"/>
                    </a:cubicBezTo>
                    <a:cubicBezTo>
                      <a:pt x="2827861" y="861038"/>
                      <a:pt x="2827861" y="841730"/>
                      <a:pt x="2823264" y="823802"/>
                    </a:cubicBezTo>
                    <a:cubicBezTo>
                      <a:pt x="2814530" y="789783"/>
                      <a:pt x="2813151" y="754845"/>
                      <a:pt x="2804876" y="720826"/>
                    </a:cubicBezTo>
                    <a:cubicBezTo>
                      <a:pt x="2795682" y="683590"/>
                      <a:pt x="2792464" y="644974"/>
                      <a:pt x="2785108" y="607278"/>
                    </a:cubicBezTo>
                    <a:cubicBezTo>
                      <a:pt x="2778672" y="572340"/>
                      <a:pt x="2771317" y="537402"/>
                      <a:pt x="2762123" y="502923"/>
                    </a:cubicBezTo>
                    <a:cubicBezTo>
                      <a:pt x="2752929" y="468445"/>
                      <a:pt x="2744194" y="433967"/>
                      <a:pt x="2731322" y="400868"/>
                    </a:cubicBezTo>
                    <a:cubicBezTo>
                      <a:pt x="2720749" y="373745"/>
                      <a:pt x="2707417" y="348461"/>
                      <a:pt x="2693166" y="323636"/>
                    </a:cubicBezTo>
                    <a:cubicBezTo>
                      <a:pt x="2674778" y="291916"/>
                      <a:pt x="2654091" y="261575"/>
                      <a:pt x="2626968" y="237670"/>
                    </a:cubicBezTo>
                    <a:cubicBezTo>
                      <a:pt x="2591570" y="205950"/>
                      <a:pt x="2552954" y="178368"/>
                      <a:pt x="2510201" y="155842"/>
                    </a:cubicBezTo>
                    <a:cubicBezTo>
                      <a:pt x="2456415" y="127340"/>
                      <a:pt x="2400330" y="106193"/>
                      <a:pt x="2343326" y="87345"/>
                    </a:cubicBezTo>
                    <a:cubicBezTo>
                      <a:pt x="2291839" y="70336"/>
                      <a:pt x="2238512" y="58843"/>
                      <a:pt x="2185645" y="45971"/>
                    </a:cubicBezTo>
                    <a:cubicBezTo>
                      <a:pt x="2176451" y="43673"/>
                      <a:pt x="2165878" y="39995"/>
                      <a:pt x="2155764" y="45511"/>
                    </a:cubicBezTo>
                    <a:lnTo>
                      <a:pt x="2155764" y="45511"/>
                    </a:lnTo>
                    <a:cubicBezTo>
                      <a:pt x="2151627" y="42753"/>
                      <a:pt x="2147489" y="39995"/>
                      <a:pt x="2145191" y="35398"/>
                    </a:cubicBezTo>
                    <a:cubicBezTo>
                      <a:pt x="2133698" y="39535"/>
                      <a:pt x="2139215" y="48729"/>
                      <a:pt x="2140594" y="55625"/>
                    </a:cubicBezTo>
                    <a:cubicBezTo>
                      <a:pt x="2144271" y="74933"/>
                      <a:pt x="2153466" y="92402"/>
                      <a:pt x="2158982" y="110790"/>
                    </a:cubicBezTo>
                    <a:cubicBezTo>
                      <a:pt x="2189323" y="212386"/>
                      <a:pt x="2222882" y="313063"/>
                      <a:pt x="2254602" y="414659"/>
                    </a:cubicBezTo>
                    <a:cubicBezTo>
                      <a:pt x="2278047" y="489132"/>
                      <a:pt x="2302872" y="563605"/>
                      <a:pt x="2324478" y="638538"/>
                    </a:cubicBezTo>
                    <a:cubicBezTo>
                      <a:pt x="2330454" y="660145"/>
                      <a:pt x="2329995" y="660604"/>
                      <a:pt x="2308848" y="662443"/>
                    </a:cubicBezTo>
                    <a:cubicBezTo>
                      <a:pt x="2240811" y="668879"/>
                      <a:pt x="2172314" y="672097"/>
                      <a:pt x="2104277" y="677154"/>
                    </a:cubicBezTo>
                    <a:cubicBezTo>
                      <a:pt x="2026126" y="682670"/>
                      <a:pt x="1947975" y="682670"/>
                      <a:pt x="1870284" y="685888"/>
                    </a:cubicBezTo>
                    <a:cubicBezTo>
                      <a:pt x="1815119" y="688187"/>
                      <a:pt x="1759493" y="684509"/>
                      <a:pt x="1704328" y="683130"/>
                    </a:cubicBezTo>
                    <a:cubicBezTo>
                      <a:pt x="1690537" y="682670"/>
                      <a:pt x="1686859" y="676694"/>
                      <a:pt x="1686859" y="664282"/>
                    </a:cubicBezTo>
                    <a:cubicBezTo>
                      <a:pt x="1686859" y="631642"/>
                      <a:pt x="1685020" y="599463"/>
                      <a:pt x="1684561" y="566823"/>
                    </a:cubicBezTo>
                    <a:cubicBezTo>
                      <a:pt x="1682722" y="462929"/>
                      <a:pt x="1678585" y="359494"/>
                      <a:pt x="1677205" y="255599"/>
                    </a:cubicBezTo>
                    <a:cubicBezTo>
                      <a:pt x="1676286" y="194917"/>
                      <a:pt x="1671689" y="134695"/>
                      <a:pt x="1672608" y="74013"/>
                    </a:cubicBezTo>
                    <a:cubicBezTo>
                      <a:pt x="1673068" y="55165"/>
                      <a:pt x="1671689" y="36317"/>
                      <a:pt x="1669390" y="17929"/>
                    </a:cubicBezTo>
                    <a:cubicBezTo>
                      <a:pt x="1668471" y="11033"/>
                      <a:pt x="1668931" y="2758"/>
                      <a:pt x="1659736" y="0"/>
                    </a:cubicBezTo>
                    <a:cubicBezTo>
                      <a:pt x="1639509" y="25284"/>
                      <a:pt x="1617903" y="48729"/>
                      <a:pt x="1593998" y="70336"/>
                    </a:cubicBezTo>
                    <a:lnTo>
                      <a:pt x="1593998" y="70336"/>
                    </a:lnTo>
                    <a:cubicBezTo>
                      <a:pt x="1577908" y="86885"/>
                      <a:pt x="1558140" y="98838"/>
                      <a:pt x="1538832" y="111250"/>
                    </a:cubicBezTo>
                    <a:cubicBezTo>
                      <a:pt x="1494240" y="139752"/>
                      <a:pt x="1445511" y="160439"/>
                      <a:pt x="1398621" y="184804"/>
                    </a:cubicBezTo>
                    <a:cubicBezTo>
                      <a:pt x="1344834" y="212386"/>
                      <a:pt x="1288290" y="233533"/>
                      <a:pt x="1238182" y="268931"/>
                    </a:cubicBezTo>
                    <a:cubicBezTo>
                      <a:pt x="1189912" y="302949"/>
                      <a:pt x="1159571" y="347082"/>
                      <a:pt x="1145780" y="403626"/>
                    </a:cubicBezTo>
                    <a:cubicBezTo>
                      <a:pt x="1132448" y="457872"/>
                      <a:pt x="1114519" y="510739"/>
                      <a:pt x="1096131" y="563605"/>
                    </a:cubicBezTo>
                    <a:cubicBezTo>
                      <a:pt x="1070847" y="634861"/>
                      <a:pt x="1038207" y="703357"/>
                      <a:pt x="1003729" y="770935"/>
                    </a:cubicBezTo>
                    <a:cubicBezTo>
                      <a:pt x="966033" y="844948"/>
                      <a:pt x="926957" y="918042"/>
                      <a:pt x="888342" y="992056"/>
                    </a:cubicBezTo>
                    <a:cubicBezTo>
                      <a:pt x="870873" y="1025155"/>
                      <a:pt x="855243" y="1059173"/>
                      <a:pt x="835935" y="1090894"/>
                    </a:cubicBezTo>
                    <a:cubicBezTo>
                      <a:pt x="821684" y="1113879"/>
                      <a:pt x="808352" y="1136865"/>
                      <a:pt x="783528" y="1153874"/>
                    </a:cubicBezTo>
                    <a:cubicBezTo>
                      <a:pt x="715491" y="1200764"/>
                      <a:pt x="646534" y="1246276"/>
                      <a:pt x="576658" y="1290868"/>
                    </a:cubicBezTo>
                    <a:cubicBezTo>
                      <a:pt x="525630" y="1323507"/>
                      <a:pt x="471844" y="1351550"/>
                      <a:pt x="418058" y="1379592"/>
                    </a:cubicBezTo>
                    <a:cubicBezTo>
                      <a:pt x="405646" y="1386028"/>
                      <a:pt x="393693" y="1396601"/>
                      <a:pt x="378063" y="1395682"/>
                    </a:cubicBezTo>
                    <a:cubicBezTo>
                      <a:pt x="355997" y="1408554"/>
                      <a:pt x="331632" y="1416369"/>
                      <a:pt x="308187" y="1425563"/>
                    </a:cubicBezTo>
                    <a:cubicBezTo>
                      <a:pt x="223140" y="1460041"/>
                      <a:pt x="135795" y="1486245"/>
                      <a:pt x="48450" y="1513368"/>
                    </a:cubicBezTo>
                    <a:cubicBezTo>
                      <a:pt x="32360" y="1518425"/>
                      <a:pt x="13512" y="1517505"/>
                      <a:pt x="1100" y="1532675"/>
                    </a:cubicBezTo>
                    <a:cubicBezTo>
                      <a:pt x="-2118" y="1540491"/>
                      <a:pt x="2479" y="1546927"/>
                      <a:pt x="5237" y="1553822"/>
                    </a:cubicBezTo>
                    <a:cubicBezTo>
                      <a:pt x="8915" y="1562097"/>
                      <a:pt x="13052" y="1569912"/>
                      <a:pt x="15811" y="1578647"/>
                    </a:cubicBezTo>
                    <a:cubicBezTo>
                      <a:pt x="28683" y="1620021"/>
                      <a:pt x="47991" y="1658636"/>
                      <a:pt x="61322" y="1699550"/>
                    </a:cubicBezTo>
                    <a:cubicBezTo>
                      <a:pt x="64540" y="1708745"/>
                      <a:pt x="67298" y="1719318"/>
                      <a:pt x="77872" y="1724375"/>
                    </a:cubicBezTo>
                    <a:cubicBezTo>
                      <a:pt x="79711" y="1725754"/>
                      <a:pt x="82929" y="1727133"/>
                      <a:pt x="82929" y="1728512"/>
                    </a:cubicBezTo>
                    <a:cubicBezTo>
                      <a:pt x="82009" y="1745062"/>
                      <a:pt x="92123" y="1745521"/>
                      <a:pt x="104995" y="1745521"/>
                    </a:cubicBezTo>
                    <a:cubicBezTo>
                      <a:pt x="161079" y="1745521"/>
                      <a:pt x="216704" y="1739545"/>
                      <a:pt x="272789" y="1732650"/>
                    </a:cubicBezTo>
                    <a:cubicBezTo>
                      <a:pt x="310945" y="1728053"/>
                      <a:pt x="349561" y="1723915"/>
                      <a:pt x="387717" y="1718399"/>
                    </a:cubicBezTo>
                    <a:cubicBezTo>
                      <a:pt x="424034" y="1713342"/>
                      <a:pt x="459891" y="1704607"/>
                      <a:pt x="494829" y="1694494"/>
                    </a:cubicBezTo>
                    <a:cubicBezTo>
                      <a:pt x="589990" y="1666911"/>
                      <a:pt x="680093" y="1626457"/>
                      <a:pt x="766059" y="1577267"/>
                    </a:cubicBezTo>
                    <a:cubicBezTo>
                      <a:pt x="794561" y="1561178"/>
                      <a:pt x="824902" y="1547386"/>
                      <a:pt x="851105" y="1528538"/>
                    </a:cubicBezTo>
                    <a:cubicBezTo>
                      <a:pt x="888342" y="1501875"/>
                      <a:pt x="926498" y="1476591"/>
                      <a:pt x="962355" y="1447629"/>
                    </a:cubicBezTo>
                    <a:cubicBezTo>
                      <a:pt x="1023497" y="1398440"/>
                      <a:pt x="1078202" y="1344194"/>
                      <a:pt x="1127391" y="1283512"/>
                    </a:cubicBezTo>
                    <a:cubicBezTo>
                      <a:pt x="1148538" y="1257769"/>
                      <a:pt x="1166467" y="1229726"/>
                      <a:pt x="1186694" y="1203063"/>
                    </a:cubicBezTo>
                    <a:cubicBezTo>
                      <a:pt x="1210139" y="1172262"/>
                      <a:pt x="1228528" y="1138244"/>
                      <a:pt x="1247836" y="1105145"/>
                    </a:cubicBezTo>
                    <a:cubicBezTo>
                      <a:pt x="1262087" y="1081240"/>
                      <a:pt x="1274039" y="1055956"/>
                      <a:pt x="1288750" y="1027913"/>
                    </a:cubicBezTo>
                    <a:cubicBezTo>
                      <a:pt x="1290589" y="1037567"/>
                      <a:pt x="1296565" y="1040785"/>
                      <a:pt x="1297484" y="1048140"/>
                    </a:cubicBezTo>
                    <a:cubicBezTo>
                      <a:pt x="1301162" y="1084458"/>
                      <a:pt x="1311276" y="1119396"/>
                      <a:pt x="1320470" y="1153874"/>
                    </a:cubicBezTo>
                    <a:cubicBezTo>
                      <a:pt x="1334721" y="1207660"/>
                      <a:pt x="1344375" y="1262366"/>
                      <a:pt x="1359086" y="1315692"/>
                    </a:cubicBezTo>
                    <a:cubicBezTo>
                      <a:pt x="1367820" y="1347412"/>
                      <a:pt x="1372877" y="1380052"/>
                      <a:pt x="1380692" y="1411772"/>
                    </a:cubicBezTo>
                    <a:cubicBezTo>
                      <a:pt x="1390346" y="1449008"/>
                      <a:pt x="1400000" y="1486704"/>
                      <a:pt x="1407355" y="1524401"/>
                    </a:cubicBezTo>
                    <a:cubicBezTo>
                      <a:pt x="1408275" y="1528998"/>
                      <a:pt x="1410113" y="1531756"/>
                      <a:pt x="1414711" y="1532216"/>
                    </a:cubicBezTo>
                    <a:lnTo>
                      <a:pt x="1414711" y="1532216"/>
                    </a:lnTo>
                    <a:lnTo>
                      <a:pt x="1414711" y="1532216"/>
                    </a:lnTo>
                    <a:cubicBezTo>
                      <a:pt x="1414251" y="1541870"/>
                      <a:pt x="1410573" y="1551064"/>
                      <a:pt x="1407355" y="1560258"/>
                    </a:cubicBezTo>
                    <a:cubicBezTo>
                      <a:pt x="1395862" y="1593357"/>
                      <a:pt x="1382991" y="1626457"/>
                      <a:pt x="1373796" y="1660015"/>
                    </a:cubicBezTo>
                    <a:cubicBezTo>
                      <a:pt x="1355408" y="1728512"/>
                      <a:pt x="1342996" y="1798388"/>
                      <a:pt x="1331503" y="1868264"/>
                    </a:cubicBezTo>
                    <a:cubicBezTo>
                      <a:pt x="1322768" y="1920212"/>
                      <a:pt x="1313574" y="1972159"/>
                      <a:pt x="1307598" y="2024566"/>
                    </a:cubicBezTo>
                    <a:cubicBezTo>
                      <a:pt x="1299323" y="2096741"/>
                      <a:pt x="1288750" y="2168915"/>
                      <a:pt x="1282774" y="2241090"/>
                    </a:cubicBezTo>
                    <a:cubicBezTo>
                      <a:pt x="1275418" y="2326596"/>
                      <a:pt x="1292721" y="2275688"/>
                      <a:pt x="1288584" y="2361654"/>
                    </a:cubicBezTo>
                    <a:cubicBezTo>
                      <a:pt x="1606157" y="2408546"/>
                      <a:pt x="2068670" y="2391496"/>
                      <a:pt x="2467240" y="2391496"/>
                    </a:cubicBezTo>
                    <a:cubicBezTo>
                      <a:pt x="2464941" y="2248526"/>
                      <a:pt x="2454117" y="2211668"/>
                      <a:pt x="2452278" y="2068698"/>
                    </a:cubicBezTo>
                    <a:cubicBezTo>
                      <a:pt x="2450899" y="1954230"/>
                      <a:pt x="2450439" y="1839303"/>
                      <a:pt x="2447681" y="1724835"/>
                    </a:cubicBezTo>
                    <a:cubicBezTo>
                      <a:pt x="2446301" y="1677484"/>
                      <a:pt x="2445382" y="1630134"/>
                      <a:pt x="2448600" y="1582784"/>
                    </a:cubicBezTo>
                    <a:lnTo>
                      <a:pt x="2448600" y="1582784"/>
                    </a:lnTo>
                    <a:lnTo>
                      <a:pt x="2661446" y="1484866"/>
                    </a:lnTo>
                    <a:cubicBezTo>
                      <a:pt x="2732242" y="1452226"/>
                      <a:pt x="2801658" y="1416369"/>
                      <a:pt x="2873373" y="1386028"/>
                    </a:cubicBezTo>
                    <a:cubicBezTo>
                      <a:pt x="2882567" y="1381890"/>
                      <a:pt x="2888083" y="1376834"/>
                      <a:pt x="2887164" y="1365801"/>
                    </a:cubicBezTo>
                    <a:cubicBezTo>
                      <a:pt x="2885325" y="1342355"/>
                      <a:pt x="2882567" y="1319370"/>
                      <a:pt x="2880728" y="1296384"/>
                    </a:cubicBezTo>
                    <a:close/>
                    <a:moveTo>
                      <a:pt x="2519396" y="1208120"/>
                    </a:moveTo>
                    <a:cubicBezTo>
                      <a:pt x="2508822" y="1218693"/>
                      <a:pt x="2498249" y="1228807"/>
                      <a:pt x="2487675" y="1239380"/>
                    </a:cubicBezTo>
                    <a:cubicBezTo>
                      <a:pt x="2476183" y="1251333"/>
                      <a:pt x="2462851" y="1262366"/>
                      <a:pt x="2453197" y="1276157"/>
                    </a:cubicBezTo>
                    <a:cubicBezTo>
                      <a:pt x="2453657" y="1270640"/>
                      <a:pt x="2455036" y="1264664"/>
                      <a:pt x="2454117" y="1259148"/>
                    </a:cubicBezTo>
                    <a:cubicBezTo>
                      <a:pt x="2454117" y="1257769"/>
                      <a:pt x="2453657" y="1256849"/>
                      <a:pt x="2453657" y="1255470"/>
                    </a:cubicBezTo>
                    <a:cubicBezTo>
                      <a:pt x="2461472" y="1251333"/>
                      <a:pt x="2462391" y="1241679"/>
                      <a:pt x="2465609" y="1234323"/>
                    </a:cubicBezTo>
                    <a:cubicBezTo>
                      <a:pt x="2480320" y="1198006"/>
                      <a:pt x="2487675" y="1159850"/>
                      <a:pt x="2493192" y="1121694"/>
                    </a:cubicBezTo>
                    <a:cubicBezTo>
                      <a:pt x="2497329" y="1094112"/>
                      <a:pt x="2504685" y="1066529"/>
                      <a:pt x="2502386" y="1041704"/>
                    </a:cubicBezTo>
                    <a:cubicBezTo>
                      <a:pt x="2503765" y="1049979"/>
                      <a:pt x="2505144" y="1060093"/>
                      <a:pt x="2506983" y="1070207"/>
                    </a:cubicBezTo>
                    <a:cubicBezTo>
                      <a:pt x="2512960" y="1108363"/>
                      <a:pt x="2522613" y="1146059"/>
                      <a:pt x="2527210" y="1184675"/>
                    </a:cubicBezTo>
                    <a:cubicBezTo>
                      <a:pt x="2528130" y="1194329"/>
                      <a:pt x="2525831" y="1201684"/>
                      <a:pt x="2519396" y="1208120"/>
                    </a:cubicBezTo>
                    <a:close/>
                  </a:path>
                </a:pathLst>
              </a:custGeom>
              <a:solidFill>
                <a:srgbClr val="86DBFC"/>
              </a:solidFill>
              <a:ln w="45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140">
                <a:extLst>
                  <a:ext uri="{FF2B5EF4-FFF2-40B4-BE49-F238E27FC236}">
                    <a16:creationId xmlns:a16="http://schemas.microsoft.com/office/drawing/2014/main" id="{A349761E-8500-44EF-9170-60C77E791603}"/>
                  </a:ext>
                </a:extLst>
              </p:cNvPr>
              <p:cNvSpPr/>
              <p:nvPr/>
            </p:nvSpPr>
            <p:spPr>
              <a:xfrm>
                <a:off x="10681631" y="4182899"/>
                <a:ext cx="379119" cy="282459"/>
              </a:xfrm>
              <a:custGeom>
                <a:avLst/>
                <a:gdLst>
                  <a:gd name="connsiteX0" fmla="*/ 104957 w 379119"/>
                  <a:gd name="connsiteY0" fmla="*/ 265589 h 282459"/>
                  <a:gd name="connsiteX1" fmla="*/ 171616 w 379119"/>
                  <a:gd name="connsiteY1" fmla="*/ 188357 h 282459"/>
                  <a:gd name="connsiteX2" fmla="*/ 185866 w 379119"/>
                  <a:gd name="connsiteY2" fmla="*/ 177784 h 282459"/>
                  <a:gd name="connsiteX3" fmla="*/ 216208 w 379119"/>
                  <a:gd name="connsiteY3" fmla="*/ 173187 h 282459"/>
                  <a:gd name="connsiteX4" fmla="*/ 248847 w 379119"/>
                  <a:gd name="connsiteY4" fmla="*/ 181462 h 282459"/>
                  <a:gd name="connsiteX5" fmla="*/ 317803 w 379119"/>
                  <a:gd name="connsiteY5" fmla="*/ 221456 h 282459"/>
                  <a:gd name="connsiteX6" fmla="*/ 369291 w 379119"/>
                  <a:gd name="connsiteY6" fmla="*/ 195713 h 282459"/>
                  <a:gd name="connsiteX7" fmla="*/ 378026 w 379119"/>
                  <a:gd name="connsiteY7" fmla="*/ 145604 h 282459"/>
                  <a:gd name="connsiteX8" fmla="*/ 364234 w 379119"/>
                  <a:gd name="connsiteY8" fmla="*/ 27918 h 282459"/>
                  <a:gd name="connsiteX9" fmla="*/ 309069 w 379119"/>
                  <a:gd name="connsiteY9" fmla="*/ 10909 h 282459"/>
                  <a:gd name="connsiteX10" fmla="*/ 249766 w 379119"/>
                  <a:gd name="connsiteY10" fmla="*/ 72051 h 282459"/>
                  <a:gd name="connsiteX11" fmla="*/ 194141 w 379119"/>
                  <a:gd name="connsiteY11" fmla="*/ 101932 h 282459"/>
                  <a:gd name="connsiteX12" fmla="*/ 182649 w 379119"/>
                  <a:gd name="connsiteY12" fmla="*/ 105150 h 282459"/>
                  <a:gd name="connsiteX13" fmla="*/ 133460 w 379119"/>
                  <a:gd name="connsiteY13" fmla="*/ 103311 h 282459"/>
                  <a:gd name="connsiteX14" fmla="*/ 54389 w 379119"/>
                  <a:gd name="connsiteY14" fmla="*/ 68373 h 282459"/>
                  <a:gd name="connsiteX15" fmla="*/ 1523 w 379119"/>
                  <a:gd name="connsiteY15" fmla="*/ 102851 h 282459"/>
                  <a:gd name="connsiteX16" fmla="*/ 26347 w 379119"/>
                  <a:gd name="connsiteY16" fmla="*/ 248580 h 282459"/>
                  <a:gd name="connsiteX17" fmla="*/ 104957 w 379119"/>
                  <a:gd name="connsiteY17" fmla="*/ 265589 h 282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9119" h="282459">
                    <a:moveTo>
                      <a:pt x="104957" y="265589"/>
                    </a:moveTo>
                    <a:cubicBezTo>
                      <a:pt x="131621" y="243523"/>
                      <a:pt x="153687" y="217779"/>
                      <a:pt x="171616" y="188357"/>
                    </a:cubicBezTo>
                    <a:cubicBezTo>
                      <a:pt x="175293" y="182381"/>
                      <a:pt x="178971" y="178703"/>
                      <a:pt x="185866" y="177784"/>
                    </a:cubicBezTo>
                    <a:cubicBezTo>
                      <a:pt x="195980" y="176405"/>
                      <a:pt x="206094" y="175485"/>
                      <a:pt x="216208" y="173187"/>
                    </a:cubicBezTo>
                    <a:cubicBezTo>
                      <a:pt x="229079" y="169969"/>
                      <a:pt x="238733" y="173647"/>
                      <a:pt x="248847" y="181462"/>
                    </a:cubicBezTo>
                    <a:cubicBezTo>
                      <a:pt x="270453" y="197092"/>
                      <a:pt x="291600" y="213641"/>
                      <a:pt x="317803" y="221456"/>
                    </a:cubicBezTo>
                    <a:cubicBezTo>
                      <a:pt x="345386" y="229731"/>
                      <a:pt x="359177" y="222836"/>
                      <a:pt x="369291" y="195713"/>
                    </a:cubicBezTo>
                    <a:cubicBezTo>
                      <a:pt x="375267" y="179623"/>
                      <a:pt x="376646" y="162614"/>
                      <a:pt x="378026" y="145604"/>
                    </a:cubicBezTo>
                    <a:cubicBezTo>
                      <a:pt x="381243" y="105609"/>
                      <a:pt x="377566" y="66074"/>
                      <a:pt x="364234" y="27918"/>
                    </a:cubicBezTo>
                    <a:cubicBezTo>
                      <a:pt x="353661" y="-2423"/>
                      <a:pt x="335272" y="-7939"/>
                      <a:pt x="309069" y="10909"/>
                    </a:cubicBezTo>
                    <a:cubicBezTo>
                      <a:pt x="285624" y="27459"/>
                      <a:pt x="266316" y="48605"/>
                      <a:pt x="249766" y="72051"/>
                    </a:cubicBezTo>
                    <a:cubicBezTo>
                      <a:pt x="235515" y="92278"/>
                      <a:pt x="216667" y="99633"/>
                      <a:pt x="194141" y="101932"/>
                    </a:cubicBezTo>
                    <a:cubicBezTo>
                      <a:pt x="190923" y="104690"/>
                      <a:pt x="187246" y="106069"/>
                      <a:pt x="182649" y="105150"/>
                    </a:cubicBezTo>
                    <a:cubicBezTo>
                      <a:pt x="166099" y="114344"/>
                      <a:pt x="150929" y="113884"/>
                      <a:pt x="133460" y="103311"/>
                    </a:cubicBezTo>
                    <a:cubicBezTo>
                      <a:pt x="109095" y="88140"/>
                      <a:pt x="82432" y="75269"/>
                      <a:pt x="54389" y="68373"/>
                    </a:cubicBezTo>
                    <a:cubicBezTo>
                      <a:pt x="25428" y="61017"/>
                      <a:pt x="4281" y="74349"/>
                      <a:pt x="1523" y="102851"/>
                    </a:cubicBezTo>
                    <a:cubicBezTo>
                      <a:pt x="-3534" y="153419"/>
                      <a:pt x="3821" y="202608"/>
                      <a:pt x="26347" y="248580"/>
                    </a:cubicBezTo>
                    <a:cubicBezTo>
                      <a:pt x="45655" y="287195"/>
                      <a:pt x="72318" y="292712"/>
                      <a:pt x="104957" y="265589"/>
                    </a:cubicBezTo>
                    <a:close/>
                  </a:path>
                </a:pathLst>
              </a:custGeom>
              <a:solidFill>
                <a:srgbClr val="86DBFC"/>
              </a:solidFill>
              <a:ln w="45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" name="Freeform: Shape 141">
              <a:extLst>
                <a:ext uri="{FF2B5EF4-FFF2-40B4-BE49-F238E27FC236}">
                  <a16:creationId xmlns:a16="http://schemas.microsoft.com/office/drawing/2014/main" id="{DF5F561D-1578-49BE-AF36-3340D8F1ACAE}"/>
                </a:ext>
              </a:extLst>
            </p:cNvPr>
            <p:cNvSpPr/>
            <p:nvPr/>
          </p:nvSpPr>
          <p:spPr>
            <a:xfrm>
              <a:off x="10161588" y="4112441"/>
              <a:ext cx="1229813" cy="2493294"/>
            </a:xfrm>
            <a:custGeom>
              <a:avLst/>
              <a:gdLst>
                <a:gd name="connsiteX0" fmla="*/ 883564 w 1206042"/>
                <a:gd name="connsiteY0" fmla="*/ 35398 h 2498067"/>
                <a:gd name="connsiteX1" fmla="*/ 894138 w 1206042"/>
                <a:gd name="connsiteY1" fmla="*/ 45511 h 2498067"/>
                <a:gd name="connsiteX2" fmla="*/ 910687 w 1206042"/>
                <a:gd name="connsiteY2" fmla="*/ 59303 h 2498067"/>
                <a:gd name="connsiteX3" fmla="*/ 1051818 w 1206042"/>
                <a:gd name="connsiteY3" fmla="*/ 291457 h 2498067"/>
                <a:gd name="connsiteX4" fmla="*/ 1185134 w 1206042"/>
                <a:gd name="connsiteY4" fmla="*/ 746570 h 2498067"/>
                <a:gd name="connsiteX5" fmla="*/ 1205361 w 1206042"/>
                <a:gd name="connsiteY5" fmla="*/ 1137324 h 2498067"/>
                <a:gd name="connsiteX6" fmla="*/ 1192490 w 1206042"/>
                <a:gd name="connsiteY6" fmla="*/ 1242138 h 2498067"/>
                <a:gd name="connsiteX7" fmla="*/ 1192030 w 1206042"/>
                <a:gd name="connsiteY7" fmla="*/ 1259148 h 2498067"/>
                <a:gd name="connsiteX8" fmla="*/ 1191570 w 1206042"/>
                <a:gd name="connsiteY8" fmla="*/ 1287190 h 2498067"/>
                <a:gd name="connsiteX9" fmla="*/ 1192490 w 1206042"/>
                <a:gd name="connsiteY9" fmla="*/ 1413610 h 2498067"/>
                <a:gd name="connsiteX10" fmla="*/ 1192490 w 1206042"/>
                <a:gd name="connsiteY10" fmla="*/ 1555201 h 2498067"/>
                <a:gd name="connsiteX11" fmla="*/ 1185594 w 1206042"/>
                <a:gd name="connsiteY11" fmla="*/ 1582784 h 2498067"/>
                <a:gd name="connsiteX12" fmla="*/ 1184675 w 1206042"/>
                <a:gd name="connsiteY12" fmla="*/ 1724835 h 2498067"/>
                <a:gd name="connsiteX13" fmla="*/ 1189272 w 1206042"/>
                <a:gd name="connsiteY13" fmla="*/ 2068698 h 2498067"/>
                <a:gd name="connsiteX14" fmla="*/ 1195708 w 1206042"/>
                <a:gd name="connsiteY14" fmla="*/ 2498068 h 2498067"/>
                <a:gd name="connsiteX15" fmla="*/ 0 w 1206042"/>
                <a:gd name="connsiteY15" fmla="*/ 2498068 h 2498067"/>
                <a:gd name="connsiteX16" fmla="*/ 19768 w 1206042"/>
                <a:gd name="connsiteY16" fmla="*/ 2241090 h 2498067"/>
                <a:gd name="connsiteX17" fmla="*/ 44592 w 1206042"/>
                <a:gd name="connsiteY17" fmla="*/ 2024566 h 2498067"/>
                <a:gd name="connsiteX18" fmla="*/ 68497 w 1206042"/>
                <a:gd name="connsiteY18" fmla="*/ 1868264 h 2498067"/>
                <a:gd name="connsiteX19" fmla="*/ 110790 w 1206042"/>
                <a:gd name="connsiteY19" fmla="*/ 1660015 h 2498067"/>
                <a:gd name="connsiteX20" fmla="*/ 144349 w 1206042"/>
                <a:gd name="connsiteY20" fmla="*/ 1560258 h 2498067"/>
                <a:gd name="connsiteX21" fmla="*/ 151705 w 1206042"/>
                <a:gd name="connsiteY21" fmla="*/ 1532216 h 2498067"/>
                <a:gd name="connsiteX22" fmla="*/ 154923 w 1206042"/>
                <a:gd name="connsiteY22" fmla="*/ 1504173 h 2498067"/>
                <a:gd name="connsiteX23" fmla="*/ 224799 w 1206042"/>
                <a:gd name="connsiteY23" fmla="*/ 1231105 h 2498067"/>
                <a:gd name="connsiteX24" fmla="*/ 265253 w 1206042"/>
                <a:gd name="connsiteY24" fmla="*/ 939649 h 2498067"/>
                <a:gd name="connsiteX25" fmla="*/ 286400 w 1206042"/>
                <a:gd name="connsiteY25" fmla="*/ 758063 h 2498067"/>
                <a:gd name="connsiteX26" fmla="*/ 309385 w 1206042"/>
                <a:gd name="connsiteY26" fmla="*/ 526828 h 2498067"/>
                <a:gd name="connsiteX27" fmla="*/ 321338 w 1206042"/>
                <a:gd name="connsiteY27" fmla="*/ 390754 h 2498067"/>
                <a:gd name="connsiteX28" fmla="*/ 325016 w 1206042"/>
                <a:gd name="connsiteY28" fmla="*/ 325935 h 2498067"/>
                <a:gd name="connsiteX29" fmla="*/ 328693 w 1206042"/>
                <a:gd name="connsiteY29" fmla="*/ 124122 h 2498067"/>
                <a:gd name="connsiteX30" fmla="*/ 331911 w 1206042"/>
                <a:gd name="connsiteY30" fmla="*/ 70336 h 2498067"/>
                <a:gd name="connsiteX31" fmla="*/ 397650 w 1206042"/>
                <a:gd name="connsiteY31" fmla="*/ 0 h 2498067"/>
                <a:gd name="connsiteX32" fmla="*/ 407304 w 1206042"/>
                <a:gd name="connsiteY32" fmla="*/ 17929 h 2498067"/>
                <a:gd name="connsiteX33" fmla="*/ 410522 w 1206042"/>
                <a:gd name="connsiteY33" fmla="*/ 74013 h 2498067"/>
                <a:gd name="connsiteX34" fmla="*/ 415119 w 1206042"/>
                <a:gd name="connsiteY34" fmla="*/ 255599 h 2498067"/>
                <a:gd name="connsiteX35" fmla="*/ 422474 w 1206042"/>
                <a:gd name="connsiteY35" fmla="*/ 566823 h 2498067"/>
                <a:gd name="connsiteX36" fmla="*/ 424773 w 1206042"/>
                <a:gd name="connsiteY36" fmla="*/ 664282 h 2498067"/>
                <a:gd name="connsiteX37" fmla="*/ 442242 w 1206042"/>
                <a:gd name="connsiteY37" fmla="*/ 683130 h 2498067"/>
                <a:gd name="connsiteX38" fmla="*/ 608197 w 1206042"/>
                <a:gd name="connsiteY38" fmla="*/ 685888 h 2498067"/>
                <a:gd name="connsiteX39" fmla="*/ 842190 w 1206042"/>
                <a:gd name="connsiteY39" fmla="*/ 677154 h 2498067"/>
                <a:gd name="connsiteX40" fmla="*/ 1046761 w 1206042"/>
                <a:gd name="connsiteY40" fmla="*/ 662443 h 2498067"/>
                <a:gd name="connsiteX41" fmla="*/ 1062392 w 1206042"/>
                <a:gd name="connsiteY41" fmla="*/ 638538 h 2498067"/>
                <a:gd name="connsiteX42" fmla="*/ 992515 w 1206042"/>
                <a:gd name="connsiteY42" fmla="*/ 414659 h 2498067"/>
                <a:gd name="connsiteX43" fmla="*/ 896896 w 1206042"/>
                <a:gd name="connsiteY43" fmla="*/ 110790 h 2498067"/>
                <a:gd name="connsiteX44" fmla="*/ 878507 w 1206042"/>
                <a:gd name="connsiteY44" fmla="*/ 55625 h 2498067"/>
                <a:gd name="connsiteX45" fmla="*/ 883564 w 1206042"/>
                <a:gd name="connsiteY45" fmla="*/ 35398 h 2498067"/>
                <a:gd name="connsiteX0" fmla="*/ 866953 w 1189431"/>
                <a:gd name="connsiteY0" fmla="*/ 35398 h 2498068"/>
                <a:gd name="connsiteX1" fmla="*/ 877527 w 1189431"/>
                <a:gd name="connsiteY1" fmla="*/ 45511 h 2498068"/>
                <a:gd name="connsiteX2" fmla="*/ 894076 w 1189431"/>
                <a:gd name="connsiteY2" fmla="*/ 59303 h 2498068"/>
                <a:gd name="connsiteX3" fmla="*/ 1035207 w 1189431"/>
                <a:gd name="connsiteY3" fmla="*/ 291457 h 2498068"/>
                <a:gd name="connsiteX4" fmla="*/ 1168523 w 1189431"/>
                <a:gd name="connsiteY4" fmla="*/ 746570 h 2498068"/>
                <a:gd name="connsiteX5" fmla="*/ 1188750 w 1189431"/>
                <a:gd name="connsiteY5" fmla="*/ 1137324 h 2498068"/>
                <a:gd name="connsiteX6" fmla="*/ 1175879 w 1189431"/>
                <a:gd name="connsiteY6" fmla="*/ 1242138 h 2498068"/>
                <a:gd name="connsiteX7" fmla="*/ 1175419 w 1189431"/>
                <a:gd name="connsiteY7" fmla="*/ 1259148 h 2498068"/>
                <a:gd name="connsiteX8" fmla="*/ 1174959 w 1189431"/>
                <a:gd name="connsiteY8" fmla="*/ 1287190 h 2498068"/>
                <a:gd name="connsiteX9" fmla="*/ 1175879 w 1189431"/>
                <a:gd name="connsiteY9" fmla="*/ 1413610 h 2498068"/>
                <a:gd name="connsiteX10" fmla="*/ 1175879 w 1189431"/>
                <a:gd name="connsiteY10" fmla="*/ 1555201 h 2498068"/>
                <a:gd name="connsiteX11" fmla="*/ 1168983 w 1189431"/>
                <a:gd name="connsiteY11" fmla="*/ 1582784 h 2498068"/>
                <a:gd name="connsiteX12" fmla="*/ 1168064 w 1189431"/>
                <a:gd name="connsiteY12" fmla="*/ 1724835 h 2498068"/>
                <a:gd name="connsiteX13" fmla="*/ 1172661 w 1189431"/>
                <a:gd name="connsiteY13" fmla="*/ 2068698 h 2498068"/>
                <a:gd name="connsiteX14" fmla="*/ 1179097 w 1189431"/>
                <a:gd name="connsiteY14" fmla="*/ 2498068 h 2498068"/>
                <a:gd name="connsiteX15" fmla="*/ 441 w 1189431"/>
                <a:gd name="connsiteY15" fmla="*/ 2382970 h 2498068"/>
                <a:gd name="connsiteX16" fmla="*/ 3157 w 1189431"/>
                <a:gd name="connsiteY16" fmla="*/ 2241090 h 2498068"/>
                <a:gd name="connsiteX17" fmla="*/ 27981 w 1189431"/>
                <a:gd name="connsiteY17" fmla="*/ 2024566 h 2498068"/>
                <a:gd name="connsiteX18" fmla="*/ 51886 w 1189431"/>
                <a:gd name="connsiteY18" fmla="*/ 1868264 h 2498068"/>
                <a:gd name="connsiteX19" fmla="*/ 94179 w 1189431"/>
                <a:gd name="connsiteY19" fmla="*/ 1660015 h 2498068"/>
                <a:gd name="connsiteX20" fmla="*/ 127738 w 1189431"/>
                <a:gd name="connsiteY20" fmla="*/ 1560258 h 2498068"/>
                <a:gd name="connsiteX21" fmla="*/ 135094 w 1189431"/>
                <a:gd name="connsiteY21" fmla="*/ 1532216 h 2498068"/>
                <a:gd name="connsiteX22" fmla="*/ 138312 w 1189431"/>
                <a:gd name="connsiteY22" fmla="*/ 1504173 h 2498068"/>
                <a:gd name="connsiteX23" fmla="*/ 208188 w 1189431"/>
                <a:gd name="connsiteY23" fmla="*/ 1231105 h 2498068"/>
                <a:gd name="connsiteX24" fmla="*/ 248642 w 1189431"/>
                <a:gd name="connsiteY24" fmla="*/ 939649 h 2498068"/>
                <a:gd name="connsiteX25" fmla="*/ 269789 w 1189431"/>
                <a:gd name="connsiteY25" fmla="*/ 758063 h 2498068"/>
                <a:gd name="connsiteX26" fmla="*/ 292774 w 1189431"/>
                <a:gd name="connsiteY26" fmla="*/ 526828 h 2498068"/>
                <a:gd name="connsiteX27" fmla="*/ 304727 w 1189431"/>
                <a:gd name="connsiteY27" fmla="*/ 390754 h 2498068"/>
                <a:gd name="connsiteX28" fmla="*/ 308405 w 1189431"/>
                <a:gd name="connsiteY28" fmla="*/ 325935 h 2498068"/>
                <a:gd name="connsiteX29" fmla="*/ 312082 w 1189431"/>
                <a:gd name="connsiteY29" fmla="*/ 124122 h 2498068"/>
                <a:gd name="connsiteX30" fmla="*/ 315300 w 1189431"/>
                <a:gd name="connsiteY30" fmla="*/ 70336 h 2498068"/>
                <a:gd name="connsiteX31" fmla="*/ 381039 w 1189431"/>
                <a:gd name="connsiteY31" fmla="*/ 0 h 2498068"/>
                <a:gd name="connsiteX32" fmla="*/ 390693 w 1189431"/>
                <a:gd name="connsiteY32" fmla="*/ 17929 h 2498068"/>
                <a:gd name="connsiteX33" fmla="*/ 393911 w 1189431"/>
                <a:gd name="connsiteY33" fmla="*/ 74013 h 2498068"/>
                <a:gd name="connsiteX34" fmla="*/ 398508 w 1189431"/>
                <a:gd name="connsiteY34" fmla="*/ 255599 h 2498068"/>
                <a:gd name="connsiteX35" fmla="*/ 405863 w 1189431"/>
                <a:gd name="connsiteY35" fmla="*/ 566823 h 2498068"/>
                <a:gd name="connsiteX36" fmla="*/ 408162 w 1189431"/>
                <a:gd name="connsiteY36" fmla="*/ 664282 h 2498068"/>
                <a:gd name="connsiteX37" fmla="*/ 425631 w 1189431"/>
                <a:gd name="connsiteY37" fmla="*/ 683130 h 2498068"/>
                <a:gd name="connsiteX38" fmla="*/ 591586 w 1189431"/>
                <a:gd name="connsiteY38" fmla="*/ 685888 h 2498068"/>
                <a:gd name="connsiteX39" fmla="*/ 825579 w 1189431"/>
                <a:gd name="connsiteY39" fmla="*/ 677154 h 2498068"/>
                <a:gd name="connsiteX40" fmla="*/ 1030150 w 1189431"/>
                <a:gd name="connsiteY40" fmla="*/ 662443 h 2498068"/>
                <a:gd name="connsiteX41" fmla="*/ 1045781 w 1189431"/>
                <a:gd name="connsiteY41" fmla="*/ 638538 h 2498068"/>
                <a:gd name="connsiteX42" fmla="*/ 975904 w 1189431"/>
                <a:gd name="connsiteY42" fmla="*/ 414659 h 2498068"/>
                <a:gd name="connsiteX43" fmla="*/ 880285 w 1189431"/>
                <a:gd name="connsiteY43" fmla="*/ 110790 h 2498068"/>
                <a:gd name="connsiteX44" fmla="*/ 861896 w 1189431"/>
                <a:gd name="connsiteY44" fmla="*/ 55625 h 2498068"/>
                <a:gd name="connsiteX45" fmla="*/ 866953 w 1189431"/>
                <a:gd name="connsiteY45" fmla="*/ 35398 h 2498068"/>
                <a:gd name="connsiteX0" fmla="*/ 892090 w 1214568"/>
                <a:gd name="connsiteY0" fmla="*/ 35398 h 2498068"/>
                <a:gd name="connsiteX1" fmla="*/ 902664 w 1214568"/>
                <a:gd name="connsiteY1" fmla="*/ 45511 h 2498068"/>
                <a:gd name="connsiteX2" fmla="*/ 919213 w 1214568"/>
                <a:gd name="connsiteY2" fmla="*/ 59303 h 2498068"/>
                <a:gd name="connsiteX3" fmla="*/ 1060344 w 1214568"/>
                <a:gd name="connsiteY3" fmla="*/ 291457 h 2498068"/>
                <a:gd name="connsiteX4" fmla="*/ 1193660 w 1214568"/>
                <a:gd name="connsiteY4" fmla="*/ 746570 h 2498068"/>
                <a:gd name="connsiteX5" fmla="*/ 1213887 w 1214568"/>
                <a:gd name="connsiteY5" fmla="*/ 1137324 h 2498068"/>
                <a:gd name="connsiteX6" fmla="*/ 1201016 w 1214568"/>
                <a:gd name="connsiteY6" fmla="*/ 1242138 h 2498068"/>
                <a:gd name="connsiteX7" fmla="*/ 1200556 w 1214568"/>
                <a:gd name="connsiteY7" fmla="*/ 1259148 h 2498068"/>
                <a:gd name="connsiteX8" fmla="*/ 1200096 w 1214568"/>
                <a:gd name="connsiteY8" fmla="*/ 1287190 h 2498068"/>
                <a:gd name="connsiteX9" fmla="*/ 1201016 w 1214568"/>
                <a:gd name="connsiteY9" fmla="*/ 1413610 h 2498068"/>
                <a:gd name="connsiteX10" fmla="*/ 1201016 w 1214568"/>
                <a:gd name="connsiteY10" fmla="*/ 1555201 h 2498068"/>
                <a:gd name="connsiteX11" fmla="*/ 1194120 w 1214568"/>
                <a:gd name="connsiteY11" fmla="*/ 1582784 h 2498068"/>
                <a:gd name="connsiteX12" fmla="*/ 1193201 w 1214568"/>
                <a:gd name="connsiteY12" fmla="*/ 1724835 h 2498068"/>
                <a:gd name="connsiteX13" fmla="*/ 1197798 w 1214568"/>
                <a:gd name="connsiteY13" fmla="*/ 2068698 h 2498068"/>
                <a:gd name="connsiteX14" fmla="*/ 1204234 w 1214568"/>
                <a:gd name="connsiteY14" fmla="*/ 2498068 h 2498068"/>
                <a:gd name="connsiteX15" fmla="*/ 0 w 1214568"/>
                <a:gd name="connsiteY15" fmla="*/ 2382971 h 2498068"/>
                <a:gd name="connsiteX16" fmla="*/ 28294 w 1214568"/>
                <a:gd name="connsiteY16" fmla="*/ 2241090 h 2498068"/>
                <a:gd name="connsiteX17" fmla="*/ 53118 w 1214568"/>
                <a:gd name="connsiteY17" fmla="*/ 2024566 h 2498068"/>
                <a:gd name="connsiteX18" fmla="*/ 77023 w 1214568"/>
                <a:gd name="connsiteY18" fmla="*/ 1868264 h 2498068"/>
                <a:gd name="connsiteX19" fmla="*/ 119316 w 1214568"/>
                <a:gd name="connsiteY19" fmla="*/ 1660015 h 2498068"/>
                <a:gd name="connsiteX20" fmla="*/ 152875 w 1214568"/>
                <a:gd name="connsiteY20" fmla="*/ 1560258 h 2498068"/>
                <a:gd name="connsiteX21" fmla="*/ 160231 w 1214568"/>
                <a:gd name="connsiteY21" fmla="*/ 1532216 h 2498068"/>
                <a:gd name="connsiteX22" fmla="*/ 163449 w 1214568"/>
                <a:gd name="connsiteY22" fmla="*/ 1504173 h 2498068"/>
                <a:gd name="connsiteX23" fmla="*/ 233325 w 1214568"/>
                <a:gd name="connsiteY23" fmla="*/ 1231105 h 2498068"/>
                <a:gd name="connsiteX24" fmla="*/ 273779 w 1214568"/>
                <a:gd name="connsiteY24" fmla="*/ 939649 h 2498068"/>
                <a:gd name="connsiteX25" fmla="*/ 294926 w 1214568"/>
                <a:gd name="connsiteY25" fmla="*/ 758063 h 2498068"/>
                <a:gd name="connsiteX26" fmla="*/ 317911 w 1214568"/>
                <a:gd name="connsiteY26" fmla="*/ 526828 h 2498068"/>
                <a:gd name="connsiteX27" fmla="*/ 329864 w 1214568"/>
                <a:gd name="connsiteY27" fmla="*/ 390754 h 2498068"/>
                <a:gd name="connsiteX28" fmla="*/ 333542 w 1214568"/>
                <a:gd name="connsiteY28" fmla="*/ 325935 h 2498068"/>
                <a:gd name="connsiteX29" fmla="*/ 337219 w 1214568"/>
                <a:gd name="connsiteY29" fmla="*/ 124122 h 2498068"/>
                <a:gd name="connsiteX30" fmla="*/ 340437 w 1214568"/>
                <a:gd name="connsiteY30" fmla="*/ 70336 h 2498068"/>
                <a:gd name="connsiteX31" fmla="*/ 406176 w 1214568"/>
                <a:gd name="connsiteY31" fmla="*/ 0 h 2498068"/>
                <a:gd name="connsiteX32" fmla="*/ 415830 w 1214568"/>
                <a:gd name="connsiteY32" fmla="*/ 17929 h 2498068"/>
                <a:gd name="connsiteX33" fmla="*/ 419048 w 1214568"/>
                <a:gd name="connsiteY33" fmla="*/ 74013 h 2498068"/>
                <a:gd name="connsiteX34" fmla="*/ 423645 w 1214568"/>
                <a:gd name="connsiteY34" fmla="*/ 255599 h 2498068"/>
                <a:gd name="connsiteX35" fmla="*/ 431000 w 1214568"/>
                <a:gd name="connsiteY35" fmla="*/ 566823 h 2498068"/>
                <a:gd name="connsiteX36" fmla="*/ 433299 w 1214568"/>
                <a:gd name="connsiteY36" fmla="*/ 664282 h 2498068"/>
                <a:gd name="connsiteX37" fmla="*/ 450768 w 1214568"/>
                <a:gd name="connsiteY37" fmla="*/ 683130 h 2498068"/>
                <a:gd name="connsiteX38" fmla="*/ 616723 w 1214568"/>
                <a:gd name="connsiteY38" fmla="*/ 685888 h 2498068"/>
                <a:gd name="connsiteX39" fmla="*/ 850716 w 1214568"/>
                <a:gd name="connsiteY39" fmla="*/ 677154 h 2498068"/>
                <a:gd name="connsiteX40" fmla="*/ 1055287 w 1214568"/>
                <a:gd name="connsiteY40" fmla="*/ 662443 h 2498068"/>
                <a:gd name="connsiteX41" fmla="*/ 1070918 w 1214568"/>
                <a:gd name="connsiteY41" fmla="*/ 638538 h 2498068"/>
                <a:gd name="connsiteX42" fmla="*/ 1001041 w 1214568"/>
                <a:gd name="connsiteY42" fmla="*/ 414659 h 2498068"/>
                <a:gd name="connsiteX43" fmla="*/ 905422 w 1214568"/>
                <a:gd name="connsiteY43" fmla="*/ 110790 h 2498068"/>
                <a:gd name="connsiteX44" fmla="*/ 887033 w 1214568"/>
                <a:gd name="connsiteY44" fmla="*/ 55625 h 2498068"/>
                <a:gd name="connsiteX45" fmla="*/ 892090 w 1214568"/>
                <a:gd name="connsiteY45" fmla="*/ 35398 h 2498068"/>
                <a:gd name="connsiteX0" fmla="*/ 892090 w 1214568"/>
                <a:gd name="connsiteY0" fmla="*/ 35398 h 2498068"/>
                <a:gd name="connsiteX1" fmla="*/ 902664 w 1214568"/>
                <a:gd name="connsiteY1" fmla="*/ 45511 h 2498068"/>
                <a:gd name="connsiteX2" fmla="*/ 919213 w 1214568"/>
                <a:gd name="connsiteY2" fmla="*/ 59303 h 2498068"/>
                <a:gd name="connsiteX3" fmla="*/ 1060344 w 1214568"/>
                <a:gd name="connsiteY3" fmla="*/ 291457 h 2498068"/>
                <a:gd name="connsiteX4" fmla="*/ 1193660 w 1214568"/>
                <a:gd name="connsiteY4" fmla="*/ 746570 h 2498068"/>
                <a:gd name="connsiteX5" fmla="*/ 1213887 w 1214568"/>
                <a:gd name="connsiteY5" fmla="*/ 1137324 h 2498068"/>
                <a:gd name="connsiteX6" fmla="*/ 1201016 w 1214568"/>
                <a:gd name="connsiteY6" fmla="*/ 1242138 h 2498068"/>
                <a:gd name="connsiteX7" fmla="*/ 1200556 w 1214568"/>
                <a:gd name="connsiteY7" fmla="*/ 1259148 h 2498068"/>
                <a:gd name="connsiteX8" fmla="*/ 1200096 w 1214568"/>
                <a:gd name="connsiteY8" fmla="*/ 1287190 h 2498068"/>
                <a:gd name="connsiteX9" fmla="*/ 1201016 w 1214568"/>
                <a:gd name="connsiteY9" fmla="*/ 1413610 h 2498068"/>
                <a:gd name="connsiteX10" fmla="*/ 1201016 w 1214568"/>
                <a:gd name="connsiteY10" fmla="*/ 1555201 h 2498068"/>
                <a:gd name="connsiteX11" fmla="*/ 1194120 w 1214568"/>
                <a:gd name="connsiteY11" fmla="*/ 1582784 h 2498068"/>
                <a:gd name="connsiteX12" fmla="*/ 1193201 w 1214568"/>
                <a:gd name="connsiteY12" fmla="*/ 1724835 h 2498068"/>
                <a:gd name="connsiteX13" fmla="*/ 1197798 w 1214568"/>
                <a:gd name="connsiteY13" fmla="*/ 2068698 h 2498068"/>
                <a:gd name="connsiteX14" fmla="*/ 1204234 w 1214568"/>
                <a:gd name="connsiteY14" fmla="*/ 2498068 h 2498068"/>
                <a:gd name="connsiteX15" fmla="*/ 0 w 1214568"/>
                <a:gd name="connsiteY15" fmla="*/ 2382971 h 2498068"/>
                <a:gd name="connsiteX16" fmla="*/ 28294 w 1214568"/>
                <a:gd name="connsiteY16" fmla="*/ 2241090 h 2498068"/>
                <a:gd name="connsiteX17" fmla="*/ 53118 w 1214568"/>
                <a:gd name="connsiteY17" fmla="*/ 2024566 h 2498068"/>
                <a:gd name="connsiteX18" fmla="*/ 77023 w 1214568"/>
                <a:gd name="connsiteY18" fmla="*/ 1868264 h 2498068"/>
                <a:gd name="connsiteX19" fmla="*/ 119316 w 1214568"/>
                <a:gd name="connsiteY19" fmla="*/ 1660015 h 2498068"/>
                <a:gd name="connsiteX20" fmla="*/ 152875 w 1214568"/>
                <a:gd name="connsiteY20" fmla="*/ 1560258 h 2498068"/>
                <a:gd name="connsiteX21" fmla="*/ 160231 w 1214568"/>
                <a:gd name="connsiteY21" fmla="*/ 1532216 h 2498068"/>
                <a:gd name="connsiteX22" fmla="*/ 163449 w 1214568"/>
                <a:gd name="connsiteY22" fmla="*/ 1504173 h 2498068"/>
                <a:gd name="connsiteX23" fmla="*/ 233325 w 1214568"/>
                <a:gd name="connsiteY23" fmla="*/ 1231105 h 2498068"/>
                <a:gd name="connsiteX24" fmla="*/ 273779 w 1214568"/>
                <a:gd name="connsiteY24" fmla="*/ 939649 h 2498068"/>
                <a:gd name="connsiteX25" fmla="*/ 294926 w 1214568"/>
                <a:gd name="connsiteY25" fmla="*/ 758063 h 2498068"/>
                <a:gd name="connsiteX26" fmla="*/ 317911 w 1214568"/>
                <a:gd name="connsiteY26" fmla="*/ 526828 h 2498068"/>
                <a:gd name="connsiteX27" fmla="*/ 329864 w 1214568"/>
                <a:gd name="connsiteY27" fmla="*/ 390754 h 2498068"/>
                <a:gd name="connsiteX28" fmla="*/ 333542 w 1214568"/>
                <a:gd name="connsiteY28" fmla="*/ 325935 h 2498068"/>
                <a:gd name="connsiteX29" fmla="*/ 337219 w 1214568"/>
                <a:gd name="connsiteY29" fmla="*/ 124122 h 2498068"/>
                <a:gd name="connsiteX30" fmla="*/ 340437 w 1214568"/>
                <a:gd name="connsiteY30" fmla="*/ 70336 h 2498068"/>
                <a:gd name="connsiteX31" fmla="*/ 406176 w 1214568"/>
                <a:gd name="connsiteY31" fmla="*/ 0 h 2498068"/>
                <a:gd name="connsiteX32" fmla="*/ 415830 w 1214568"/>
                <a:gd name="connsiteY32" fmla="*/ 17929 h 2498068"/>
                <a:gd name="connsiteX33" fmla="*/ 419048 w 1214568"/>
                <a:gd name="connsiteY33" fmla="*/ 74013 h 2498068"/>
                <a:gd name="connsiteX34" fmla="*/ 423645 w 1214568"/>
                <a:gd name="connsiteY34" fmla="*/ 255599 h 2498068"/>
                <a:gd name="connsiteX35" fmla="*/ 431000 w 1214568"/>
                <a:gd name="connsiteY35" fmla="*/ 566823 h 2498068"/>
                <a:gd name="connsiteX36" fmla="*/ 433299 w 1214568"/>
                <a:gd name="connsiteY36" fmla="*/ 664282 h 2498068"/>
                <a:gd name="connsiteX37" fmla="*/ 450768 w 1214568"/>
                <a:gd name="connsiteY37" fmla="*/ 683130 h 2498068"/>
                <a:gd name="connsiteX38" fmla="*/ 616723 w 1214568"/>
                <a:gd name="connsiteY38" fmla="*/ 685888 h 2498068"/>
                <a:gd name="connsiteX39" fmla="*/ 850716 w 1214568"/>
                <a:gd name="connsiteY39" fmla="*/ 677154 h 2498068"/>
                <a:gd name="connsiteX40" fmla="*/ 1055287 w 1214568"/>
                <a:gd name="connsiteY40" fmla="*/ 662443 h 2498068"/>
                <a:gd name="connsiteX41" fmla="*/ 1070918 w 1214568"/>
                <a:gd name="connsiteY41" fmla="*/ 638538 h 2498068"/>
                <a:gd name="connsiteX42" fmla="*/ 1001041 w 1214568"/>
                <a:gd name="connsiteY42" fmla="*/ 414659 h 2498068"/>
                <a:gd name="connsiteX43" fmla="*/ 905422 w 1214568"/>
                <a:gd name="connsiteY43" fmla="*/ 110790 h 2498068"/>
                <a:gd name="connsiteX44" fmla="*/ 887033 w 1214568"/>
                <a:gd name="connsiteY44" fmla="*/ 55625 h 2498068"/>
                <a:gd name="connsiteX45" fmla="*/ 892090 w 1214568"/>
                <a:gd name="connsiteY45" fmla="*/ 35398 h 2498068"/>
                <a:gd name="connsiteX0" fmla="*/ 892090 w 1229813"/>
                <a:gd name="connsiteY0" fmla="*/ 35398 h 2382971"/>
                <a:gd name="connsiteX1" fmla="*/ 902664 w 1229813"/>
                <a:gd name="connsiteY1" fmla="*/ 45511 h 2382971"/>
                <a:gd name="connsiteX2" fmla="*/ 919213 w 1229813"/>
                <a:gd name="connsiteY2" fmla="*/ 59303 h 2382971"/>
                <a:gd name="connsiteX3" fmla="*/ 1060344 w 1229813"/>
                <a:gd name="connsiteY3" fmla="*/ 291457 h 2382971"/>
                <a:gd name="connsiteX4" fmla="*/ 1193660 w 1229813"/>
                <a:gd name="connsiteY4" fmla="*/ 746570 h 2382971"/>
                <a:gd name="connsiteX5" fmla="*/ 1213887 w 1229813"/>
                <a:gd name="connsiteY5" fmla="*/ 1137324 h 2382971"/>
                <a:gd name="connsiteX6" fmla="*/ 1201016 w 1229813"/>
                <a:gd name="connsiteY6" fmla="*/ 1242138 h 2382971"/>
                <a:gd name="connsiteX7" fmla="*/ 1200556 w 1229813"/>
                <a:gd name="connsiteY7" fmla="*/ 1259148 h 2382971"/>
                <a:gd name="connsiteX8" fmla="*/ 1200096 w 1229813"/>
                <a:gd name="connsiteY8" fmla="*/ 1287190 h 2382971"/>
                <a:gd name="connsiteX9" fmla="*/ 1201016 w 1229813"/>
                <a:gd name="connsiteY9" fmla="*/ 1413610 h 2382971"/>
                <a:gd name="connsiteX10" fmla="*/ 1201016 w 1229813"/>
                <a:gd name="connsiteY10" fmla="*/ 1555201 h 2382971"/>
                <a:gd name="connsiteX11" fmla="*/ 1194120 w 1229813"/>
                <a:gd name="connsiteY11" fmla="*/ 1582784 h 2382971"/>
                <a:gd name="connsiteX12" fmla="*/ 1193201 w 1229813"/>
                <a:gd name="connsiteY12" fmla="*/ 1724835 h 2382971"/>
                <a:gd name="connsiteX13" fmla="*/ 1197798 w 1229813"/>
                <a:gd name="connsiteY13" fmla="*/ 2068698 h 2382971"/>
                <a:gd name="connsiteX14" fmla="*/ 1229813 w 1229813"/>
                <a:gd name="connsiteY14" fmla="*/ 2378707 h 2382971"/>
                <a:gd name="connsiteX15" fmla="*/ 0 w 1229813"/>
                <a:gd name="connsiteY15" fmla="*/ 2382971 h 2382971"/>
                <a:gd name="connsiteX16" fmla="*/ 28294 w 1229813"/>
                <a:gd name="connsiteY16" fmla="*/ 2241090 h 2382971"/>
                <a:gd name="connsiteX17" fmla="*/ 53118 w 1229813"/>
                <a:gd name="connsiteY17" fmla="*/ 2024566 h 2382971"/>
                <a:gd name="connsiteX18" fmla="*/ 77023 w 1229813"/>
                <a:gd name="connsiteY18" fmla="*/ 1868264 h 2382971"/>
                <a:gd name="connsiteX19" fmla="*/ 119316 w 1229813"/>
                <a:gd name="connsiteY19" fmla="*/ 1660015 h 2382971"/>
                <a:gd name="connsiteX20" fmla="*/ 152875 w 1229813"/>
                <a:gd name="connsiteY20" fmla="*/ 1560258 h 2382971"/>
                <a:gd name="connsiteX21" fmla="*/ 160231 w 1229813"/>
                <a:gd name="connsiteY21" fmla="*/ 1532216 h 2382971"/>
                <a:gd name="connsiteX22" fmla="*/ 163449 w 1229813"/>
                <a:gd name="connsiteY22" fmla="*/ 1504173 h 2382971"/>
                <a:gd name="connsiteX23" fmla="*/ 233325 w 1229813"/>
                <a:gd name="connsiteY23" fmla="*/ 1231105 h 2382971"/>
                <a:gd name="connsiteX24" fmla="*/ 273779 w 1229813"/>
                <a:gd name="connsiteY24" fmla="*/ 939649 h 2382971"/>
                <a:gd name="connsiteX25" fmla="*/ 294926 w 1229813"/>
                <a:gd name="connsiteY25" fmla="*/ 758063 h 2382971"/>
                <a:gd name="connsiteX26" fmla="*/ 317911 w 1229813"/>
                <a:gd name="connsiteY26" fmla="*/ 526828 h 2382971"/>
                <a:gd name="connsiteX27" fmla="*/ 329864 w 1229813"/>
                <a:gd name="connsiteY27" fmla="*/ 390754 h 2382971"/>
                <a:gd name="connsiteX28" fmla="*/ 333542 w 1229813"/>
                <a:gd name="connsiteY28" fmla="*/ 325935 h 2382971"/>
                <a:gd name="connsiteX29" fmla="*/ 337219 w 1229813"/>
                <a:gd name="connsiteY29" fmla="*/ 124122 h 2382971"/>
                <a:gd name="connsiteX30" fmla="*/ 340437 w 1229813"/>
                <a:gd name="connsiteY30" fmla="*/ 70336 h 2382971"/>
                <a:gd name="connsiteX31" fmla="*/ 406176 w 1229813"/>
                <a:gd name="connsiteY31" fmla="*/ 0 h 2382971"/>
                <a:gd name="connsiteX32" fmla="*/ 415830 w 1229813"/>
                <a:gd name="connsiteY32" fmla="*/ 17929 h 2382971"/>
                <a:gd name="connsiteX33" fmla="*/ 419048 w 1229813"/>
                <a:gd name="connsiteY33" fmla="*/ 74013 h 2382971"/>
                <a:gd name="connsiteX34" fmla="*/ 423645 w 1229813"/>
                <a:gd name="connsiteY34" fmla="*/ 255599 h 2382971"/>
                <a:gd name="connsiteX35" fmla="*/ 431000 w 1229813"/>
                <a:gd name="connsiteY35" fmla="*/ 566823 h 2382971"/>
                <a:gd name="connsiteX36" fmla="*/ 433299 w 1229813"/>
                <a:gd name="connsiteY36" fmla="*/ 664282 h 2382971"/>
                <a:gd name="connsiteX37" fmla="*/ 450768 w 1229813"/>
                <a:gd name="connsiteY37" fmla="*/ 683130 h 2382971"/>
                <a:gd name="connsiteX38" fmla="*/ 616723 w 1229813"/>
                <a:gd name="connsiteY38" fmla="*/ 685888 h 2382971"/>
                <a:gd name="connsiteX39" fmla="*/ 850716 w 1229813"/>
                <a:gd name="connsiteY39" fmla="*/ 677154 h 2382971"/>
                <a:gd name="connsiteX40" fmla="*/ 1055287 w 1229813"/>
                <a:gd name="connsiteY40" fmla="*/ 662443 h 2382971"/>
                <a:gd name="connsiteX41" fmla="*/ 1070918 w 1229813"/>
                <a:gd name="connsiteY41" fmla="*/ 638538 h 2382971"/>
                <a:gd name="connsiteX42" fmla="*/ 1001041 w 1229813"/>
                <a:gd name="connsiteY42" fmla="*/ 414659 h 2382971"/>
                <a:gd name="connsiteX43" fmla="*/ 905422 w 1229813"/>
                <a:gd name="connsiteY43" fmla="*/ 110790 h 2382971"/>
                <a:gd name="connsiteX44" fmla="*/ 887033 w 1229813"/>
                <a:gd name="connsiteY44" fmla="*/ 55625 h 2382971"/>
                <a:gd name="connsiteX45" fmla="*/ 892090 w 1229813"/>
                <a:gd name="connsiteY45" fmla="*/ 35398 h 2382971"/>
                <a:gd name="connsiteX0" fmla="*/ 892090 w 1229813"/>
                <a:gd name="connsiteY0" fmla="*/ 35398 h 2491917"/>
                <a:gd name="connsiteX1" fmla="*/ 902664 w 1229813"/>
                <a:gd name="connsiteY1" fmla="*/ 45511 h 2491917"/>
                <a:gd name="connsiteX2" fmla="*/ 919213 w 1229813"/>
                <a:gd name="connsiteY2" fmla="*/ 59303 h 2491917"/>
                <a:gd name="connsiteX3" fmla="*/ 1060344 w 1229813"/>
                <a:gd name="connsiteY3" fmla="*/ 291457 h 2491917"/>
                <a:gd name="connsiteX4" fmla="*/ 1193660 w 1229813"/>
                <a:gd name="connsiteY4" fmla="*/ 746570 h 2491917"/>
                <a:gd name="connsiteX5" fmla="*/ 1213887 w 1229813"/>
                <a:gd name="connsiteY5" fmla="*/ 1137324 h 2491917"/>
                <a:gd name="connsiteX6" fmla="*/ 1201016 w 1229813"/>
                <a:gd name="connsiteY6" fmla="*/ 1242138 h 2491917"/>
                <a:gd name="connsiteX7" fmla="*/ 1200556 w 1229813"/>
                <a:gd name="connsiteY7" fmla="*/ 1259148 h 2491917"/>
                <a:gd name="connsiteX8" fmla="*/ 1200096 w 1229813"/>
                <a:gd name="connsiteY8" fmla="*/ 1287190 h 2491917"/>
                <a:gd name="connsiteX9" fmla="*/ 1201016 w 1229813"/>
                <a:gd name="connsiteY9" fmla="*/ 1413610 h 2491917"/>
                <a:gd name="connsiteX10" fmla="*/ 1201016 w 1229813"/>
                <a:gd name="connsiteY10" fmla="*/ 1555201 h 2491917"/>
                <a:gd name="connsiteX11" fmla="*/ 1194120 w 1229813"/>
                <a:gd name="connsiteY11" fmla="*/ 1582784 h 2491917"/>
                <a:gd name="connsiteX12" fmla="*/ 1193201 w 1229813"/>
                <a:gd name="connsiteY12" fmla="*/ 1724835 h 2491917"/>
                <a:gd name="connsiteX13" fmla="*/ 1197798 w 1229813"/>
                <a:gd name="connsiteY13" fmla="*/ 2068698 h 2491917"/>
                <a:gd name="connsiteX14" fmla="*/ 1229813 w 1229813"/>
                <a:gd name="connsiteY14" fmla="*/ 2378707 h 2491917"/>
                <a:gd name="connsiteX15" fmla="*/ 0 w 1229813"/>
                <a:gd name="connsiteY15" fmla="*/ 2382971 h 2491917"/>
                <a:gd name="connsiteX16" fmla="*/ 28294 w 1229813"/>
                <a:gd name="connsiteY16" fmla="*/ 2241090 h 2491917"/>
                <a:gd name="connsiteX17" fmla="*/ 53118 w 1229813"/>
                <a:gd name="connsiteY17" fmla="*/ 2024566 h 2491917"/>
                <a:gd name="connsiteX18" fmla="*/ 77023 w 1229813"/>
                <a:gd name="connsiteY18" fmla="*/ 1868264 h 2491917"/>
                <a:gd name="connsiteX19" fmla="*/ 119316 w 1229813"/>
                <a:gd name="connsiteY19" fmla="*/ 1660015 h 2491917"/>
                <a:gd name="connsiteX20" fmla="*/ 152875 w 1229813"/>
                <a:gd name="connsiteY20" fmla="*/ 1560258 h 2491917"/>
                <a:gd name="connsiteX21" fmla="*/ 160231 w 1229813"/>
                <a:gd name="connsiteY21" fmla="*/ 1532216 h 2491917"/>
                <a:gd name="connsiteX22" fmla="*/ 163449 w 1229813"/>
                <a:gd name="connsiteY22" fmla="*/ 1504173 h 2491917"/>
                <a:gd name="connsiteX23" fmla="*/ 233325 w 1229813"/>
                <a:gd name="connsiteY23" fmla="*/ 1231105 h 2491917"/>
                <a:gd name="connsiteX24" fmla="*/ 273779 w 1229813"/>
                <a:gd name="connsiteY24" fmla="*/ 939649 h 2491917"/>
                <a:gd name="connsiteX25" fmla="*/ 294926 w 1229813"/>
                <a:gd name="connsiteY25" fmla="*/ 758063 h 2491917"/>
                <a:gd name="connsiteX26" fmla="*/ 317911 w 1229813"/>
                <a:gd name="connsiteY26" fmla="*/ 526828 h 2491917"/>
                <a:gd name="connsiteX27" fmla="*/ 329864 w 1229813"/>
                <a:gd name="connsiteY27" fmla="*/ 390754 h 2491917"/>
                <a:gd name="connsiteX28" fmla="*/ 333542 w 1229813"/>
                <a:gd name="connsiteY28" fmla="*/ 325935 h 2491917"/>
                <a:gd name="connsiteX29" fmla="*/ 337219 w 1229813"/>
                <a:gd name="connsiteY29" fmla="*/ 124122 h 2491917"/>
                <a:gd name="connsiteX30" fmla="*/ 340437 w 1229813"/>
                <a:gd name="connsiteY30" fmla="*/ 70336 h 2491917"/>
                <a:gd name="connsiteX31" fmla="*/ 406176 w 1229813"/>
                <a:gd name="connsiteY31" fmla="*/ 0 h 2491917"/>
                <a:gd name="connsiteX32" fmla="*/ 415830 w 1229813"/>
                <a:gd name="connsiteY32" fmla="*/ 17929 h 2491917"/>
                <a:gd name="connsiteX33" fmla="*/ 419048 w 1229813"/>
                <a:gd name="connsiteY33" fmla="*/ 74013 h 2491917"/>
                <a:gd name="connsiteX34" fmla="*/ 423645 w 1229813"/>
                <a:gd name="connsiteY34" fmla="*/ 255599 h 2491917"/>
                <a:gd name="connsiteX35" fmla="*/ 431000 w 1229813"/>
                <a:gd name="connsiteY35" fmla="*/ 566823 h 2491917"/>
                <a:gd name="connsiteX36" fmla="*/ 433299 w 1229813"/>
                <a:gd name="connsiteY36" fmla="*/ 664282 h 2491917"/>
                <a:gd name="connsiteX37" fmla="*/ 450768 w 1229813"/>
                <a:gd name="connsiteY37" fmla="*/ 683130 h 2491917"/>
                <a:gd name="connsiteX38" fmla="*/ 616723 w 1229813"/>
                <a:gd name="connsiteY38" fmla="*/ 685888 h 2491917"/>
                <a:gd name="connsiteX39" fmla="*/ 850716 w 1229813"/>
                <a:gd name="connsiteY39" fmla="*/ 677154 h 2491917"/>
                <a:gd name="connsiteX40" fmla="*/ 1055287 w 1229813"/>
                <a:gd name="connsiteY40" fmla="*/ 662443 h 2491917"/>
                <a:gd name="connsiteX41" fmla="*/ 1070918 w 1229813"/>
                <a:gd name="connsiteY41" fmla="*/ 638538 h 2491917"/>
                <a:gd name="connsiteX42" fmla="*/ 1001041 w 1229813"/>
                <a:gd name="connsiteY42" fmla="*/ 414659 h 2491917"/>
                <a:gd name="connsiteX43" fmla="*/ 905422 w 1229813"/>
                <a:gd name="connsiteY43" fmla="*/ 110790 h 2491917"/>
                <a:gd name="connsiteX44" fmla="*/ 887033 w 1229813"/>
                <a:gd name="connsiteY44" fmla="*/ 55625 h 2491917"/>
                <a:gd name="connsiteX45" fmla="*/ 892090 w 1229813"/>
                <a:gd name="connsiteY45" fmla="*/ 35398 h 2491917"/>
                <a:gd name="connsiteX0" fmla="*/ 892090 w 1229813"/>
                <a:gd name="connsiteY0" fmla="*/ 35398 h 2527736"/>
                <a:gd name="connsiteX1" fmla="*/ 902664 w 1229813"/>
                <a:gd name="connsiteY1" fmla="*/ 45511 h 2527736"/>
                <a:gd name="connsiteX2" fmla="*/ 919213 w 1229813"/>
                <a:gd name="connsiteY2" fmla="*/ 59303 h 2527736"/>
                <a:gd name="connsiteX3" fmla="*/ 1060344 w 1229813"/>
                <a:gd name="connsiteY3" fmla="*/ 291457 h 2527736"/>
                <a:gd name="connsiteX4" fmla="*/ 1193660 w 1229813"/>
                <a:gd name="connsiteY4" fmla="*/ 746570 h 2527736"/>
                <a:gd name="connsiteX5" fmla="*/ 1213887 w 1229813"/>
                <a:gd name="connsiteY5" fmla="*/ 1137324 h 2527736"/>
                <a:gd name="connsiteX6" fmla="*/ 1201016 w 1229813"/>
                <a:gd name="connsiteY6" fmla="*/ 1242138 h 2527736"/>
                <a:gd name="connsiteX7" fmla="*/ 1200556 w 1229813"/>
                <a:gd name="connsiteY7" fmla="*/ 1259148 h 2527736"/>
                <a:gd name="connsiteX8" fmla="*/ 1200096 w 1229813"/>
                <a:gd name="connsiteY8" fmla="*/ 1287190 h 2527736"/>
                <a:gd name="connsiteX9" fmla="*/ 1201016 w 1229813"/>
                <a:gd name="connsiteY9" fmla="*/ 1413610 h 2527736"/>
                <a:gd name="connsiteX10" fmla="*/ 1201016 w 1229813"/>
                <a:gd name="connsiteY10" fmla="*/ 1555201 h 2527736"/>
                <a:gd name="connsiteX11" fmla="*/ 1194120 w 1229813"/>
                <a:gd name="connsiteY11" fmla="*/ 1582784 h 2527736"/>
                <a:gd name="connsiteX12" fmla="*/ 1193201 w 1229813"/>
                <a:gd name="connsiteY12" fmla="*/ 1724835 h 2527736"/>
                <a:gd name="connsiteX13" fmla="*/ 1197798 w 1229813"/>
                <a:gd name="connsiteY13" fmla="*/ 2068698 h 2527736"/>
                <a:gd name="connsiteX14" fmla="*/ 1229813 w 1229813"/>
                <a:gd name="connsiteY14" fmla="*/ 2378707 h 2527736"/>
                <a:gd name="connsiteX15" fmla="*/ 0 w 1229813"/>
                <a:gd name="connsiteY15" fmla="*/ 2382971 h 2527736"/>
                <a:gd name="connsiteX16" fmla="*/ 28294 w 1229813"/>
                <a:gd name="connsiteY16" fmla="*/ 2241090 h 2527736"/>
                <a:gd name="connsiteX17" fmla="*/ 53118 w 1229813"/>
                <a:gd name="connsiteY17" fmla="*/ 2024566 h 2527736"/>
                <a:gd name="connsiteX18" fmla="*/ 77023 w 1229813"/>
                <a:gd name="connsiteY18" fmla="*/ 1868264 h 2527736"/>
                <a:gd name="connsiteX19" fmla="*/ 119316 w 1229813"/>
                <a:gd name="connsiteY19" fmla="*/ 1660015 h 2527736"/>
                <a:gd name="connsiteX20" fmla="*/ 152875 w 1229813"/>
                <a:gd name="connsiteY20" fmla="*/ 1560258 h 2527736"/>
                <a:gd name="connsiteX21" fmla="*/ 160231 w 1229813"/>
                <a:gd name="connsiteY21" fmla="*/ 1532216 h 2527736"/>
                <a:gd name="connsiteX22" fmla="*/ 163449 w 1229813"/>
                <a:gd name="connsiteY22" fmla="*/ 1504173 h 2527736"/>
                <a:gd name="connsiteX23" fmla="*/ 233325 w 1229813"/>
                <a:gd name="connsiteY23" fmla="*/ 1231105 h 2527736"/>
                <a:gd name="connsiteX24" fmla="*/ 273779 w 1229813"/>
                <a:gd name="connsiteY24" fmla="*/ 939649 h 2527736"/>
                <a:gd name="connsiteX25" fmla="*/ 294926 w 1229813"/>
                <a:gd name="connsiteY25" fmla="*/ 758063 h 2527736"/>
                <a:gd name="connsiteX26" fmla="*/ 317911 w 1229813"/>
                <a:gd name="connsiteY26" fmla="*/ 526828 h 2527736"/>
                <a:gd name="connsiteX27" fmla="*/ 329864 w 1229813"/>
                <a:gd name="connsiteY27" fmla="*/ 390754 h 2527736"/>
                <a:gd name="connsiteX28" fmla="*/ 333542 w 1229813"/>
                <a:gd name="connsiteY28" fmla="*/ 325935 h 2527736"/>
                <a:gd name="connsiteX29" fmla="*/ 337219 w 1229813"/>
                <a:gd name="connsiteY29" fmla="*/ 124122 h 2527736"/>
                <a:gd name="connsiteX30" fmla="*/ 340437 w 1229813"/>
                <a:gd name="connsiteY30" fmla="*/ 70336 h 2527736"/>
                <a:gd name="connsiteX31" fmla="*/ 406176 w 1229813"/>
                <a:gd name="connsiteY31" fmla="*/ 0 h 2527736"/>
                <a:gd name="connsiteX32" fmla="*/ 415830 w 1229813"/>
                <a:gd name="connsiteY32" fmla="*/ 17929 h 2527736"/>
                <a:gd name="connsiteX33" fmla="*/ 419048 w 1229813"/>
                <a:gd name="connsiteY33" fmla="*/ 74013 h 2527736"/>
                <a:gd name="connsiteX34" fmla="*/ 423645 w 1229813"/>
                <a:gd name="connsiteY34" fmla="*/ 255599 h 2527736"/>
                <a:gd name="connsiteX35" fmla="*/ 431000 w 1229813"/>
                <a:gd name="connsiteY35" fmla="*/ 566823 h 2527736"/>
                <a:gd name="connsiteX36" fmla="*/ 433299 w 1229813"/>
                <a:gd name="connsiteY36" fmla="*/ 664282 h 2527736"/>
                <a:gd name="connsiteX37" fmla="*/ 450768 w 1229813"/>
                <a:gd name="connsiteY37" fmla="*/ 683130 h 2527736"/>
                <a:gd name="connsiteX38" fmla="*/ 616723 w 1229813"/>
                <a:gd name="connsiteY38" fmla="*/ 685888 h 2527736"/>
                <a:gd name="connsiteX39" fmla="*/ 850716 w 1229813"/>
                <a:gd name="connsiteY39" fmla="*/ 677154 h 2527736"/>
                <a:gd name="connsiteX40" fmla="*/ 1055287 w 1229813"/>
                <a:gd name="connsiteY40" fmla="*/ 662443 h 2527736"/>
                <a:gd name="connsiteX41" fmla="*/ 1070918 w 1229813"/>
                <a:gd name="connsiteY41" fmla="*/ 638538 h 2527736"/>
                <a:gd name="connsiteX42" fmla="*/ 1001041 w 1229813"/>
                <a:gd name="connsiteY42" fmla="*/ 414659 h 2527736"/>
                <a:gd name="connsiteX43" fmla="*/ 905422 w 1229813"/>
                <a:gd name="connsiteY43" fmla="*/ 110790 h 2527736"/>
                <a:gd name="connsiteX44" fmla="*/ 887033 w 1229813"/>
                <a:gd name="connsiteY44" fmla="*/ 55625 h 2527736"/>
                <a:gd name="connsiteX45" fmla="*/ 892090 w 1229813"/>
                <a:gd name="connsiteY45" fmla="*/ 35398 h 2527736"/>
                <a:gd name="connsiteX0" fmla="*/ 892090 w 1229813"/>
                <a:gd name="connsiteY0" fmla="*/ 35398 h 2513627"/>
                <a:gd name="connsiteX1" fmla="*/ 902664 w 1229813"/>
                <a:gd name="connsiteY1" fmla="*/ 45511 h 2513627"/>
                <a:gd name="connsiteX2" fmla="*/ 919213 w 1229813"/>
                <a:gd name="connsiteY2" fmla="*/ 59303 h 2513627"/>
                <a:gd name="connsiteX3" fmla="*/ 1060344 w 1229813"/>
                <a:gd name="connsiteY3" fmla="*/ 291457 h 2513627"/>
                <a:gd name="connsiteX4" fmla="*/ 1193660 w 1229813"/>
                <a:gd name="connsiteY4" fmla="*/ 746570 h 2513627"/>
                <a:gd name="connsiteX5" fmla="*/ 1213887 w 1229813"/>
                <a:gd name="connsiteY5" fmla="*/ 1137324 h 2513627"/>
                <a:gd name="connsiteX6" fmla="*/ 1201016 w 1229813"/>
                <a:gd name="connsiteY6" fmla="*/ 1242138 h 2513627"/>
                <a:gd name="connsiteX7" fmla="*/ 1200556 w 1229813"/>
                <a:gd name="connsiteY7" fmla="*/ 1259148 h 2513627"/>
                <a:gd name="connsiteX8" fmla="*/ 1200096 w 1229813"/>
                <a:gd name="connsiteY8" fmla="*/ 1287190 h 2513627"/>
                <a:gd name="connsiteX9" fmla="*/ 1201016 w 1229813"/>
                <a:gd name="connsiteY9" fmla="*/ 1413610 h 2513627"/>
                <a:gd name="connsiteX10" fmla="*/ 1201016 w 1229813"/>
                <a:gd name="connsiteY10" fmla="*/ 1555201 h 2513627"/>
                <a:gd name="connsiteX11" fmla="*/ 1194120 w 1229813"/>
                <a:gd name="connsiteY11" fmla="*/ 1582784 h 2513627"/>
                <a:gd name="connsiteX12" fmla="*/ 1193201 w 1229813"/>
                <a:gd name="connsiteY12" fmla="*/ 1724835 h 2513627"/>
                <a:gd name="connsiteX13" fmla="*/ 1197798 w 1229813"/>
                <a:gd name="connsiteY13" fmla="*/ 2068698 h 2513627"/>
                <a:gd name="connsiteX14" fmla="*/ 1229813 w 1229813"/>
                <a:gd name="connsiteY14" fmla="*/ 2378707 h 2513627"/>
                <a:gd name="connsiteX15" fmla="*/ 0 w 1229813"/>
                <a:gd name="connsiteY15" fmla="*/ 2382971 h 2513627"/>
                <a:gd name="connsiteX16" fmla="*/ 28294 w 1229813"/>
                <a:gd name="connsiteY16" fmla="*/ 2241090 h 2513627"/>
                <a:gd name="connsiteX17" fmla="*/ 53118 w 1229813"/>
                <a:gd name="connsiteY17" fmla="*/ 2024566 h 2513627"/>
                <a:gd name="connsiteX18" fmla="*/ 77023 w 1229813"/>
                <a:gd name="connsiteY18" fmla="*/ 1868264 h 2513627"/>
                <a:gd name="connsiteX19" fmla="*/ 119316 w 1229813"/>
                <a:gd name="connsiteY19" fmla="*/ 1660015 h 2513627"/>
                <a:gd name="connsiteX20" fmla="*/ 152875 w 1229813"/>
                <a:gd name="connsiteY20" fmla="*/ 1560258 h 2513627"/>
                <a:gd name="connsiteX21" fmla="*/ 160231 w 1229813"/>
                <a:gd name="connsiteY21" fmla="*/ 1532216 h 2513627"/>
                <a:gd name="connsiteX22" fmla="*/ 163449 w 1229813"/>
                <a:gd name="connsiteY22" fmla="*/ 1504173 h 2513627"/>
                <a:gd name="connsiteX23" fmla="*/ 233325 w 1229813"/>
                <a:gd name="connsiteY23" fmla="*/ 1231105 h 2513627"/>
                <a:gd name="connsiteX24" fmla="*/ 273779 w 1229813"/>
                <a:gd name="connsiteY24" fmla="*/ 939649 h 2513627"/>
                <a:gd name="connsiteX25" fmla="*/ 294926 w 1229813"/>
                <a:gd name="connsiteY25" fmla="*/ 758063 h 2513627"/>
                <a:gd name="connsiteX26" fmla="*/ 317911 w 1229813"/>
                <a:gd name="connsiteY26" fmla="*/ 526828 h 2513627"/>
                <a:gd name="connsiteX27" fmla="*/ 329864 w 1229813"/>
                <a:gd name="connsiteY27" fmla="*/ 390754 h 2513627"/>
                <a:gd name="connsiteX28" fmla="*/ 333542 w 1229813"/>
                <a:gd name="connsiteY28" fmla="*/ 325935 h 2513627"/>
                <a:gd name="connsiteX29" fmla="*/ 337219 w 1229813"/>
                <a:gd name="connsiteY29" fmla="*/ 124122 h 2513627"/>
                <a:gd name="connsiteX30" fmla="*/ 340437 w 1229813"/>
                <a:gd name="connsiteY30" fmla="*/ 70336 h 2513627"/>
                <a:gd name="connsiteX31" fmla="*/ 406176 w 1229813"/>
                <a:gd name="connsiteY31" fmla="*/ 0 h 2513627"/>
                <a:gd name="connsiteX32" fmla="*/ 415830 w 1229813"/>
                <a:gd name="connsiteY32" fmla="*/ 17929 h 2513627"/>
                <a:gd name="connsiteX33" fmla="*/ 419048 w 1229813"/>
                <a:gd name="connsiteY33" fmla="*/ 74013 h 2513627"/>
                <a:gd name="connsiteX34" fmla="*/ 423645 w 1229813"/>
                <a:gd name="connsiteY34" fmla="*/ 255599 h 2513627"/>
                <a:gd name="connsiteX35" fmla="*/ 431000 w 1229813"/>
                <a:gd name="connsiteY35" fmla="*/ 566823 h 2513627"/>
                <a:gd name="connsiteX36" fmla="*/ 433299 w 1229813"/>
                <a:gd name="connsiteY36" fmla="*/ 664282 h 2513627"/>
                <a:gd name="connsiteX37" fmla="*/ 450768 w 1229813"/>
                <a:gd name="connsiteY37" fmla="*/ 683130 h 2513627"/>
                <a:gd name="connsiteX38" fmla="*/ 616723 w 1229813"/>
                <a:gd name="connsiteY38" fmla="*/ 685888 h 2513627"/>
                <a:gd name="connsiteX39" fmla="*/ 850716 w 1229813"/>
                <a:gd name="connsiteY39" fmla="*/ 677154 h 2513627"/>
                <a:gd name="connsiteX40" fmla="*/ 1055287 w 1229813"/>
                <a:gd name="connsiteY40" fmla="*/ 662443 h 2513627"/>
                <a:gd name="connsiteX41" fmla="*/ 1070918 w 1229813"/>
                <a:gd name="connsiteY41" fmla="*/ 638538 h 2513627"/>
                <a:gd name="connsiteX42" fmla="*/ 1001041 w 1229813"/>
                <a:gd name="connsiteY42" fmla="*/ 414659 h 2513627"/>
                <a:gd name="connsiteX43" fmla="*/ 905422 w 1229813"/>
                <a:gd name="connsiteY43" fmla="*/ 110790 h 2513627"/>
                <a:gd name="connsiteX44" fmla="*/ 887033 w 1229813"/>
                <a:gd name="connsiteY44" fmla="*/ 55625 h 2513627"/>
                <a:gd name="connsiteX45" fmla="*/ 892090 w 1229813"/>
                <a:gd name="connsiteY45" fmla="*/ 35398 h 2513627"/>
                <a:gd name="connsiteX0" fmla="*/ 892090 w 1229813"/>
                <a:gd name="connsiteY0" fmla="*/ 35398 h 2498913"/>
                <a:gd name="connsiteX1" fmla="*/ 902664 w 1229813"/>
                <a:gd name="connsiteY1" fmla="*/ 45511 h 2498913"/>
                <a:gd name="connsiteX2" fmla="*/ 919213 w 1229813"/>
                <a:gd name="connsiteY2" fmla="*/ 59303 h 2498913"/>
                <a:gd name="connsiteX3" fmla="*/ 1060344 w 1229813"/>
                <a:gd name="connsiteY3" fmla="*/ 291457 h 2498913"/>
                <a:gd name="connsiteX4" fmla="*/ 1193660 w 1229813"/>
                <a:gd name="connsiteY4" fmla="*/ 746570 h 2498913"/>
                <a:gd name="connsiteX5" fmla="*/ 1213887 w 1229813"/>
                <a:gd name="connsiteY5" fmla="*/ 1137324 h 2498913"/>
                <a:gd name="connsiteX6" fmla="*/ 1201016 w 1229813"/>
                <a:gd name="connsiteY6" fmla="*/ 1242138 h 2498913"/>
                <a:gd name="connsiteX7" fmla="*/ 1200556 w 1229813"/>
                <a:gd name="connsiteY7" fmla="*/ 1259148 h 2498913"/>
                <a:gd name="connsiteX8" fmla="*/ 1200096 w 1229813"/>
                <a:gd name="connsiteY8" fmla="*/ 1287190 h 2498913"/>
                <a:gd name="connsiteX9" fmla="*/ 1201016 w 1229813"/>
                <a:gd name="connsiteY9" fmla="*/ 1413610 h 2498913"/>
                <a:gd name="connsiteX10" fmla="*/ 1201016 w 1229813"/>
                <a:gd name="connsiteY10" fmla="*/ 1555201 h 2498913"/>
                <a:gd name="connsiteX11" fmla="*/ 1194120 w 1229813"/>
                <a:gd name="connsiteY11" fmla="*/ 1582784 h 2498913"/>
                <a:gd name="connsiteX12" fmla="*/ 1193201 w 1229813"/>
                <a:gd name="connsiteY12" fmla="*/ 1724835 h 2498913"/>
                <a:gd name="connsiteX13" fmla="*/ 1197798 w 1229813"/>
                <a:gd name="connsiteY13" fmla="*/ 2068698 h 2498913"/>
                <a:gd name="connsiteX14" fmla="*/ 1229813 w 1229813"/>
                <a:gd name="connsiteY14" fmla="*/ 2378707 h 2498913"/>
                <a:gd name="connsiteX15" fmla="*/ 0 w 1229813"/>
                <a:gd name="connsiteY15" fmla="*/ 2382971 h 2498913"/>
                <a:gd name="connsiteX16" fmla="*/ 28294 w 1229813"/>
                <a:gd name="connsiteY16" fmla="*/ 2241090 h 2498913"/>
                <a:gd name="connsiteX17" fmla="*/ 53118 w 1229813"/>
                <a:gd name="connsiteY17" fmla="*/ 2024566 h 2498913"/>
                <a:gd name="connsiteX18" fmla="*/ 77023 w 1229813"/>
                <a:gd name="connsiteY18" fmla="*/ 1868264 h 2498913"/>
                <a:gd name="connsiteX19" fmla="*/ 119316 w 1229813"/>
                <a:gd name="connsiteY19" fmla="*/ 1660015 h 2498913"/>
                <a:gd name="connsiteX20" fmla="*/ 152875 w 1229813"/>
                <a:gd name="connsiteY20" fmla="*/ 1560258 h 2498913"/>
                <a:gd name="connsiteX21" fmla="*/ 160231 w 1229813"/>
                <a:gd name="connsiteY21" fmla="*/ 1532216 h 2498913"/>
                <a:gd name="connsiteX22" fmla="*/ 163449 w 1229813"/>
                <a:gd name="connsiteY22" fmla="*/ 1504173 h 2498913"/>
                <a:gd name="connsiteX23" fmla="*/ 233325 w 1229813"/>
                <a:gd name="connsiteY23" fmla="*/ 1231105 h 2498913"/>
                <a:gd name="connsiteX24" fmla="*/ 273779 w 1229813"/>
                <a:gd name="connsiteY24" fmla="*/ 939649 h 2498913"/>
                <a:gd name="connsiteX25" fmla="*/ 294926 w 1229813"/>
                <a:gd name="connsiteY25" fmla="*/ 758063 h 2498913"/>
                <a:gd name="connsiteX26" fmla="*/ 317911 w 1229813"/>
                <a:gd name="connsiteY26" fmla="*/ 526828 h 2498913"/>
                <a:gd name="connsiteX27" fmla="*/ 329864 w 1229813"/>
                <a:gd name="connsiteY27" fmla="*/ 390754 h 2498913"/>
                <a:gd name="connsiteX28" fmla="*/ 333542 w 1229813"/>
                <a:gd name="connsiteY28" fmla="*/ 325935 h 2498913"/>
                <a:gd name="connsiteX29" fmla="*/ 337219 w 1229813"/>
                <a:gd name="connsiteY29" fmla="*/ 124122 h 2498913"/>
                <a:gd name="connsiteX30" fmla="*/ 340437 w 1229813"/>
                <a:gd name="connsiteY30" fmla="*/ 70336 h 2498913"/>
                <a:gd name="connsiteX31" fmla="*/ 406176 w 1229813"/>
                <a:gd name="connsiteY31" fmla="*/ 0 h 2498913"/>
                <a:gd name="connsiteX32" fmla="*/ 415830 w 1229813"/>
                <a:gd name="connsiteY32" fmla="*/ 17929 h 2498913"/>
                <a:gd name="connsiteX33" fmla="*/ 419048 w 1229813"/>
                <a:gd name="connsiteY33" fmla="*/ 74013 h 2498913"/>
                <a:gd name="connsiteX34" fmla="*/ 423645 w 1229813"/>
                <a:gd name="connsiteY34" fmla="*/ 255599 h 2498913"/>
                <a:gd name="connsiteX35" fmla="*/ 431000 w 1229813"/>
                <a:gd name="connsiteY35" fmla="*/ 566823 h 2498913"/>
                <a:gd name="connsiteX36" fmla="*/ 433299 w 1229813"/>
                <a:gd name="connsiteY36" fmla="*/ 664282 h 2498913"/>
                <a:gd name="connsiteX37" fmla="*/ 450768 w 1229813"/>
                <a:gd name="connsiteY37" fmla="*/ 683130 h 2498913"/>
                <a:gd name="connsiteX38" fmla="*/ 616723 w 1229813"/>
                <a:gd name="connsiteY38" fmla="*/ 685888 h 2498913"/>
                <a:gd name="connsiteX39" fmla="*/ 850716 w 1229813"/>
                <a:gd name="connsiteY39" fmla="*/ 677154 h 2498913"/>
                <a:gd name="connsiteX40" fmla="*/ 1055287 w 1229813"/>
                <a:gd name="connsiteY40" fmla="*/ 662443 h 2498913"/>
                <a:gd name="connsiteX41" fmla="*/ 1070918 w 1229813"/>
                <a:gd name="connsiteY41" fmla="*/ 638538 h 2498913"/>
                <a:gd name="connsiteX42" fmla="*/ 1001041 w 1229813"/>
                <a:gd name="connsiteY42" fmla="*/ 414659 h 2498913"/>
                <a:gd name="connsiteX43" fmla="*/ 905422 w 1229813"/>
                <a:gd name="connsiteY43" fmla="*/ 110790 h 2498913"/>
                <a:gd name="connsiteX44" fmla="*/ 887033 w 1229813"/>
                <a:gd name="connsiteY44" fmla="*/ 55625 h 2498913"/>
                <a:gd name="connsiteX45" fmla="*/ 892090 w 1229813"/>
                <a:gd name="connsiteY45" fmla="*/ 35398 h 2498913"/>
                <a:gd name="connsiteX0" fmla="*/ 892090 w 1229813"/>
                <a:gd name="connsiteY0" fmla="*/ 35398 h 2504052"/>
                <a:gd name="connsiteX1" fmla="*/ 902664 w 1229813"/>
                <a:gd name="connsiteY1" fmla="*/ 45511 h 2504052"/>
                <a:gd name="connsiteX2" fmla="*/ 919213 w 1229813"/>
                <a:gd name="connsiteY2" fmla="*/ 59303 h 2504052"/>
                <a:gd name="connsiteX3" fmla="*/ 1060344 w 1229813"/>
                <a:gd name="connsiteY3" fmla="*/ 291457 h 2504052"/>
                <a:gd name="connsiteX4" fmla="*/ 1193660 w 1229813"/>
                <a:gd name="connsiteY4" fmla="*/ 746570 h 2504052"/>
                <a:gd name="connsiteX5" fmla="*/ 1213887 w 1229813"/>
                <a:gd name="connsiteY5" fmla="*/ 1137324 h 2504052"/>
                <a:gd name="connsiteX6" fmla="*/ 1201016 w 1229813"/>
                <a:gd name="connsiteY6" fmla="*/ 1242138 h 2504052"/>
                <a:gd name="connsiteX7" fmla="*/ 1200556 w 1229813"/>
                <a:gd name="connsiteY7" fmla="*/ 1259148 h 2504052"/>
                <a:gd name="connsiteX8" fmla="*/ 1200096 w 1229813"/>
                <a:gd name="connsiteY8" fmla="*/ 1287190 h 2504052"/>
                <a:gd name="connsiteX9" fmla="*/ 1201016 w 1229813"/>
                <a:gd name="connsiteY9" fmla="*/ 1413610 h 2504052"/>
                <a:gd name="connsiteX10" fmla="*/ 1201016 w 1229813"/>
                <a:gd name="connsiteY10" fmla="*/ 1555201 h 2504052"/>
                <a:gd name="connsiteX11" fmla="*/ 1194120 w 1229813"/>
                <a:gd name="connsiteY11" fmla="*/ 1582784 h 2504052"/>
                <a:gd name="connsiteX12" fmla="*/ 1193201 w 1229813"/>
                <a:gd name="connsiteY12" fmla="*/ 1724835 h 2504052"/>
                <a:gd name="connsiteX13" fmla="*/ 1197798 w 1229813"/>
                <a:gd name="connsiteY13" fmla="*/ 2068698 h 2504052"/>
                <a:gd name="connsiteX14" fmla="*/ 1229813 w 1229813"/>
                <a:gd name="connsiteY14" fmla="*/ 2378707 h 2504052"/>
                <a:gd name="connsiteX15" fmla="*/ 0 w 1229813"/>
                <a:gd name="connsiteY15" fmla="*/ 2382971 h 2504052"/>
                <a:gd name="connsiteX16" fmla="*/ 28294 w 1229813"/>
                <a:gd name="connsiteY16" fmla="*/ 2241090 h 2504052"/>
                <a:gd name="connsiteX17" fmla="*/ 53118 w 1229813"/>
                <a:gd name="connsiteY17" fmla="*/ 2024566 h 2504052"/>
                <a:gd name="connsiteX18" fmla="*/ 77023 w 1229813"/>
                <a:gd name="connsiteY18" fmla="*/ 1868264 h 2504052"/>
                <a:gd name="connsiteX19" fmla="*/ 119316 w 1229813"/>
                <a:gd name="connsiteY19" fmla="*/ 1660015 h 2504052"/>
                <a:gd name="connsiteX20" fmla="*/ 152875 w 1229813"/>
                <a:gd name="connsiteY20" fmla="*/ 1560258 h 2504052"/>
                <a:gd name="connsiteX21" fmla="*/ 160231 w 1229813"/>
                <a:gd name="connsiteY21" fmla="*/ 1532216 h 2504052"/>
                <a:gd name="connsiteX22" fmla="*/ 163449 w 1229813"/>
                <a:gd name="connsiteY22" fmla="*/ 1504173 h 2504052"/>
                <a:gd name="connsiteX23" fmla="*/ 233325 w 1229813"/>
                <a:gd name="connsiteY23" fmla="*/ 1231105 h 2504052"/>
                <a:gd name="connsiteX24" fmla="*/ 273779 w 1229813"/>
                <a:gd name="connsiteY24" fmla="*/ 939649 h 2504052"/>
                <a:gd name="connsiteX25" fmla="*/ 294926 w 1229813"/>
                <a:gd name="connsiteY25" fmla="*/ 758063 h 2504052"/>
                <a:gd name="connsiteX26" fmla="*/ 317911 w 1229813"/>
                <a:gd name="connsiteY26" fmla="*/ 526828 h 2504052"/>
                <a:gd name="connsiteX27" fmla="*/ 329864 w 1229813"/>
                <a:gd name="connsiteY27" fmla="*/ 390754 h 2504052"/>
                <a:gd name="connsiteX28" fmla="*/ 333542 w 1229813"/>
                <a:gd name="connsiteY28" fmla="*/ 325935 h 2504052"/>
                <a:gd name="connsiteX29" fmla="*/ 337219 w 1229813"/>
                <a:gd name="connsiteY29" fmla="*/ 124122 h 2504052"/>
                <a:gd name="connsiteX30" fmla="*/ 340437 w 1229813"/>
                <a:gd name="connsiteY30" fmla="*/ 70336 h 2504052"/>
                <a:gd name="connsiteX31" fmla="*/ 406176 w 1229813"/>
                <a:gd name="connsiteY31" fmla="*/ 0 h 2504052"/>
                <a:gd name="connsiteX32" fmla="*/ 415830 w 1229813"/>
                <a:gd name="connsiteY32" fmla="*/ 17929 h 2504052"/>
                <a:gd name="connsiteX33" fmla="*/ 419048 w 1229813"/>
                <a:gd name="connsiteY33" fmla="*/ 74013 h 2504052"/>
                <a:gd name="connsiteX34" fmla="*/ 423645 w 1229813"/>
                <a:gd name="connsiteY34" fmla="*/ 255599 h 2504052"/>
                <a:gd name="connsiteX35" fmla="*/ 431000 w 1229813"/>
                <a:gd name="connsiteY35" fmla="*/ 566823 h 2504052"/>
                <a:gd name="connsiteX36" fmla="*/ 433299 w 1229813"/>
                <a:gd name="connsiteY36" fmla="*/ 664282 h 2504052"/>
                <a:gd name="connsiteX37" fmla="*/ 450768 w 1229813"/>
                <a:gd name="connsiteY37" fmla="*/ 683130 h 2504052"/>
                <a:gd name="connsiteX38" fmla="*/ 616723 w 1229813"/>
                <a:gd name="connsiteY38" fmla="*/ 685888 h 2504052"/>
                <a:gd name="connsiteX39" fmla="*/ 850716 w 1229813"/>
                <a:gd name="connsiteY39" fmla="*/ 677154 h 2504052"/>
                <a:gd name="connsiteX40" fmla="*/ 1055287 w 1229813"/>
                <a:gd name="connsiteY40" fmla="*/ 662443 h 2504052"/>
                <a:gd name="connsiteX41" fmla="*/ 1070918 w 1229813"/>
                <a:gd name="connsiteY41" fmla="*/ 638538 h 2504052"/>
                <a:gd name="connsiteX42" fmla="*/ 1001041 w 1229813"/>
                <a:gd name="connsiteY42" fmla="*/ 414659 h 2504052"/>
                <a:gd name="connsiteX43" fmla="*/ 905422 w 1229813"/>
                <a:gd name="connsiteY43" fmla="*/ 110790 h 2504052"/>
                <a:gd name="connsiteX44" fmla="*/ 887033 w 1229813"/>
                <a:gd name="connsiteY44" fmla="*/ 55625 h 2504052"/>
                <a:gd name="connsiteX45" fmla="*/ 892090 w 1229813"/>
                <a:gd name="connsiteY45" fmla="*/ 35398 h 2504052"/>
                <a:gd name="connsiteX0" fmla="*/ 892090 w 1229813"/>
                <a:gd name="connsiteY0" fmla="*/ 35398 h 2493292"/>
                <a:gd name="connsiteX1" fmla="*/ 902664 w 1229813"/>
                <a:gd name="connsiteY1" fmla="*/ 45511 h 2493292"/>
                <a:gd name="connsiteX2" fmla="*/ 919213 w 1229813"/>
                <a:gd name="connsiteY2" fmla="*/ 59303 h 2493292"/>
                <a:gd name="connsiteX3" fmla="*/ 1060344 w 1229813"/>
                <a:gd name="connsiteY3" fmla="*/ 291457 h 2493292"/>
                <a:gd name="connsiteX4" fmla="*/ 1193660 w 1229813"/>
                <a:gd name="connsiteY4" fmla="*/ 746570 h 2493292"/>
                <a:gd name="connsiteX5" fmla="*/ 1213887 w 1229813"/>
                <a:gd name="connsiteY5" fmla="*/ 1137324 h 2493292"/>
                <a:gd name="connsiteX6" fmla="*/ 1201016 w 1229813"/>
                <a:gd name="connsiteY6" fmla="*/ 1242138 h 2493292"/>
                <a:gd name="connsiteX7" fmla="*/ 1200556 w 1229813"/>
                <a:gd name="connsiteY7" fmla="*/ 1259148 h 2493292"/>
                <a:gd name="connsiteX8" fmla="*/ 1200096 w 1229813"/>
                <a:gd name="connsiteY8" fmla="*/ 1287190 h 2493292"/>
                <a:gd name="connsiteX9" fmla="*/ 1201016 w 1229813"/>
                <a:gd name="connsiteY9" fmla="*/ 1413610 h 2493292"/>
                <a:gd name="connsiteX10" fmla="*/ 1201016 w 1229813"/>
                <a:gd name="connsiteY10" fmla="*/ 1555201 h 2493292"/>
                <a:gd name="connsiteX11" fmla="*/ 1194120 w 1229813"/>
                <a:gd name="connsiteY11" fmla="*/ 1582784 h 2493292"/>
                <a:gd name="connsiteX12" fmla="*/ 1193201 w 1229813"/>
                <a:gd name="connsiteY12" fmla="*/ 1724835 h 2493292"/>
                <a:gd name="connsiteX13" fmla="*/ 1197798 w 1229813"/>
                <a:gd name="connsiteY13" fmla="*/ 2068698 h 2493292"/>
                <a:gd name="connsiteX14" fmla="*/ 1229813 w 1229813"/>
                <a:gd name="connsiteY14" fmla="*/ 2378707 h 2493292"/>
                <a:gd name="connsiteX15" fmla="*/ 0 w 1229813"/>
                <a:gd name="connsiteY15" fmla="*/ 2382971 h 2493292"/>
                <a:gd name="connsiteX16" fmla="*/ 28294 w 1229813"/>
                <a:gd name="connsiteY16" fmla="*/ 2241090 h 2493292"/>
                <a:gd name="connsiteX17" fmla="*/ 53118 w 1229813"/>
                <a:gd name="connsiteY17" fmla="*/ 2024566 h 2493292"/>
                <a:gd name="connsiteX18" fmla="*/ 77023 w 1229813"/>
                <a:gd name="connsiteY18" fmla="*/ 1868264 h 2493292"/>
                <a:gd name="connsiteX19" fmla="*/ 119316 w 1229813"/>
                <a:gd name="connsiteY19" fmla="*/ 1660015 h 2493292"/>
                <a:gd name="connsiteX20" fmla="*/ 152875 w 1229813"/>
                <a:gd name="connsiteY20" fmla="*/ 1560258 h 2493292"/>
                <a:gd name="connsiteX21" fmla="*/ 160231 w 1229813"/>
                <a:gd name="connsiteY21" fmla="*/ 1532216 h 2493292"/>
                <a:gd name="connsiteX22" fmla="*/ 163449 w 1229813"/>
                <a:gd name="connsiteY22" fmla="*/ 1504173 h 2493292"/>
                <a:gd name="connsiteX23" fmla="*/ 233325 w 1229813"/>
                <a:gd name="connsiteY23" fmla="*/ 1231105 h 2493292"/>
                <a:gd name="connsiteX24" fmla="*/ 273779 w 1229813"/>
                <a:gd name="connsiteY24" fmla="*/ 939649 h 2493292"/>
                <a:gd name="connsiteX25" fmla="*/ 294926 w 1229813"/>
                <a:gd name="connsiteY25" fmla="*/ 758063 h 2493292"/>
                <a:gd name="connsiteX26" fmla="*/ 317911 w 1229813"/>
                <a:gd name="connsiteY26" fmla="*/ 526828 h 2493292"/>
                <a:gd name="connsiteX27" fmla="*/ 329864 w 1229813"/>
                <a:gd name="connsiteY27" fmla="*/ 390754 h 2493292"/>
                <a:gd name="connsiteX28" fmla="*/ 333542 w 1229813"/>
                <a:gd name="connsiteY28" fmla="*/ 325935 h 2493292"/>
                <a:gd name="connsiteX29" fmla="*/ 337219 w 1229813"/>
                <a:gd name="connsiteY29" fmla="*/ 124122 h 2493292"/>
                <a:gd name="connsiteX30" fmla="*/ 340437 w 1229813"/>
                <a:gd name="connsiteY30" fmla="*/ 70336 h 2493292"/>
                <a:gd name="connsiteX31" fmla="*/ 406176 w 1229813"/>
                <a:gd name="connsiteY31" fmla="*/ 0 h 2493292"/>
                <a:gd name="connsiteX32" fmla="*/ 415830 w 1229813"/>
                <a:gd name="connsiteY32" fmla="*/ 17929 h 2493292"/>
                <a:gd name="connsiteX33" fmla="*/ 419048 w 1229813"/>
                <a:gd name="connsiteY33" fmla="*/ 74013 h 2493292"/>
                <a:gd name="connsiteX34" fmla="*/ 423645 w 1229813"/>
                <a:gd name="connsiteY34" fmla="*/ 255599 h 2493292"/>
                <a:gd name="connsiteX35" fmla="*/ 431000 w 1229813"/>
                <a:gd name="connsiteY35" fmla="*/ 566823 h 2493292"/>
                <a:gd name="connsiteX36" fmla="*/ 433299 w 1229813"/>
                <a:gd name="connsiteY36" fmla="*/ 664282 h 2493292"/>
                <a:gd name="connsiteX37" fmla="*/ 450768 w 1229813"/>
                <a:gd name="connsiteY37" fmla="*/ 683130 h 2493292"/>
                <a:gd name="connsiteX38" fmla="*/ 616723 w 1229813"/>
                <a:gd name="connsiteY38" fmla="*/ 685888 h 2493292"/>
                <a:gd name="connsiteX39" fmla="*/ 850716 w 1229813"/>
                <a:gd name="connsiteY39" fmla="*/ 677154 h 2493292"/>
                <a:gd name="connsiteX40" fmla="*/ 1055287 w 1229813"/>
                <a:gd name="connsiteY40" fmla="*/ 662443 h 2493292"/>
                <a:gd name="connsiteX41" fmla="*/ 1070918 w 1229813"/>
                <a:gd name="connsiteY41" fmla="*/ 638538 h 2493292"/>
                <a:gd name="connsiteX42" fmla="*/ 1001041 w 1229813"/>
                <a:gd name="connsiteY42" fmla="*/ 414659 h 2493292"/>
                <a:gd name="connsiteX43" fmla="*/ 905422 w 1229813"/>
                <a:gd name="connsiteY43" fmla="*/ 110790 h 2493292"/>
                <a:gd name="connsiteX44" fmla="*/ 887033 w 1229813"/>
                <a:gd name="connsiteY44" fmla="*/ 55625 h 2493292"/>
                <a:gd name="connsiteX45" fmla="*/ 892090 w 1229813"/>
                <a:gd name="connsiteY45" fmla="*/ 35398 h 249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29813" h="2493292">
                  <a:moveTo>
                    <a:pt x="892090" y="35398"/>
                  </a:moveTo>
                  <a:cubicBezTo>
                    <a:pt x="893929" y="40455"/>
                    <a:pt x="898526" y="42753"/>
                    <a:pt x="902664" y="45511"/>
                  </a:cubicBezTo>
                  <a:cubicBezTo>
                    <a:pt x="910938" y="46890"/>
                    <a:pt x="914616" y="53326"/>
                    <a:pt x="919213" y="59303"/>
                  </a:cubicBezTo>
                  <a:cubicBezTo>
                    <a:pt x="974838" y="131477"/>
                    <a:pt x="1021269" y="209168"/>
                    <a:pt x="1060344" y="291457"/>
                  </a:cubicBezTo>
                  <a:cubicBezTo>
                    <a:pt x="1128841" y="436266"/>
                    <a:pt x="1169755" y="588889"/>
                    <a:pt x="1193660" y="746570"/>
                  </a:cubicBezTo>
                  <a:cubicBezTo>
                    <a:pt x="1213428" y="876209"/>
                    <a:pt x="1216186" y="1006766"/>
                    <a:pt x="1213887" y="1137324"/>
                  </a:cubicBezTo>
                  <a:cubicBezTo>
                    <a:pt x="1213428" y="1172722"/>
                    <a:pt x="1208371" y="1207660"/>
                    <a:pt x="1201016" y="1242138"/>
                  </a:cubicBezTo>
                  <a:cubicBezTo>
                    <a:pt x="1199637" y="1248115"/>
                    <a:pt x="1199637" y="1253171"/>
                    <a:pt x="1200556" y="1259148"/>
                  </a:cubicBezTo>
                  <a:cubicBezTo>
                    <a:pt x="1201935" y="1268342"/>
                    <a:pt x="1197798" y="1277996"/>
                    <a:pt x="1200096" y="1287190"/>
                  </a:cubicBezTo>
                  <a:cubicBezTo>
                    <a:pt x="1202395" y="1329483"/>
                    <a:pt x="1200556" y="1371317"/>
                    <a:pt x="1201016" y="1413610"/>
                  </a:cubicBezTo>
                  <a:cubicBezTo>
                    <a:pt x="1201476" y="1460961"/>
                    <a:pt x="1201016" y="1508311"/>
                    <a:pt x="1201016" y="1555201"/>
                  </a:cubicBezTo>
                  <a:cubicBezTo>
                    <a:pt x="1201016" y="1565315"/>
                    <a:pt x="1200096" y="1574509"/>
                    <a:pt x="1194120" y="1582784"/>
                  </a:cubicBezTo>
                  <a:cubicBezTo>
                    <a:pt x="1190902" y="1630134"/>
                    <a:pt x="1192281" y="1677484"/>
                    <a:pt x="1193201" y="1724835"/>
                  </a:cubicBezTo>
                  <a:cubicBezTo>
                    <a:pt x="1196419" y="1839303"/>
                    <a:pt x="1196419" y="1954230"/>
                    <a:pt x="1197798" y="2068698"/>
                  </a:cubicBezTo>
                  <a:cubicBezTo>
                    <a:pt x="1199637" y="2211668"/>
                    <a:pt x="1227514" y="2235737"/>
                    <a:pt x="1229813" y="2378707"/>
                  </a:cubicBezTo>
                  <a:cubicBezTo>
                    <a:pt x="772984" y="2571957"/>
                    <a:pt x="290575" y="2483861"/>
                    <a:pt x="0" y="2382971"/>
                  </a:cubicBezTo>
                  <a:cubicBezTo>
                    <a:pt x="3678" y="2297005"/>
                    <a:pt x="20938" y="2326596"/>
                    <a:pt x="28294" y="2241090"/>
                  </a:cubicBezTo>
                  <a:cubicBezTo>
                    <a:pt x="34270" y="2168455"/>
                    <a:pt x="44843" y="2096741"/>
                    <a:pt x="53118" y="2024566"/>
                  </a:cubicBezTo>
                  <a:cubicBezTo>
                    <a:pt x="59094" y="1972159"/>
                    <a:pt x="68288" y="1920212"/>
                    <a:pt x="77023" y="1868264"/>
                  </a:cubicBezTo>
                  <a:cubicBezTo>
                    <a:pt x="88516" y="1798388"/>
                    <a:pt x="100928" y="1728512"/>
                    <a:pt x="119316" y="1660015"/>
                  </a:cubicBezTo>
                  <a:cubicBezTo>
                    <a:pt x="128511" y="1625997"/>
                    <a:pt x="141382" y="1593357"/>
                    <a:pt x="152875" y="1560258"/>
                  </a:cubicBezTo>
                  <a:cubicBezTo>
                    <a:pt x="156093" y="1551064"/>
                    <a:pt x="159771" y="1542329"/>
                    <a:pt x="160231" y="1532216"/>
                  </a:cubicBezTo>
                  <a:cubicBezTo>
                    <a:pt x="156093" y="1522102"/>
                    <a:pt x="160231" y="1512908"/>
                    <a:pt x="163449" y="1504173"/>
                  </a:cubicBezTo>
                  <a:cubicBezTo>
                    <a:pt x="197467" y="1415909"/>
                    <a:pt x="218154" y="1323967"/>
                    <a:pt x="233325" y="1231105"/>
                  </a:cubicBezTo>
                  <a:cubicBezTo>
                    <a:pt x="248955" y="1134106"/>
                    <a:pt x="262286" y="1037107"/>
                    <a:pt x="273779" y="939649"/>
                  </a:cubicBezTo>
                  <a:cubicBezTo>
                    <a:pt x="280675" y="878967"/>
                    <a:pt x="287570" y="818285"/>
                    <a:pt x="294926" y="758063"/>
                  </a:cubicBezTo>
                  <a:cubicBezTo>
                    <a:pt x="303660" y="680832"/>
                    <a:pt x="312395" y="604060"/>
                    <a:pt x="317911" y="526828"/>
                  </a:cubicBezTo>
                  <a:cubicBezTo>
                    <a:pt x="321129" y="481317"/>
                    <a:pt x="322509" y="435806"/>
                    <a:pt x="329864" y="390754"/>
                  </a:cubicBezTo>
                  <a:cubicBezTo>
                    <a:pt x="333082" y="369607"/>
                    <a:pt x="333082" y="347541"/>
                    <a:pt x="333542" y="325935"/>
                  </a:cubicBezTo>
                  <a:cubicBezTo>
                    <a:pt x="336300" y="258817"/>
                    <a:pt x="339977" y="191240"/>
                    <a:pt x="337219" y="124122"/>
                  </a:cubicBezTo>
                  <a:cubicBezTo>
                    <a:pt x="336300" y="106193"/>
                    <a:pt x="332622" y="87805"/>
                    <a:pt x="340437" y="70336"/>
                  </a:cubicBezTo>
                  <a:cubicBezTo>
                    <a:pt x="364342" y="48729"/>
                    <a:pt x="385949" y="25284"/>
                    <a:pt x="406176" y="0"/>
                  </a:cubicBezTo>
                  <a:cubicBezTo>
                    <a:pt x="415370" y="2758"/>
                    <a:pt x="414910" y="11033"/>
                    <a:pt x="415830" y="17929"/>
                  </a:cubicBezTo>
                  <a:cubicBezTo>
                    <a:pt x="418128" y="36777"/>
                    <a:pt x="419048" y="55625"/>
                    <a:pt x="419048" y="74013"/>
                  </a:cubicBezTo>
                  <a:cubicBezTo>
                    <a:pt x="418128" y="134695"/>
                    <a:pt x="422725" y="194917"/>
                    <a:pt x="423645" y="255599"/>
                  </a:cubicBezTo>
                  <a:cubicBezTo>
                    <a:pt x="425024" y="359494"/>
                    <a:pt x="429161" y="462929"/>
                    <a:pt x="431000" y="566823"/>
                  </a:cubicBezTo>
                  <a:cubicBezTo>
                    <a:pt x="431460" y="599463"/>
                    <a:pt x="433299" y="631643"/>
                    <a:pt x="433299" y="664282"/>
                  </a:cubicBezTo>
                  <a:cubicBezTo>
                    <a:pt x="433299" y="676694"/>
                    <a:pt x="436976" y="682670"/>
                    <a:pt x="450768" y="683130"/>
                  </a:cubicBezTo>
                  <a:cubicBezTo>
                    <a:pt x="505933" y="684969"/>
                    <a:pt x="561558" y="688647"/>
                    <a:pt x="616723" y="685888"/>
                  </a:cubicBezTo>
                  <a:cubicBezTo>
                    <a:pt x="694874" y="682211"/>
                    <a:pt x="773025" y="682211"/>
                    <a:pt x="850716" y="677154"/>
                  </a:cubicBezTo>
                  <a:cubicBezTo>
                    <a:pt x="918753" y="672557"/>
                    <a:pt x="987250" y="668879"/>
                    <a:pt x="1055287" y="662443"/>
                  </a:cubicBezTo>
                  <a:cubicBezTo>
                    <a:pt x="1076434" y="660604"/>
                    <a:pt x="1077354" y="660145"/>
                    <a:pt x="1070918" y="638538"/>
                  </a:cubicBezTo>
                  <a:cubicBezTo>
                    <a:pt x="1049311" y="563605"/>
                    <a:pt x="1024027" y="489132"/>
                    <a:pt x="1001041" y="414659"/>
                  </a:cubicBezTo>
                  <a:cubicBezTo>
                    <a:pt x="969322" y="313523"/>
                    <a:pt x="935762" y="212846"/>
                    <a:pt x="905422" y="110790"/>
                  </a:cubicBezTo>
                  <a:cubicBezTo>
                    <a:pt x="899905" y="92402"/>
                    <a:pt x="890711" y="74473"/>
                    <a:pt x="887033" y="55625"/>
                  </a:cubicBezTo>
                  <a:cubicBezTo>
                    <a:pt x="885654" y="48729"/>
                    <a:pt x="880597" y="39535"/>
                    <a:pt x="892090" y="35398"/>
                  </a:cubicBezTo>
                  <a:close/>
                </a:path>
              </a:pathLst>
            </a:custGeom>
            <a:solidFill>
              <a:srgbClr val="000000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42">
              <a:extLst>
                <a:ext uri="{FF2B5EF4-FFF2-40B4-BE49-F238E27FC236}">
                  <a16:creationId xmlns:a16="http://schemas.microsoft.com/office/drawing/2014/main" id="{7D6773DE-DCFF-45B3-97EE-D5939F18DF86}"/>
                </a:ext>
              </a:extLst>
            </p:cNvPr>
            <p:cNvSpPr/>
            <p:nvPr/>
          </p:nvSpPr>
          <p:spPr>
            <a:xfrm>
              <a:off x="10437870" y="3345000"/>
              <a:ext cx="621374" cy="946726"/>
            </a:xfrm>
            <a:custGeom>
              <a:avLst/>
              <a:gdLst>
                <a:gd name="connsiteX0" fmla="*/ 564782 w 621374"/>
                <a:gd name="connsiteY0" fmla="*/ 229578 h 946726"/>
                <a:gd name="connsiteX1" fmla="*/ 590526 w 621374"/>
                <a:gd name="connsiteY1" fmla="*/ 217166 h 946726"/>
                <a:gd name="connsiteX2" fmla="*/ 610294 w 621374"/>
                <a:gd name="connsiteY2" fmla="*/ 246127 h 946726"/>
                <a:gd name="connsiteX3" fmla="*/ 621326 w 621374"/>
                <a:gd name="connsiteY3" fmla="*/ 321980 h 946726"/>
                <a:gd name="connsiteX4" fmla="*/ 608914 w 621374"/>
                <a:gd name="connsiteY4" fmla="*/ 428173 h 946726"/>
                <a:gd name="connsiteX5" fmla="*/ 586388 w 621374"/>
                <a:gd name="connsiteY5" fmla="*/ 448400 h 946726"/>
                <a:gd name="connsiteX6" fmla="*/ 574896 w 621374"/>
                <a:gd name="connsiteY6" fmla="*/ 463111 h 946726"/>
                <a:gd name="connsiteX7" fmla="*/ 574896 w 621374"/>
                <a:gd name="connsiteY7" fmla="*/ 490234 h 946726"/>
                <a:gd name="connsiteX8" fmla="*/ 560645 w 621374"/>
                <a:gd name="connsiteY8" fmla="*/ 593209 h 946726"/>
                <a:gd name="connsiteX9" fmla="*/ 545015 w 621374"/>
                <a:gd name="connsiteY9" fmla="*/ 618953 h 946726"/>
                <a:gd name="connsiteX10" fmla="*/ 541796 w 621374"/>
                <a:gd name="connsiteY10" fmla="*/ 629986 h 946726"/>
                <a:gd name="connsiteX11" fmla="*/ 547773 w 621374"/>
                <a:gd name="connsiteY11" fmla="*/ 734340 h 946726"/>
                <a:gd name="connsiteX12" fmla="*/ 553749 w 621374"/>
                <a:gd name="connsiteY12" fmla="*/ 750430 h 946726"/>
                <a:gd name="connsiteX13" fmla="*/ 555128 w 621374"/>
                <a:gd name="connsiteY13" fmla="*/ 808354 h 946726"/>
                <a:gd name="connsiteX14" fmla="*/ 448935 w 621374"/>
                <a:gd name="connsiteY14" fmla="*/ 935693 h 946726"/>
                <a:gd name="connsiteX15" fmla="*/ 441120 w 621374"/>
                <a:gd name="connsiteY15" fmla="*/ 942129 h 946726"/>
                <a:gd name="connsiteX16" fmla="*/ 428708 w 621374"/>
                <a:gd name="connsiteY16" fmla="*/ 946727 h 946726"/>
                <a:gd name="connsiteX17" fmla="*/ 387334 w 621374"/>
                <a:gd name="connsiteY17" fmla="*/ 931556 h 946726"/>
                <a:gd name="connsiteX18" fmla="*/ 252638 w 621374"/>
                <a:gd name="connsiteY18" fmla="*/ 858002 h 946726"/>
                <a:gd name="connsiteX19" fmla="*/ 164374 w 621374"/>
                <a:gd name="connsiteY19" fmla="*/ 774795 h 946726"/>
                <a:gd name="connsiteX20" fmla="*/ 157019 w 621374"/>
                <a:gd name="connsiteY20" fmla="*/ 755947 h 946726"/>
                <a:gd name="connsiteX21" fmla="*/ 136332 w 621374"/>
                <a:gd name="connsiteY21" fmla="*/ 659867 h 946726"/>
                <a:gd name="connsiteX22" fmla="*/ 94958 w 621374"/>
                <a:gd name="connsiteY22" fmla="*/ 550916 h 946726"/>
                <a:gd name="connsiteX23" fmla="*/ 78408 w 621374"/>
                <a:gd name="connsiteY23" fmla="*/ 537124 h 946726"/>
                <a:gd name="connsiteX24" fmla="*/ 53124 w 621374"/>
                <a:gd name="connsiteY24" fmla="*/ 521494 h 946726"/>
                <a:gd name="connsiteX25" fmla="*/ 8992 w 621374"/>
                <a:gd name="connsiteY25" fmla="*/ 431391 h 946726"/>
                <a:gd name="connsiteX26" fmla="*/ 6693 w 621374"/>
                <a:gd name="connsiteY26" fmla="*/ 414841 h 946726"/>
                <a:gd name="connsiteX27" fmla="*/ 1636 w 621374"/>
                <a:gd name="connsiteY27" fmla="*/ 378064 h 946726"/>
                <a:gd name="connsiteX28" fmla="*/ 30138 w 621374"/>
                <a:gd name="connsiteY28" fmla="*/ 323819 h 946726"/>
                <a:gd name="connsiteX29" fmla="*/ 56802 w 621374"/>
                <a:gd name="connsiteY29" fmla="*/ 363813 h 946726"/>
                <a:gd name="connsiteX30" fmla="*/ 54043 w 621374"/>
                <a:gd name="connsiteY30" fmla="*/ 150967 h 946726"/>
                <a:gd name="connsiteX31" fmla="*/ 139550 w 621374"/>
                <a:gd name="connsiteY31" fmla="*/ 82470 h 946726"/>
                <a:gd name="connsiteX32" fmla="*/ 266430 w 621374"/>
                <a:gd name="connsiteY32" fmla="*/ 52130 h 946726"/>
                <a:gd name="connsiteX33" fmla="*/ 360670 w 621374"/>
                <a:gd name="connsiteY33" fmla="*/ 4320 h 946726"/>
                <a:gd name="connsiteX34" fmla="*/ 440201 w 621374"/>
                <a:gd name="connsiteY34" fmla="*/ 21329 h 946726"/>
                <a:gd name="connsiteX35" fmla="*/ 490309 w 621374"/>
                <a:gd name="connsiteY35" fmla="*/ 89826 h 946726"/>
                <a:gd name="connsiteX36" fmla="*/ 549612 w 621374"/>
                <a:gd name="connsiteY36" fmla="*/ 258540 h 946726"/>
                <a:gd name="connsiteX37" fmla="*/ 564782 w 621374"/>
                <a:gd name="connsiteY37" fmla="*/ 229578 h 94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21374" h="946726">
                  <a:moveTo>
                    <a:pt x="564782" y="229578"/>
                  </a:moveTo>
                  <a:cubicBezTo>
                    <a:pt x="572137" y="222682"/>
                    <a:pt x="578573" y="212109"/>
                    <a:pt x="590526" y="217166"/>
                  </a:cubicBezTo>
                  <a:cubicBezTo>
                    <a:pt x="602018" y="222222"/>
                    <a:pt x="606616" y="232796"/>
                    <a:pt x="610294" y="246127"/>
                  </a:cubicBezTo>
                  <a:cubicBezTo>
                    <a:pt x="617189" y="271412"/>
                    <a:pt x="620867" y="297155"/>
                    <a:pt x="621326" y="321980"/>
                  </a:cubicBezTo>
                  <a:cubicBezTo>
                    <a:pt x="621786" y="357377"/>
                    <a:pt x="619028" y="393695"/>
                    <a:pt x="608914" y="428173"/>
                  </a:cubicBezTo>
                  <a:cubicBezTo>
                    <a:pt x="605696" y="438746"/>
                    <a:pt x="598341" y="447481"/>
                    <a:pt x="586388" y="448400"/>
                  </a:cubicBezTo>
                  <a:cubicBezTo>
                    <a:pt x="575815" y="449320"/>
                    <a:pt x="574436" y="454836"/>
                    <a:pt x="574896" y="463111"/>
                  </a:cubicBezTo>
                  <a:cubicBezTo>
                    <a:pt x="574896" y="472305"/>
                    <a:pt x="574896" y="481499"/>
                    <a:pt x="574896" y="490234"/>
                  </a:cubicBezTo>
                  <a:cubicBezTo>
                    <a:pt x="575355" y="525172"/>
                    <a:pt x="566621" y="559190"/>
                    <a:pt x="560645" y="593209"/>
                  </a:cubicBezTo>
                  <a:cubicBezTo>
                    <a:pt x="558806" y="602863"/>
                    <a:pt x="548233" y="608839"/>
                    <a:pt x="545015" y="618953"/>
                  </a:cubicBezTo>
                  <a:cubicBezTo>
                    <a:pt x="543635" y="622631"/>
                    <a:pt x="540417" y="625848"/>
                    <a:pt x="541796" y="629986"/>
                  </a:cubicBezTo>
                  <a:cubicBezTo>
                    <a:pt x="554209" y="664464"/>
                    <a:pt x="545015" y="699862"/>
                    <a:pt x="547773" y="734340"/>
                  </a:cubicBezTo>
                  <a:cubicBezTo>
                    <a:pt x="548233" y="740316"/>
                    <a:pt x="545474" y="747212"/>
                    <a:pt x="553749" y="750430"/>
                  </a:cubicBezTo>
                  <a:cubicBezTo>
                    <a:pt x="565702" y="769278"/>
                    <a:pt x="563863" y="790425"/>
                    <a:pt x="555128" y="808354"/>
                  </a:cubicBezTo>
                  <a:cubicBezTo>
                    <a:pt x="530763" y="859382"/>
                    <a:pt x="497664" y="904433"/>
                    <a:pt x="448935" y="935693"/>
                  </a:cubicBezTo>
                  <a:cubicBezTo>
                    <a:pt x="446177" y="937532"/>
                    <a:pt x="443418" y="939831"/>
                    <a:pt x="441120" y="942129"/>
                  </a:cubicBezTo>
                  <a:cubicBezTo>
                    <a:pt x="437442" y="944888"/>
                    <a:pt x="433305" y="946267"/>
                    <a:pt x="428708" y="946727"/>
                  </a:cubicBezTo>
                  <a:cubicBezTo>
                    <a:pt x="413537" y="945807"/>
                    <a:pt x="400206" y="937992"/>
                    <a:pt x="387334" y="931556"/>
                  </a:cubicBezTo>
                  <a:cubicBezTo>
                    <a:pt x="340903" y="909950"/>
                    <a:pt x="294012" y="889722"/>
                    <a:pt x="252638" y="858002"/>
                  </a:cubicBezTo>
                  <a:cubicBezTo>
                    <a:pt x="219999" y="833178"/>
                    <a:pt x="193795" y="802377"/>
                    <a:pt x="164374" y="774795"/>
                  </a:cubicBezTo>
                  <a:cubicBezTo>
                    <a:pt x="159317" y="770198"/>
                    <a:pt x="151962" y="765141"/>
                    <a:pt x="157019" y="755947"/>
                  </a:cubicBezTo>
                  <a:cubicBezTo>
                    <a:pt x="145526" y="725146"/>
                    <a:pt x="156559" y="688829"/>
                    <a:pt x="136332" y="659867"/>
                  </a:cubicBezTo>
                  <a:cubicBezTo>
                    <a:pt x="113346" y="626768"/>
                    <a:pt x="103232" y="589531"/>
                    <a:pt x="94958" y="550916"/>
                  </a:cubicBezTo>
                  <a:cubicBezTo>
                    <a:pt x="93119" y="542181"/>
                    <a:pt x="87602" y="536665"/>
                    <a:pt x="78408" y="537124"/>
                  </a:cubicBezTo>
                  <a:cubicBezTo>
                    <a:pt x="65996" y="537584"/>
                    <a:pt x="60939" y="529769"/>
                    <a:pt x="53124" y="521494"/>
                  </a:cubicBezTo>
                  <a:cubicBezTo>
                    <a:pt x="27840" y="496210"/>
                    <a:pt x="25541" y="460812"/>
                    <a:pt x="8992" y="431391"/>
                  </a:cubicBezTo>
                  <a:cubicBezTo>
                    <a:pt x="6233" y="426794"/>
                    <a:pt x="7153" y="420358"/>
                    <a:pt x="6693" y="414841"/>
                  </a:cubicBezTo>
                  <a:cubicBezTo>
                    <a:pt x="5314" y="402889"/>
                    <a:pt x="7153" y="390477"/>
                    <a:pt x="1636" y="378064"/>
                  </a:cubicBezTo>
                  <a:cubicBezTo>
                    <a:pt x="-5719" y="362434"/>
                    <a:pt x="13129" y="329335"/>
                    <a:pt x="30138" y="323819"/>
                  </a:cubicBezTo>
                  <a:cubicBezTo>
                    <a:pt x="52205" y="330254"/>
                    <a:pt x="50825" y="351401"/>
                    <a:pt x="56802" y="363813"/>
                  </a:cubicBezTo>
                  <a:cubicBezTo>
                    <a:pt x="54963" y="295316"/>
                    <a:pt x="42551" y="223602"/>
                    <a:pt x="54043" y="150967"/>
                  </a:cubicBezTo>
                  <a:cubicBezTo>
                    <a:pt x="63238" y="93963"/>
                    <a:pt x="82545" y="75575"/>
                    <a:pt x="139550" y="82470"/>
                  </a:cubicBezTo>
                  <a:cubicBezTo>
                    <a:pt x="185980" y="88447"/>
                    <a:pt x="226895" y="75575"/>
                    <a:pt x="266430" y="52130"/>
                  </a:cubicBezTo>
                  <a:cubicBezTo>
                    <a:pt x="296771" y="34201"/>
                    <a:pt x="326652" y="15353"/>
                    <a:pt x="360670" y="4320"/>
                  </a:cubicBezTo>
                  <a:cubicBezTo>
                    <a:pt x="391011" y="-5334"/>
                    <a:pt x="416755" y="1561"/>
                    <a:pt x="440201" y="21329"/>
                  </a:cubicBezTo>
                  <a:cubicBezTo>
                    <a:pt x="462267" y="40177"/>
                    <a:pt x="477897" y="64082"/>
                    <a:pt x="490309" y="89826"/>
                  </a:cubicBezTo>
                  <a:cubicBezTo>
                    <a:pt x="516053" y="144072"/>
                    <a:pt x="536280" y="200156"/>
                    <a:pt x="549612" y="258540"/>
                  </a:cubicBezTo>
                  <a:cubicBezTo>
                    <a:pt x="553289" y="250265"/>
                    <a:pt x="551450" y="236014"/>
                    <a:pt x="564782" y="22957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43">
              <a:extLst>
                <a:ext uri="{FF2B5EF4-FFF2-40B4-BE49-F238E27FC236}">
                  <a16:creationId xmlns:a16="http://schemas.microsoft.com/office/drawing/2014/main" id="{A02F6206-B1F5-4821-84FB-AD7E6EAD3DB4}"/>
                </a:ext>
              </a:extLst>
            </p:cNvPr>
            <p:cNvSpPr/>
            <p:nvPr/>
          </p:nvSpPr>
          <p:spPr>
            <a:xfrm>
              <a:off x="10569605" y="4043483"/>
              <a:ext cx="678957" cy="760706"/>
            </a:xfrm>
            <a:custGeom>
              <a:avLst/>
              <a:gdLst>
                <a:gd name="connsiteX0" fmla="*/ 25284 w 678957"/>
                <a:gd name="connsiteY0" fmla="*/ 58843 h 760706"/>
                <a:gd name="connsiteX1" fmla="*/ 117226 w 678957"/>
                <a:gd name="connsiteY1" fmla="*/ 149866 h 760706"/>
                <a:gd name="connsiteX2" fmla="*/ 251462 w 678957"/>
                <a:gd name="connsiteY2" fmla="*/ 225718 h 760706"/>
                <a:gd name="connsiteX3" fmla="*/ 295594 w 678957"/>
                <a:gd name="connsiteY3" fmla="*/ 244566 h 760706"/>
                <a:gd name="connsiteX4" fmla="*/ 253301 w 678957"/>
                <a:gd name="connsiteY4" fmla="*/ 251921 h 760706"/>
                <a:gd name="connsiteX5" fmla="*/ 190320 w 678957"/>
                <a:gd name="connsiteY5" fmla="*/ 221121 h 760706"/>
                <a:gd name="connsiteX6" fmla="*/ 157681 w 678957"/>
                <a:gd name="connsiteY6" fmla="*/ 212386 h 760706"/>
                <a:gd name="connsiteX7" fmla="*/ 122743 w 678957"/>
                <a:gd name="connsiteY7" fmla="*/ 238130 h 760706"/>
                <a:gd name="connsiteX8" fmla="*/ 155382 w 678957"/>
                <a:gd name="connsiteY8" fmla="*/ 400408 h 760706"/>
                <a:gd name="connsiteX9" fmla="*/ 191240 w 678957"/>
                <a:gd name="connsiteY9" fmla="*/ 411901 h 760706"/>
                <a:gd name="connsiteX10" fmla="*/ 223420 w 678957"/>
                <a:gd name="connsiteY10" fmla="*/ 393053 h 760706"/>
                <a:gd name="connsiteX11" fmla="*/ 275367 w 678957"/>
                <a:gd name="connsiteY11" fmla="*/ 331911 h 760706"/>
                <a:gd name="connsiteX12" fmla="*/ 309845 w 678957"/>
                <a:gd name="connsiteY12" fmla="*/ 309845 h 760706"/>
                <a:gd name="connsiteX13" fmla="*/ 379261 w 678957"/>
                <a:gd name="connsiteY13" fmla="*/ 325935 h 760706"/>
                <a:gd name="connsiteX14" fmla="*/ 429830 w 678957"/>
                <a:gd name="connsiteY14" fmla="*/ 354437 h 760706"/>
                <a:gd name="connsiteX15" fmla="*/ 477180 w 678957"/>
                <a:gd name="connsiteY15" fmla="*/ 330992 h 760706"/>
                <a:gd name="connsiteX16" fmla="*/ 470744 w 678957"/>
                <a:gd name="connsiteY16" fmla="*/ 167794 h 760706"/>
                <a:gd name="connsiteX17" fmla="*/ 429830 w 678957"/>
                <a:gd name="connsiteY17" fmla="*/ 153543 h 760706"/>
                <a:gd name="connsiteX18" fmla="*/ 386157 w 678957"/>
                <a:gd name="connsiteY18" fmla="*/ 193998 h 760706"/>
                <a:gd name="connsiteX19" fmla="*/ 358115 w 678957"/>
                <a:gd name="connsiteY19" fmla="*/ 226178 h 760706"/>
                <a:gd name="connsiteX20" fmla="*/ 308006 w 678957"/>
                <a:gd name="connsiteY20" fmla="*/ 241348 h 760706"/>
                <a:gd name="connsiteX21" fmla="*/ 358574 w 678957"/>
                <a:gd name="connsiteY21" fmla="*/ 197216 h 760706"/>
                <a:gd name="connsiteX22" fmla="*/ 421555 w 678957"/>
                <a:gd name="connsiteY22" fmla="*/ 104354 h 760706"/>
                <a:gd name="connsiteX23" fmla="*/ 423394 w 678957"/>
                <a:gd name="connsiteY23" fmla="*/ 51947 h 760706"/>
                <a:gd name="connsiteX24" fmla="*/ 422934 w 678957"/>
                <a:gd name="connsiteY24" fmla="*/ 0 h 760706"/>
                <a:gd name="connsiteX25" fmla="*/ 485455 w 678957"/>
                <a:gd name="connsiteY25" fmla="*/ 103435 h 760706"/>
                <a:gd name="connsiteX26" fmla="*/ 489132 w 678957"/>
                <a:gd name="connsiteY26" fmla="*/ 126880 h 760706"/>
                <a:gd name="connsiteX27" fmla="*/ 644974 w 678957"/>
                <a:gd name="connsiteY27" fmla="*/ 620609 h 760706"/>
                <a:gd name="connsiteX28" fmla="*/ 677154 w 678957"/>
                <a:gd name="connsiteY28" fmla="*/ 721286 h 760706"/>
                <a:gd name="connsiteX29" fmla="*/ 667960 w 678957"/>
                <a:gd name="connsiteY29" fmla="*/ 735077 h 760706"/>
                <a:gd name="connsiteX30" fmla="*/ 511198 w 678957"/>
                <a:gd name="connsiteY30" fmla="*/ 747030 h 760706"/>
                <a:gd name="connsiteX31" fmla="*/ 229396 w 678957"/>
                <a:gd name="connsiteY31" fmla="*/ 759902 h 760706"/>
                <a:gd name="connsiteX32" fmla="*/ 32639 w 678957"/>
                <a:gd name="connsiteY32" fmla="*/ 757603 h 760706"/>
                <a:gd name="connsiteX33" fmla="*/ 20687 w 678957"/>
                <a:gd name="connsiteY33" fmla="*/ 744272 h 760706"/>
                <a:gd name="connsiteX34" fmla="*/ 5057 w 678957"/>
                <a:gd name="connsiteY34" fmla="*/ 124582 h 760706"/>
                <a:gd name="connsiteX35" fmla="*/ 4597 w 678957"/>
                <a:gd name="connsiteY35" fmla="*/ 79990 h 760706"/>
                <a:gd name="connsiteX36" fmla="*/ 0 w 678957"/>
                <a:gd name="connsiteY36" fmla="*/ 66658 h 760706"/>
                <a:gd name="connsiteX37" fmla="*/ 25284 w 678957"/>
                <a:gd name="connsiteY37" fmla="*/ 58843 h 76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8957" h="760706">
                  <a:moveTo>
                    <a:pt x="25284" y="58843"/>
                  </a:moveTo>
                  <a:cubicBezTo>
                    <a:pt x="53326" y="91942"/>
                    <a:pt x="83667" y="122283"/>
                    <a:pt x="117226" y="149866"/>
                  </a:cubicBezTo>
                  <a:cubicBezTo>
                    <a:pt x="157681" y="183425"/>
                    <a:pt x="205031" y="203652"/>
                    <a:pt x="251462" y="225718"/>
                  </a:cubicBezTo>
                  <a:cubicBezTo>
                    <a:pt x="265713" y="232614"/>
                    <a:pt x="280883" y="238590"/>
                    <a:pt x="295594" y="244566"/>
                  </a:cubicBezTo>
                  <a:cubicBezTo>
                    <a:pt x="286400" y="258357"/>
                    <a:pt x="270770" y="262035"/>
                    <a:pt x="253301" y="251921"/>
                  </a:cubicBezTo>
                  <a:cubicBezTo>
                    <a:pt x="233073" y="240429"/>
                    <a:pt x="211467" y="230775"/>
                    <a:pt x="190320" y="221121"/>
                  </a:cubicBezTo>
                  <a:cubicBezTo>
                    <a:pt x="179747" y="216524"/>
                    <a:pt x="169173" y="212846"/>
                    <a:pt x="157681" y="212386"/>
                  </a:cubicBezTo>
                  <a:cubicBezTo>
                    <a:pt x="139292" y="211467"/>
                    <a:pt x="125501" y="220201"/>
                    <a:pt x="122743" y="238130"/>
                  </a:cubicBezTo>
                  <a:cubicBezTo>
                    <a:pt x="114468" y="295594"/>
                    <a:pt x="123202" y="350759"/>
                    <a:pt x="155382" y="400408"/>
                  </a:cubicBezTo>
                  <a:cubicBezTo>
                    <a:pt x="164117" y="413740"/>
                    <a:pt x="176069" y="416498"/>
                    <a:pt x="191240" y="411901"/>
                  </a:cubicBezTo>
                  <a:cubicBezTo>
                    <a:pt x="203652" y="408223"/>
                    <a:pt x="213765" y="401787"/>
                    <a:pt x="223420" y="393053"/>
                  </a:cubicBezTo>
                  <a:cubicBezTo>
                    <a:pt x="243187" y="374664"/>
                    <a:pt x="260656" y="354437"/>
                    <a:pt x="275367" y="331911"/>
                  </a:cubicBezTo>
                  <a:cubicBezTo>
                    <a:pt x="283642" y="319039"/>
                    <a:pt x="295134" y="313063"/>
                    <a:pt x="309845" y="309845"/>
                  </a:cubicBezTo>
                  <a:cubicBezTo>
                    <a:pt x="336508" y="303409"/>
                    <a:pt x="358574" y="308006"/>
                    <a:pt x="379261" y="325935"/>
                  </a:cubicBezTo>
                  <a:cubicBezTo>
                    <a:pt x="393972" y="338347"/>
                    <a:pt x="410982" y="348001"/>
                    <a:pt x="429830" y="354437"/>
                  </a:cubicBezTo>
                  <a:cubicBezTo>
                    <a:pt x="454654" y="363171"/>
                    <a:pt x="470284" y="356276"/>
                    <a:pt x="477180" y="330992"/>
                  </a:cubicBezTo>
                  <a:cubicBezTo>
                    <a:pt x="492350" y="276286"/>
                    <a:pt x="489132" y="221121"/>
                    <a:pt x="470744" y="167794"/>
                  </a:cubicBezTo>
                  <a:cubicBezTo>
                    <a:pt x="462929" y="144809"/>
                    <a:pt x="450517" y="141591"/>
                    <a:pt x="429830" y="153543"/>
                  </a:cubicBezTo>
                  <a:cubicBezTo>
                    <a:pt x="411901" y="163657"/>
                    <a:pt x="399029" y="178827"/>
                    <a:pt x="386157" y="193998"/>
                  </a:cubicBezTo>
                  <a:cubicBezTo>
                    <a:pt x="376963" y="204571"/>
                    <a:pt x="368228" y="216064"/>
                    <a:pt x="358115" y="226178"/>
                  </a:cubicBezTo>
                  <a:cubicBezTo>
                    <a:pt x="344323" y="239969"/>
                    <a:pt x="328234" y="249163"/>
                    <a:pt x="308006" y="241348"/>
                  </a:cubicBezTo>
                  <a:cubicBezTo>
                    <a:pt x="325016" y="227097"/>
                    <a:pt x="342944" y="213306"/>
                    <a:pt x="358574" y="197216"/>
                  </a:cubicBezTo>
                  <a:cubicBezTo>
                    <a:pt x="385238" y="170093"/>
                    <a:pt x="404545" y="137913"/>
                    <a:pt x="421555" y="104354"/>
                  </a:cubicBezTo>
                  <a:cubicBezTo>
                    <a:pt x="429370" y="88724"/>
                    <a:pt x="423394" y="69416"/>
                    <a:pt x="423394" y="51947"/>
                  </a:cubicBezTo>
                  <a:cubicBezTo>
                    <a:pt x="423853" y="35857"/>
                    <a:pt x="417877" y="19768"/>
                    <a:pt x="422934" y="0"/>
                  </a:cubicBezTo>
                  <a:cubicBezTo>
                    <a:pt x="448218" y="34478"/>
                    <a:pt x="460171" y="73094"/>
                    <a:pt x="485455" y="103435"/>
                  </a:cubicBezTo>
                  <a:cubicBezTo>
                    <a:pt x="480398" y="112169"/>
                    <a:pt x="486834" y="119525"/>
                    <a:pt x="489132" y="126880"/>
                  </a:cubicBezTo>
                  <a:cubicBezTo>
                    <a:pt x="541080" y="291457"/>
                    <a:pt x="593027" y="456033"/>
                    <a:pt x="644974" y="620609"/>
                  </a:cubicBezTo>
                  <a:cubicBezTo>
                    <a:pt x="655548" y="654168"/>
                    <a:pt x="664742" y="688187"/>
                    <a:pt x="677154" y="721286"/>
                  </a:cubicBezTo>
                  <a:cubicBezTo>
                    <a:pt x="681751" y="734158"/>
                    <a:pt x="677154" y="734158"/>
                    <a:pt x="667960" y="735077"/>
                  </a:cubicBezTo>
                  <a:cubicBezTo>
                    <a:pt x="615553" y="739215"/>
                    <a:pt x="563146" y="742892"/>
                    <a:pt x="511198" y="747030"/>
                  </a:cubicBezTo>
                  <a:cubicBezTo>
                    <a:pt x="417417" y="754385"/>
                    <a:pt x="323177" y="757144"/>
                    <a:pt x="229396" y="759902"/>
                  </a:cubicBezTo>
                  <a:cubicBezTo>
                    <a:pt x="163657" y="762200"/>
                    <a:pt x="97918" y="758982"/>
                    <a:pt x="32639" y="757603"/>
                  </a:cubicBezTo>
                  <a:cubicBezTo>
                    <a:pt x="22526" y="757603"/>
                    <a:pt x="20687" y="753466"/>
                    <a:pt x="20687" y="744272"/>
                  </a:cubicBezTo>
                  <a:cubicBezTo>
                    <a:pt x="15630" y="537861"/>
                    <a:pt x="10573" y="331451"/>
                    <a:pt x="5057" y="124582"/>
                  </a:cubicBezTo>
                  <a:cubicBezTo>
                    <a:pt x="4597" y="109871"/>
                    <a:pt x="5057" y="94700"/>
                    <a:pt x="4597" y="79990"/>
                  </a:cubicBezTo>
                  <a:cubicBezTo>
                    <a:pt x="4597" y="75393"/>
                    <a:pt x="6896" y="69416"/>
                    <a:pt x="0" y="66658"/>
                  </a:cubicBezTo>
                  <a:cubicBezTo>
                    <a:pt x="5976" y="61601"/>
                    <a:pt x="11493" y="48270"/>
                    <a:pt x="25284" y="58843"/>
                  </a:cubicBezTo>
                  <a:close/>
                </a:path>
              </a:pathLst>
            </a:custGeom>
            <a:solidFill>
              <a:srgbClr val="86DBFC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44">
              <a:extLst>
                <a:ext uri="{FF2B5EF4-FFF2-40B4-BE49-F238E27FC236}">
                  <a16:creationId xmlns:a16="http://schemas.microsoft.com/office/drawing/2014/main" id="{94542EC1-39CC-4C79-BC57-B3E11767D24F}"/>
                </a:ext>
              </a:extLst>
            </p:cNvPr>
            <p:cNvSpPr/>
            <p:nvPr/>
          </p:nvSpPr>
          <p:spPr>
            <a:xfrm>
              <a:off x="8275988" y="5582127"/>
              <a:ext cx="709453" cy="322803"/>
            </a:xfrm>
            <a:custGeom>
              <a:avLst/>
              <a:gdLst>
                <a:gd name="connsiteX0" fmla="*/ 633141 w 709453"/>
                <a:gd name="connsiteY0" fmla="*/ 62528 h 322803"/>
                <a:gd name="connsiteX1" fmla="*/ 672676 w 709453"/>
                <a:gd name="connsiteY1" fmla="*/ 155849 h 322803"/>
                <a:gd name="connsiteX2" fmla="*/ 707614 w 709453"/>
                <a:gd name="connsiteY2" fmla="*/ 245493 h 322803"/>
                <a:gd name="connsiteX3" fmla="*/ 709453 w 709453"/>
                <a:gd name="connsiteY3" fmla="*/ 253768 h 322803"/>
                <a:gd name="connsiteX4" fmla="*/ 694283 w 709453"/>
                <a:gd name="connsiteY4" fmla="*/ 261123 h 322803"/>
                <a:gd name="connsiteX5" fmla="*/ 629464 w 709453"/>
                <a:gd name="connsiteY5" fmla="*/ 261583 h 322803"/>
                <a:gd name="connsiteX6" fmla="*/ 550393 w 709453"/>
                <a:gd name="connsiteY6" fmla="*/ 285947 h 322803"/>
                <a:gd name="connsiteX7" fmla="*/ 430409 w 709453"/>
                <a:gd name="connsiteY7" fmla="*/ 317208 h 322803"/>
                <a:gd name="connsiteX8" fmla="*/ 296173 w 709453"/>
                <a:gd name="connsiteY8" fmla="*/ 322724 h 322803"/>
                <a:gd name="connsiteX9" fmla="*/ 210207 w 709453"/>
                <a:gd name="connsiteY9" fmla="*/ 313990 h 322803"/>
                <a:gd name="connsiteX10" fmla="*/ 63560 w 709453"/>
                <a:gd name="connsiteY10" fmla="*/ 280431 h 322803"/>
                <a:gd name="connsiteX11" fmla="*/ 7935 w 709453"/>
                <a:gd name="connsiteY11" fmla="*/ 248711 h 322803"/>
                <a:gd name="connsiteX12" fmla="*/ 1499 w 709453"/>
                <a:gd name="connsiteY12" fmla="*/ 222507 h 322803"/>
                <a:gd name="connsiteX13" fmla="*/ 18508 w 709453"/>
                <a:gd name="connsiteY13" fmla="*/ 212853 h 322803"/>
                <a:gd name="connsiteX14" fmla="*/ 178028 w 709453"/>
                <a:gd name="connsiteY14" fmla="*/ 191707 h 322803"/>
                <a:gd name="connsiteX15" fmla="*/ 276865 w 709453"/>
                <a:gd name="connsiteY15" fmla="*/ 152171 h 322803"/>
                <a:gd name="connsiteX16" fmla="*/ 374784 w 709453"/>
                <a:gd name="connsiteY16" fmla="*/ 95627 h 322803"/>
                <a:gd name="connsiteX17" fmla="*/ 383518 w 709453"/>
                <a:gd name="connsiteY17" fmla="*/ 82755 h 322803"/>
                <a:gd name="connsiteX18" fmla="*/ 348580 w 709453"/>
                <a:gd name="connsiteY18" fmla="*/ 82296 h 322803"/>
                <a:gd name="connsiteX19" fmla="*/ 256638 w 709453"/>
                <a:gd name="connsiteY19" fmla="*/ 62988 h 322803"/>
                <a:gd name="connsiteX20" fmla="*/ 231354 w 709453"/>
                <a:gd name="connsiteY20" fmla="*/ 43680 h 322803"/>
                <a:gd name="connsiteX21" fmla="*/ 246065 w 709453"/>
                <a:gd name="connsiteY21" fmla="*/ 2306 h 322803"/>
                <a:gd name="connsiteX22" fmla="*/ 310424 w 709453"/>
                <a:gd name="connsiteY22" fmla="*/ 5983 h 322803"/>
                <a:gd name="connsiteX23" fmla="*/ 320538 w 709453"/>
                <a:gd name="connsiteY23" fmla="*/ 7822 h 322803"/>
                <a:gd name="connsiteX24" fmla="*/ 483735 w 709453"/>
                <a:gd name="connsiteY24" fmla="*/ 14258 h 322803"/>
                <a:gd name="connsiteX25" fmla="*/ 587170 w 709453"/>
                <a:gd name="connsiteY25" fmla="*/ 48736 h 322803"/>
                <a:gd name="connsiteX26" fmla="*/ 633141 w 709453"/>
                <a:gd name="connsiteY26" fmla="*/ 62528 h 32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09453" h="322803">
                  <a:moveTo>
                    <a:pt x="633141" y="62528"/>
                  </a:moveTo>
                  <a:cubicBezTo>
                    <a:pt x="651530" y="91490"/>
                    <a:pt x="658885" y="125049"/>
                    <a:pt x="672676" y="155849"/>
                  </a:cubicBezTo>
                  <a:cubicBezTo>
                    <a:pt x="685548" y="185271"/>
                    <a:pt x="693823" y="216531"/>
                    <a:pt x="707614" y="245493"/>
                  </a:cubicBezTo>
                  <a:cubicBezTo>
                    <a:pt x="708994" y="247791"/>
                    <a:pt x="708994" y="251009"/>
                    <a:pt x="709453" y="253768"/>
                  </a:cubicBezTo>
                  <a:cubicBezTo>
                    <a:pt x="707155" y="262042"/>
                    <a:pt x="700259" y="261123"/>
                    <a:pt x="694283" y="261123"/>
                  </a:cubicBezTo>
                  <a:cubicBezTo>
                    <a:pt x="672676" y="261123"/>
                    <a:pt x="651070" y="261583"/>
                    <a:pt x="629464" y="261583"/>
                  </a:cubicBezTo>
                  <a:cubicBezTo>
                    <a:pt x="598203" y="253768"/>
                    <a:pt x="576137" y="275834"/>
                    <a:pt x="550393" y="285947"/>
                  </a:cubicBezTo>
                  <a:cubicBezTo>
                    <a:pt x="511778" y="301118"/>
                    <a:pt x="472242" y="311231"/>
                    <a:pt x="430409" y="317208"/>
                  </a:cubicBezTo>
                  <a:cubicBezTo>
                    <a:pt x="385357" y="323644"/>
                    <a:pt x="340765" y="321345"/>
                    <a:pt x="296173" y="322724"/>
                  </a:cubicBezTo>
                  <a:cubicBezTo>
                    <a:pt x="267212" y="323644"/>
                    <a:pt x="239169" y="316288"/>
                    <a:pt x="210207" y="313990"/>
                  </a:cubicBezTo>
                  <a:cubicBezTo>
                    <a:pt x="160099" y="309852"/>
                    <a:pt x="111370" y="295601"/>
                    <a:pt x="63560" y="280431"/>
                  </a:cubicBezTo>
                  <a:cubicBezTo>
                    <a:pt x="43792" y="273995"/>
                    <a:pt x="25863" y="260203"/>
                    <a:pt x="7935" y="248711"/>
                  </a:cubicBezTo>
                  <a:cubicBezTo>
                    <a:pt x="-800" y="242734"/>
                    <a:pt x="-1260" y="233081"/>
                    <a:pt x="1499" y="222507"/>
                  </a:cubicBezTo>
                  <a:cubicBezTo>
                    <a:pt x="4257" y="211934"/>
                    <a:pt x="12072" y="214692"/>
                    <a:pt x="18508" y="212853"/>
                  </a:cubicBezTo>
                  <a:cubicBezTo>
                    <a:pt x="70915" y="199522"/>
                    <a:pt x="125621" y="201820"/>
                    <a:pt x="178028" y="191707"/>
                  </a:cubicBezTo>
                  <a:cubicBezTo>
                    <a:pt x="212966" y="184811"/>
                    <a:pt x="245605" y="170100"/>
                    <a:pt x="276865" y="152171"/>
                  </a:cubicBezTo>
                  <a:cubicBezTo>
                    <a:pt x="309505" y="133323"/>
                    <a:pt x="342144" y="114475"/>
                    <a:pt x="374784" y="95627"/>
                  </a:cubicBezTo>
                  <a:cubicBezTo>
                    <a:pt x="378462" y="93328"/>
                    <a:pt x="381220" y="89651"/>
                    <a:pt x="383518" y="82755"/>
                  </a:cubicBezTo>
                  <a:cubicBezTo>
                    <a:pt x="372026" y="82755"/>
                    <a:pt x="360073" y="84134"/>
                    <a:pt x="348580" y="82296"/>
                  </a:cubicBezTo>
                  <a:cubicBezTo>
                    <a:pt x="317780" y="77239"/>
                    <a:pt x="286060" y="74021"/>
                    <a:pt x="256638" y="62988"/>
                  </a:cubicBezTo>
                  <a:cubicBezTo>
                    <a:pt x="246065" y="58850"/>
                    <a:pt x="238250" y="51495"/>
                    <a:pt x="231354" y="43680"/>
                  </a:cubicBezTo>
                  <a:cubicBezTo>
                    <a:pt x="214804" y="24372"/>
                    <a:pt x="220781" y="5064"/>
                    <a:pt x="246065" y="2306"/>
                  </a:cubicBezTo>
                  <a:cubicBezTo>
                    <a:pt x="267212" y="7"/>
                    <a:pt x="289278" y="-2751"/>
                    <a:pt x="310424" y="5983"/>
                  </a:cubicBezTo>
                  <a:cubicBezTo>
                    <a:pt x="313642" y="7363"/>
                    <a:pt x="316860" y="7363"/>
                    <a:pt x="320538" y="7822"/>
                  </a:cubicBezTo>
                  <a:cubicBezTo>
                    <a:pt x="374784" y="17017"/>
                    <a:pt x="429489" y="16557"/>
                    <a:pt x="483735" y="14258"/>
                  </a:cubicBezTo>
                  <a:cubicBezTo>
                    <a:pt x="523730" y="12420"/>
                    <a:pt x="556370" y="27590"/>
                    <a:pt x="587170" y="48736"/>
                  </a:cubicBezTo>
                  <a:cubicBezTo>
                    <a:pt x="601881" y="57931"/>
                    <a:pt x="616132" y="63907"/>
                    <a:pt x="633141" y="6252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45">
              <a:extLst>
                <a:ext uri="{FF2B5EF4-FFF2-40B4-BE49-F238E27FC236}">
                  <a16:creationId xmlns:a16="http://schemas.microsoft.com/office/drawing/2014/main" id="{CB13E3D5-916D-4EBF-A418-E8ED069DBAF6}"/>
                </a:ext>
              </a:extLst>
            </p:cNvPr>
            <p:cNvSpPr/>
            <p:nvPr/>
          </p:nvSpPr>
          <p:spPr>
            <a:xfrm>
              <a:off x="10438661" y="3173191"/>
              <a:ext cx="563991" cy="563664"/>
            </a:xfrm>
            <a:custGeom>
              <a:avLst/>
              <a:gdLst>
                <a:gd name="connsiteX0" fmla="*/ 563992 w 563991"/>
                <a:gd name="connsiteY0" fmla="*/ 401387 h 563664"/>
                <a:gd name="connsiteX1" fmla="*/ 551579 w 563991"/>
                <a:gd name="connsiteY1" fmla="*/ 454713 h 563664"/>
                <a:gd name="connsiteX2" fmla="*/ 536868 w 563991"/>
                <a:gd name="connsiteY2" fmla="*/ 409662 h 563664"/>
                <a:gd name="connsiteX3" fmla="*/ 461936 w 563991"/>
                <a:gd name="connsiteY3" fmla="*/ 229455 h 563664"/>
                <a:gd name="connsiteX4" fmla="*/ 327240 w 563991"/>
                <a:gd name="connsiteY4" fmla="*/ 197735 h 563664"/>
                <a:gd name="connsiteX5" fmla="*/ 259203 w 563991"/>
                <a:gd name="connsiteY5" fmla="*/ 236810 h 563664"/>
                <a:gd name="connsiteX6" fmla="*/ 144735 w 563991"/>
                <a:gd name="connsiteY6" fmla="*/ 262554 h 563664"/>
                <a:gd name="connsiteX7" fmla="*/ 110717 w 563991"/>
                <a:gd name="connsiteY7" fmla="*/ 260256 h 563664"/>
                <a:gd name="connsiteX8" fmla="*/ 67044 w 563991"/>
                <a:gd name="connsiteY8" fmla="*/ 291516 h 563664"/>
                <a:gd name="connsiteX9" fmla="*/ 55551 w 563991"/>
                <a:gd name="connsiteY9" fmla="*/ 373804 h 563664"/>
                <a:gd name="connsiteX10" fmla="*/ 62907 w 563991"/>
                <a:gd name="connsiteY10" fmla="*/ 551253 h 563664"/>
                <a:gd name="connsiteX11" fmla="*/ 61068 w 563991"/>
                <a:gd name="connsiteY11" fmla="*/ 563665 h 563664"/>
                <a:gd name="connsiteX12" fmla="*/ 29348 w 563991"/>
                <a:gd name="connsiteY12" fmla="*/ 497926 h 563664"/>
                <a:gd name="connsiteX13" fmla="*/ 2225 w 563991"/>
                <a:gd name="connsiteY13" fmla="*/ 371965 h 563664"/>
                <a:gd name="connsiteX14" fmla="*/ 16936 w 563991"/>
                <a:gd name="connsiteY14" fmla="*/ 292435 h 563664"/>
                <a:gd name="connsiteX15" fmla="*/ 17395 w 563991"/>
                <a:gd name="connsiteY15" fmla="*/ 279563 h 563664"/>
                <a:gd name="connsiteX16" fmla="*/ 10500 w 563991"/>
                <a:gd name="connsiteY16" fmla="*/ 202332 h 563664"/>
                <a:gd name="connsiteX17" fmla="*/ 44978 w 563991"/>
                <a:gd name="connsiteY17" fmla="*/ 142570 h 563664"/>
                <a:gd name="connsiteX18" fmla="*/ 168640 w 563991"/>
                <a:gd name="connsiteY18" fmla="*/ 34538 h 563664"/>
                <a:gd name="connsiteX19" fmla="*/ 369534 w 563991"/>
                <a:gd name="connsiteY19" fmla="*/ 35457 h 563664"/>
                <a:gd name="connsiteX20" fmla="*/ 413206 w 563991"/>
                <a:gd name="connsiteY20" fmla="*/ 104873 h 563664"/>
                <a:gd name="connsiteX21" fmla="*/ 422860 w 563991"/>
                <a:gd name="connsiteY21" fmla="*/ 115447 h 563664"/>
                <a:gd name="connsiteX22" fmla="*/ 528134 w 563991"/>
                <a:gd name="connsiteY22" fmla="*/ 200953 h 563664"/>
                <a:gd name="connsiteX23" fmla="*/ 559854 w 563991"/>
                <a:gd name="connsiteY23" fmla="*/ 382079 h 563664"/>
                <a:gd name="connsiteX24" fmla="*/ 563992 w 563991"/>
                <a:gd name="connsiteY24" fmla="*/ 401387 h 56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3991" h="563664">
                  <a:moveTo>
                    <a:pt x="563992" y="401387"/>
                  </a:moveTo>
                  <a:cubicBezTo>
                    <a:pt x="557555" y="418396"/>
                    <a:pt x="551579" y="435865"/>
                    <a:pt x="551579" y="454713"/>
                  </a:cubicBezTo>
                  <a:cubicBezTo>
                    <a:pt x="542845" y="440922"/>
                    <a:pt x="541466" y="424832"/>
                    <a:pt x="536868" y="409662"/>
                  </a:cubicBezTo>
                  <a:cubicBezTo>
                    <a:pt x="518020" y="346681"/>
                    <a:pt x="498713" y="284620"/>
                    <a:pt x="461936" y="229455"/>
                  </a:cubicBezTo>
                  <a:cubicBezTo>
                    <a:pt x="425159" y="175209"/>
                    <a:pt x="385164" y="165555"/>
                    <a:pt x="327240" y="197735"/>
                  </a:cubicBezTo>
                  <a:cubicBezTo>
                    <a:pt x="304255" y="210607"/>
                    <a:pt x="281269" y="223019"/>
                    <a:pt x="259203" y="236810"/>
                  </a:cubicBezTo>
                  <a:cubicBezTo>
                    <a:pt x="223806" y="258417"/>
                    <a:pt x="185650" y="265772"/>
                    <a:pt x="144735" y="262554"/>
                  </a:cubicBezTo>
                  <a:cubicBezTo>
                    <a:pt x="133243" y="261635"/>
                    <a:pt x="122209" y="260256"/>
                    <a:pt x="110717" y="260256"/>
                  </a:cubicBezTo>
                  <a:cubicBezTo>
                    <a:pt x="89110" y="260256"/>
                    <a:pt x="73940" y="270829"/>
                    <a:pt x="67044" y="291516"/>
                  </a:cubicBezTo>
                  <a:cubicBezTo>
                    <a:pt x="57850" y="318179"/>
                    <a:pt x="56011" y="346222"/>
                    <a:pt x="55551" y="373804"/>
                  </a:cubicBezTo>
                  <a:cubicBezTo>
                    <a:pt x="54172" y="433107"/>
                    <a:pt x="56931" y="492410"/>
                    <a:pt x="62907" y="551253"/>
                  </a:cubicBezTo>
                  <a:cubicBezTo>
                    <a:pt x="63367" y="554930"/>
                    <a:pt x="64746" y="558608"/>
                    <a:pt x="61068" y="563665"/>
                  </a:cubicBezTo>
                  <a:cubicBezTo>
                    <a:pt x="51414" y="540679"/>
                    <a:pt x="45438" y="516774"/>
                    <a:pt x="29348" y="497926"/>
                  </a:cubicBezTo>
                  <a:cubicBezTo>
                    <a:pt x="21073" y="455633"/>
                    <a:pt x="7282" y="414718"/>
                    <a:pt x="2225" y="371965"/>
                  </a:cubicBezTo>
                  <a:cubicBezTo>
                    <a:pt x="-993" y="343923"/>
                    <a:pt x="-3751" y="315881"/>
                    <a:pt x="16936" y="292435"/>
                  </a:cubicBezTo>
                  <a:cubicBezTo>
                    <a:pt x="20613" y="288298"/>
                    <a:pt x="17855" y="284161"/>
                    <a:pt x="17395" y="279563"/>
                  </a:cubicBezTo>
                  <a:cubicBezTo>
                    <a:pt x="12798" y="253820"/>
                    <a:pt x="5903" y="228536"/>
                    <a:pt x="10500" y="202332"/>
                  </a:cubicBezTo>
                  <a:cubicBezTo>
                    <a:pt x="14637" y="178427"/>
                    <a:pt x="27509" y="158660"/>
                    <a:pt x="44978" y="142570"/>
                  </a:cubicBezTo>
                  <a:cubicBezTo>
                    <a:pt x="85433" y="105793"/>
                    <a:pt x="124968" y="67637"/>
                    <a:pt x="168640" y="34538"/>
                  </a:cubicBezTo>
                  <a:cubicBezTo>
                    <a:pt x="229782" y="-11893"/>
                    <a:pt x="309312" y="-11433"/>
                    <a:pt x="369534" y="35457"/>
                  </a:cubicBezTo>
                  <a:cubicBezTo>
                    <a:pt x="392519" y="53386"/>
                    <a:pt x="406311" y="76831"/>
                    <a:pt x="413206" y="104873"/>
                  </a:cubicBezTo>
                  <a:cubicBezTo>
                    <a:pt x="414586" y="110850"/>
                    <a:pt x="414586" y="116366"/>
                    <a:pt x="422860" y="115447"/>
                  </a:cubicBezTo>
                  <a:cubicBezTo>
                    <a:pt x="491357" y="108091"/>
                    <a:pt x="511584" y="145328"/>
                    <a:pt x="528134" y="200953"/>
                  </a:cubicBezTo>
                  <a:cubicBezTo>
                    <a:pt x="545603" y="259796"/>
                    <a:pt x="552958" y="320937"/>
                    <a:pt x="559854" y="382079"/>
                  </a:cubicBezTo>
                  <a:cubicBezTo>
                    <a:pt x="560773" y="388515"/>
                    <a:pt x="559394" y="395870"/>
                    <a:pt x="563992" y="401387"/>
                  </a:cubicBezTo>
                  <a:close/>
                </a:path>
              </a:pathLst>
            </a:custGeom>
            <a:solidFill>
              <a:srgbClr val="000000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46">
              <a:extLst>
                <a:ext uri="{FF2B5EF4-FFF2-40B4-BE49-F238E27FC236}">
                  <a16:creationId xmlns:a16="http://schemas.microsoft.com/office/drawing/2014/main" id="{577BFE90-754E-4D5D-B1B9-489BB8B5E8F3}"/>
                </a:ext>
              </a:extLst>
            </p:cNvPr>
            <p:cNvSpPr/>
            <p:nvPr/>
          </p:nvSpPr>
          <p:spPr>
            <a:xfrm>
              <a:off x="10682550" y="4182899"/>
              <a:ext cx="378659" cy="282321"/>
            </a:xfrm>
            <a:custGeom>
              <a:avLst/>
              <a:gdLst>
                <a:gd name="connsiteX0" fmla="*/ 193682 w 378659"/>
                <a:gd name="connsiteY0" fmla="*/ 101932 h 282321"/>
                <a:gd name="connsiteX1" fmla="*/ 249307 w 378659"/>
                <a:gd name="connsiteY1" fmla="*/ 72051 h 282321"/>
                <a:gd name="connsiteX2" fmla="*/ 308609 w 378659"/>
                <a:gd name="connsiteY2" fmla="*/ 10909 h 282321"/>
                <a:gd name="connsiteX3" fmla="*/ 363775 w 378659"/>
                <a:gd name="connsiteY3" fmla="*/ 27918 h 282321"/>
                <a:gd name="connsiteX4" fmla="*/ 377566 w 378659"/>
                <a:gd name="connsiteY4" fmla="*/ 145604 h 282321"/>
                <a:gd name="connsiteX5" fmla="*/ 368831 w 378659"/>
                <a:gd name="connsiteY5" fmla="*/ 195713 h 282321"/>
                <a:gd name="connsiteX6" fmla="*/ 317344 w 378659"/>
                <a:gd name="connsiteY6" fmla="*/ 221456 h 282321"/>
                <a:gd name="connsiteX7" fmla="*/ 248387 w 378659"/>
                <a:gd name="connsiteY7" fmla="*/ 181462 h 282321"/>
                <a:gd name="connsiteX8" fmla="*/ 215748 w 378659"/>
                <a:gd name="connsiteY8" fmla="*/ 173187 h 282321"/>
                <a:gd name="connsiteX9" fmla="*/ 185407 w 378659"/>
                <a:gd name="connsiteY9" fmla="*/ 177784 h 282321"/>
                <a:gd name="connsiteX10" fmla="*/ 171156 w 378659"/>
                <a:gd name="connsiteY10" fmla="*/ 188357 h 282321"/>
                <a:gd name="connsiteX11" fmla="*/ 104498 w 378659"/>
                <a:gd name="connsiteY11" fmla="*/ 265589 h 282321"/>
                <a:gd name="connsiteX12" fmla="*/ 26347 w 378659"/>
                <a:gd name="connsiteY12" fmla="*/ 248580 h 282321"/>
                <a:gd name="connsiteX13" fmla="*/ 1523 w 378659"/>
                <a:gd name="connsiteY13" fmla="*/ 102851 h 282321"/>
                <a:gd name="connsiteX14" fmla="*/ 54389 w 378659"/>
                <a:gd name="connsiteY14" fmla="*/ 68373 h 282321"/>
                <a:gd name="connsiteX15" fmla="*/ 133460 w 378659"/>
                <a:gd name="connsiteY15" fmla="*/ 103311 h 282321"/>
                <a:gd name="connsiteX16" fmla="*/ 182649 w 378659"/>
                <a:gd name="connsiteY16" fmla="*/ 105150 h 282321"/>
                <a:gd name="connsiteX17" fmla="*/ 193682 w 378659"/>
                <a:gd name="connsiteY17" fmla="*/ 101932 h 28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8659" h="282321">
                  <a:moveTo>
                    <a:pt x="193682" y="101932"/>
                  </a:moveTo>
                  <a:cubicBezTo>
                    <a:pt x="216208" y="99633"/>
                    <a:pt x="235056" y="92278"/>
                    <a:pt x="249307" y="72051"/>
                  </a:cubicBezTo>
                  <a:cubicBezTo>
                    <a:pt x="265396" y="48605"/>
                    <a:pt x="285164" y="27918"/>
                    <a:pt x="308609" y="10909"/>
                  </a:cubicBezTo>
                  <a:cubicBezTo>
                    <a:pt x="334813" y="-7939"/>
                    <a:pt x="353201" y="-2423"/>
                    <a:pt x="363775" y="27918"/>
                  </a:cubicBezTo>
                  <a:cubicBezTo>
                    <a:pt x="377106" y="66074"/>
                    <a:pt x="380784" y="105609"/>
                    <a:pt x="377566" y="145604"/>
                  </a:cubicBezTo>
                  <a:cubicBezTo>
                    <a:pt x="376187" y="162614"/>
                    <a:pt x="374808" y="179623"/>
                    <a:pt x="368831" y="195713"/>
                  </a:cubicBezTo>
                  <a:cubicBezTo>
                    <a:pt x="358718" y="222836"/>
                    <a:pt x="344927" y="230191"/>
                    <a:pt x="317344" y="221456"/>
                  </a:cubicBezTo>
                  <a:cubicBezTo>
                    <a:pt x="291140" y="213641"/>
                    <a:pt x="269994" y="197092"/>
                    <a:pt x="248387" y="181462"/>
                  </a:cubicBezTo>
                  <a:cubicBezTo>
                    <a:pt x="237814" y="173647"/>
                    <a:pt x="228160" y="169969"/>
                    <a:pt x="215748" y="173187"/>
                  </a:cubicBezTo>
                  <a:cubicBezTo>
                    <a:pt x="205634" y="175485"/>
                    <a:pt x="195521" y="176405"/>
                    <a:pt x="185407" y="177784"/>
                  </a:cubicBezTo>
                  <a:cubicBezTo>
                    <a:pt x="178511" y="178703"/>
                    <a:pt x="174834" y="182381"/>
                    <a:pt x="171156" y="188357"/>
                  </a:cubicBezTo>
                  <a:cubicBezTo>
                    <a:pt x="153227" y="217779"/>
                    <a:pt x="131161" y="243982"/>
                    <a:pt x="104498" y="265589"/>
                  </a:cubicBezTo>
                  <a:cubicBezTo>
                    <a:pt x="71399" y="292712"/>
                    <a:pt x="45195" y="286735"/>
                    <a:pt x="26347" y="248580"/>
                  </a:cubicBezTo>
                  <a:cubicBezTo>
                    <a:pt x="3821" y="202608"/>
                    <a:pt x="-3534" y="153419"/>
                    <a:pt x="1523" y="102851"/>
                  </a:cubicBezTo>
                  <a:cubicBezTo>
                    <a:pt x="4281" y="74349"/>
                    <a:pt x="25428" y="61017"/>
                    <a:pt x="54389" y="68373"/>
                  </a:cubicBezTo>
                  <a:cubicBezTo>
                    <a:pt x="82892" y="75728"/>
                    <a:pt x="109095" y="88140"/>
                    <a:pt x="133460" y="103311"/>
                  </a:cubicBezTo>
                  <a:cubicBezTo>
                    <a:pt x="150469" y="113884"/>
                    <a:pt x="165639" y="114344"/>
                    <a:pt x="182649" y="105150"/>
                  </a:cubicBezTo>
                  <a:cubicBezTo>
                    <a:pt x="186786" y="106069"/>
                    <a:pt x="190464" y="105150"/>
                    <a:pt x="193682" y="101932"/>
                  </a:cubicBezTo>
                  <a:close/>
                </a:path>
              </a:pathLst>
            </a:custGeom>
            <a:solidFill>
              <a:srgbClr val="000000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6">
            <a:extLst>
              <a:ext uri="{FF2B5EF4-FFF2-40B4-BE49-F238E27FC236}">
                <a16:creationId xmlns:a16="http://schemas.microsoft.com/office/drawing/2014/main" id="{1F137635-4C21-467F-B99A-5C2431B87444}"/>
              </a:ext>
            </a:extLst>
          </p:cNvPr>
          <p:cNvGrpSpPr/>
          <p:nvPr/>
        </p:nvGrpSpPr>
        <p:grpSpPr>
          <a:xfrm rot="3864232">
            <a:off x="3448932" y="1428794"/>
            <a:ext cx="1588486" cy="1354527"/>
            <a:chOff x="2203944" y="3086356"/>
            <a:chExt cx="1794618" cy="1530300"/>
          </a:xfrm>
        </p:grpSpPr>
        <p:sp>
          <p:nvSpPr>
            <p:cNvPr id="45" name="Freeform: Shape 7">
              <a:extLst>
                <a:ext uri="{FF2B5EF4-FFF2-40B4-BE49-F238E27FC236}">
                  <a16:creationId xmlns:a16="http://schemas.microsoft.com/office/drawing/2014/main" id="{A1882976-5B17-4EC2-A48C-3A24FFD75439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8">
              <a:extLst>
                <a:ext uri="{FF2B5EF4-FFF2-40B4-BE49-F238E27FC236}">
                  <a16:creationId xmlns:a16="http://schemas.microsoft.com/office/drawing/2014/main" id="{8129FCF0-E171-4019-A096-68EA012E8E55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id="{267D3C46-D48F-4BB2-B104-D8FF0F0BD476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10">
            <a:extLst>
              <a:ext uri="{FF2B5EF4-FFF2-40B4-BE49-F238E27FC236}">
                <a16:creationId xmlns:a16="http://schemas.microsoft.com/office/drawing/2014/main" id="{50BE5144-C930-4D32-9F99-66195F3C11F7}"/>
              </a:ext>
            </a:extLst>
          </p:cNvPr>
          <p:cNvGrpSpPr/>
          <p:nvPr/>
        </p:nvGrpSpPr>
        <p:grpSpPr>
          <a:xfrm rot="1427556">
            <a:off x="5641983" y="1244684"/>
            <a:ext cx="1376272" cy="1646389"/>
            <a:chOff x="4200129" y="1047775"/>
            <a:chExt cx="1554866" cy="1860035"/>
          </a:xfrm>
        </p:grpSpPr>
        <p:sp>
          <p:nvSpPr>
            <p:cNvPr id="49" name="Freeform: Shape 11">
              <a:extLst>
                <a:ext uri="{FF2B5EF4-FFF2-40B4-BE49-F238E27FC236}">
                  <a16:creationId xmlns:a16="http://schemas.microsoft.com/office/drawing/2014/main" id="{D6EA5A8E-DFFF-4947-A335-9EF0A1021A0C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id="{097582BD-EAF9-449C-946F-75D746B62CF4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id="{CD012B0C-DD94-43A7-BC17-B7CA902B835D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4">
              <a:extLst>
                <a:ext uri="{FF2B5EF4-FFF2-40B4-BE49-F238E27FC236}">
                  <a16:creationId xmlns:a16="http://schemas.microsoft.com/office/drawing/2014/main" id="{B173B5A9-5B75-4101-992C-8C400922335D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5">
              <a:extLst>
                <a:ext uri="{FF2B5EF4-FFF2-40B4-BE49-F238E27FC236}">
                  <a16:creationId xmlns:a16="http://schemas.microsoft.com/office/drawing/2014/main" id="{223BE81F-C586-456F-8F66-35902AFF3E5E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" name="Graphic 81">
              <a:extLst>
                <a:ext uri="{FF2B5EF4-FFF2-40B4-BE49-F238E27FC236}">
                  <a16:creationId xmlns:a16="http://schemas.microsoft.com/office/drawing/2014/main" id="{B263E540-BF0E-4D80-A42E-9BFB75E58354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55" name="Freeform: Shape 17">
                <a:extLst>
                  <a:ext uri="{FF2B5EF4-FFF2-40B4-BE49-F238E27FC236}">
                    <a16:creationId xmlns:a16="http://schemas.microsoft.com/office/drawing/2014/main" id="{A16C5F62-A62F-46AB-82DA-86A837E41F48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18">
                <a:extLst>
                  <a:ext uri="{FF2B5EF4-FFF2-40B4-BE49-F238E27FC236}">
                    <a16:creationId xmlns:a16="http://schemas.microsoft.com/office/drawing/2014/main" id="{9651026A-E294-4227-8BB4-19C44B4EA865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7" name="Group 19">
            <a:extLst>
              <a:ext uri="{FF2B5EF4-FFF2-40B4-BE49-F238E27FC236}">
                <a16:creationId xmlns:a16="http://schemas.microsoft.com/office/drawing/2014/main" id="{AAB33CED-0FA1-4428-810B-9FF1FA34AF46}"/>
              </a:ext>
            </a:extLst>
          </p:cNvPr>
          <p:cNvGrpSpPr/>
          <p:nvPr/>
        </p:nvGrpSpPr>
        <p:grpSpPr>
          <a:xfrm rot="20335618">
            <a:off x="7439399" y="1196802"/>
            <a:ext cx="1579169" cy="1635670"/>
            <a:chOff x="6563619" y="1067070"/>
            <a:chExt cx="1784092" cy="1847925"/>
          </a:xfrm>
        </p:grpSpPr>
        <p:sp>
          <p:nvSpPr>
            <p:cNvPr id="58" name="Freeform: Shape 20">
              <a:extLst>
                <a:ext uri="{FF2B5EF4-FFF2-40B4-BE49-F238E27FC236}">
                  <a16:creationId xmlns:a16="http://schemas.microsoft.com/office/drawing/2014/main" id="{D49CD3F4-BC50-4937-AE70-767CB02D6D56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1">
              <a:extLst>
                <a:ext uri="{FF2B5EF4-FFF2-40B4-BE49-F238E27FC236}">
                  <a16:creationId xmlns:a16="http://schemas.microsoft.com/office/drawing/2014/main" id="{E474E1C2-8204-4384-AB8A-666144EA6E1B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2">
              <a:extLst>
                <a:ext uri="{FF2B5EF4-FFF2-40B4-BE49-F238E27FC236}">
                  <a16:creationId xmlns:a16="http://schemas.microsoft.com/office/drawing/2014/main" id="{42CAA7D1-AF1D-4C49-9BDE-6DCE470D875D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23">
              <a:extLst>
                <a:ext uri="{FF2B5EF4-FFF2-40B4-BE49-F238E27FC236}">
                  <a16:creationId xmlns:a16="http://schemas.microsoft.com/office/drawing/2014/main" id="{C53BED3A-00B1-4AC7-ACE3-C5495CDD9B2B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24">
            <a:extLst>
              <a:ext uri="{FF2B5EF4-FFF2-40B4-BE49-F238E27FC236}">
                <a16:creationId xmlns:a16="http://schemas.microsoft.com/office/drawing/2014/main" id="{D16249DF-8336-480D-9494-CCFE2B546594}"/>
              </a:ext>
            </a:extLst>
          </p:cNvPr>
          <p:cNvGrpSpPr/>
          <p:nvPr/>
        </p:nvGrpSpPr>
        <p:grpSpPr>
          <a:xfrm rot="17373525">
            <a:off x="9498186" y="1440796"/>
            <a:ext cx="1571701" cy="1274220"/>
            <a:chOff x="8213001" y="3218811"/>
            <a:chExt cx="1775655" cy="1439571"/>
          </a:xfrm>
        </p:grpSpPr>
        <p:sp>
          <p:nvSpPr>
            <p:cNvPr id="63" name="Freeform: Shape 25">
              <a:extLst>
                <a:ext uri="{FF2B5EF4-FFF2-40B4-BE49-F238E27FC236}">
                  <a16:creationId xmlns:a16="http://schemas.microsoft.com/office/drawing/2014/main" id="{E4A857D4-63EB-4C16-893A-44BD93FAF8B9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6">
              <a:extLst>
                <a:ext uri="{FF2B5EF4-FFF2-40B4-BE49-F238E27FC236}">
                  <a16:creationId xmlns:a16="http://schemas.microsoft.com/office/drawing/2014/main" id="{5F52B418-6FEF-4258-89DE-29491246DFEC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27">
              <a:extLst>
                <a:ext uri="{FF2B5EF4-FFF2-40B4-BE49-F238E27FC236}">
                  <a16:creationId xmlns:a16="http://schemas.microsoft.com/office/drawing/2014/main" id="{17EBE8CE-7090-4223-8EA7-5E43DA6E1891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28">
              <a:extLst>
                <a:ext uri="{FF2B5EF4-FFF2-40B4-BE49-F238E27FC236}">
                  <a16:creationId xmlns:a16="http://schemas.microsoft.com/office/drawing/2014/main" id="{38092485-5BFF-4A75-AE1B-DC34FE5EE9FA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29">
              <a:extLst>
                <a:ext uri="{FF2B5EF4-FFF2-40B4-BE49-F238E27FC236}">
                  <a16:creationId xmlns:a16="http://schemas.microsoft.com/office/drawing/2014/main" id="{D403692C-FEA4-4E3C-A52D-1C26667D0E38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0">
              <a:extLst>
                <a:ext uri="{FF2B5EF4-FFF2-40B4-BE49-F238E27FC236}">
                  <a16:creationId xmlns:a16="http://schemas.microsoft.com/office/drawing/2014/main" id="{29B7276A-3EE0-4651-ACEB-E83FA0A897E2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1">
              <a:extLst>
                <a:ext uri="{FF2B5EF4-FFF2-40B4-BE49-F238E27FC236}">
                  <a16:creationId xmlns:a16="http://schemas.microsoft.com/office/drawing/2014/main" id="{A7272FD9-BFA6-4D52-A437-E832F8119889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2">
              <a:extLst>
                <a:ext uri="{FF2B5EF4-FFF2-40B4-BE49-F238E27FC236}">
                  <a16:creationId xmlns:a16="http://schemas.microsoft.com/office/drawing/2014/main" id="{230D8A98-0839-4227-A0F9-B6EB425D0444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그림 개체 틀 34">
            <a:extLst>
              <a:ext uri="{FF2B5EF4-FFF2-40B4-BE49-F238E27FC236}">
                <a16:creationId xmlns:a16="http://schemas.microsoft.com/office/drawing/2014/main" id="{397E72EA-7C5E-4971-B778-83320526C0C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37" name="그림 개체 틀 36">
            <a:extLst>
              <a:ext uri="{FF2B5EF4-FFF2-40B4-BE49-F238E27FC236}">
                <a16:creationId xmlns:a16="http://schemas.microsoft.com/office/drawing/2014/main" id="{CF998BEE-7CD8-44BB-BF32-806AACD6EA7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0" name="그림 개체 틀 39">
            <a:extLst>
              <a:ext uri="{FF2B5EF4-FFF2-40B4-BE49-F238E27FC236}">
                <a16:creationId xmlns:a16="http://schemas.microsoft.com/office/drawing/2014/main" id="{C8F85ED1-DC9B-4484-B681-9592B0F97B7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4C2DEC2-0543-42AF-B852-2F6D533FFF90}"/>
              </a:ext>
            </a:extLst>
          </p:cNvPr>
          <p:cNvSpPr/>
          <p:nvPr/>
        </p:nvSpPr>
        <p:spPr>
          <a:xfrm>
            <a:off x="3358485" y="567173"/>
            <a:ext cx="2265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MEMBER</a:t>
            </a:r>
          </a:p>
          <a:p>
            <a:r>
              <a:rPr lang="en-US" altLang="ko-KR" sz="2000" dirty="0">
                <a:solidFill>
                  <a:schemeClr val="accent3"/>
                </a:solidFill>
              </a:rPr>
              <a:t>NAME</a:t>
            </a:r>
            <a:endParaRPr lang="ko-KR" altLang="en-US" sz="2000" dirty="0">
              <a:solidFill>
                <a:schemeClr val="accent3"/>
              </a:solidFill>
            </a:endParaRP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id="{250557EC-908A-4980-A51E-8807BBF1ABC9}"/>
              </a:ext>
            </a:extLst>
          </p:cNvPr>
          <p:cNvSpPr/>
          <p:nvPr/>
        </p:nvSpPr>
        <p:spPr>
          <a:xfrm>
            <a:off x="6228207" y="567173"/>
            <a:ext cx="2265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accent2"/>
                </a:solidFill>
              </a:rPr>
              <a:t>MEMBER</a:t>
            </a:r>
          </a:p>
          <a:p>
            <a:r>
              <a:rPr lang="en-US" altLang="ko-KR" sz="2000" dirty="0">
                <a:solidFill>
                  <a:schemeClr val="accent2"/>
                </a:solidFill>
              </a:rPr>
              <a:t>NAME</a:t>
            </a:r>
            <a:endParaRPr lang="ko-KR" altLang="en-US" sz="2000" dirty="0">
              <a:solidFill>
                <a:schemeClr val="accent2"/>
              </a:solidFill>
            </a:endParaRPr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CCF53588-A3EC-4849-A088-D5DB96063148}"/>
              </a:ext>
            </a:extLst>
          </p:cNvPr>
          <p:cNvSpPr/>
          <p:nvPr/>
        </p:nvSpPr>
        <p:spPr>
          <a:xfrm>
            <a:off x="9097929" y="567173"/>
            <a:ext cx="2265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MEMBER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NAME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6" name="직사각형 2">
            <a:extLst>
              <a:ext uri="{FF2B5EF4-FFF2-40B4-BE49-F238E27FC236}">
                <a16:creationId xmlns:a16="http://schemas.microsoft.com/office/drawing/2014/main" id="{BE9B3F14-8F70-4E7B-8250-0F9C3BB768A8}"/>
              </a:ext>
            </a:extLst>
          </p:cNvPr>
          <p:cNvSpPr/>
          <p:nvPr/>
        </p:nvSpPr>
        <p:spPr>
          <a:xfrm rot="16200000">
            <a:off x="3720649" y="2778721"/>
            <a:ext cx="3407434" cy="400110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   MEMBER NAME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164703FD-F321-41C2-9828-71222448CFCE}"/>
              </a:ext>
            </a:extLst>
          </p:cNvPr>
          <p:cNvSpPr/>
          <p:nvPr/>
        </p:nvSpPr>
        <p:spPr>
          <a:xfrm rot="16200000">
            <a:off x="6590372" y="2778721"/>
            <a:ext cx="3407434" cy="400110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   MEMBER NAME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856A2DEF-6110-4235-AF53-408DD3CEF43D}"/>
              </a:ext>
            </a:extLst>
          </p:cNvPr>
          <p:cNvSpPr/>
          <p:nvPr/>
        </p:nvSpPr>
        <p:spPr>
          <a:xfrm rot="16200000">
            <a:off x="9460095" y="2778721"/>
            <a:ext cx="3407434" cy="40011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   MEMBER NAME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4DB07C73-5BF9-439A-B597-E6AD5BDCC56E}"/>
              </a:ext>
            </a:extLst>
          </p:cNvPr>
          <p:cNvGrpSpPr/>
          <p:nvPr/>
        </p:nvGrpSpPr>
        <p:grpSpPr>
          <a:xfrm>
            <a:off x="3496949" y="4819780"/>
            <a:ext cx="1826091" cy="829601"/>
            <a:chOff x="827584" y="5067559"/>
            <a:chExt cx="1861460" cy="829601"/>
          </a:xfrm>
        </p:grpSpPr>
        <p:sp>
          <p:nvSpPr>
            <p:cNvPr id="10" name="Isosceles Triangle 7">
              <a:extLst>
                <a:ext uri="{FF2B5EF4-FFF2-40B4-BE49-F238E27FC236}">
                  <a16:creationId xmlns:a16="http://schemas.microsoft.com/office/drawing/2014/main" id="{32CAB692-E236-42DB-B4E8-1A32644C7671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F0BB34CB-65C5-4F86-8832-390FCD213ED4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BAC251B7-6847-4818-8F2E-5188DDD751F0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직사각형 36">
              <a:extLst>
                <a:ext uri="{FF2B5EF4-FFF2-40B4-BE49-F238E27FC236}">
                  <a16:creationId xmlns:a16="http://schemas.microsoft.com/office/drawing/2014/main" id="{373168D2-B6B7-4FCA-87AB-361D9ECDA583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14" name="직사각형 37">
              <a:extLst>
                <a:ext uri="{FF2B5EF4-FFF2-40B4-BE49-F238E27FC236}">
                  <a16:creationId xmlns:a16="http://schemas.microsoft.com/office/drawing/2014/main" id="{26CBEB85-6034-4D14-A0CE-9E1E45A6394C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15" name="직사각형 38">
              <a:extLst>
                <a:ext uri="{FF2B5EF4-FFF2-40B4-BE49-F238E27FC236}">
                  <a16:creationId xmlns:a16="http://schemas.microsoft.com/office/drawing/2014/main" id="{6E986942-5320-436D-99E9-574D71679576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766BD84-902B-483A-BE7D-0D867D6DB90F}"/>
              </a:ext>
            </a:extLst>
          </p:cNvPr>
          <p:cNvSpPr txBox="1"/>
          <p:nvPr/>
        </p:nvSpPr>
        <p:spPr>
          <a:xfrm>
            <a:off x="3358484" y="5701577"/>
            <a:ext cx="228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그룹 8">
            <a:extLst>
              <a:ext uri="{FF2B5EF4-FFF2-40B4-BE49-F238E27FC236}">
                <a16:creationId xmlns:a16="http://schemas.microsoft.com/office/drawing/2014/main" id="{E3B813FC-74FF-431F-A239-6931635D834E}"/>
              </a:ext>
            </a:extLst>
          </p:cNvPr>
          <p:cNvGrpSpPr/>
          <p:nvPr/>
        </p:nvGrpSpPr>
        <p:grpSpPr>
          <a:xfrm>
            <a:off x="6377931" y="4819780"/>
            <a:ext cx="1826091" cy="829601"/>
            <a:chOff x="827584" y="5067559"/>
            <a:chExt cx="1861460" cy="829601"/>
          </a:xfrm>
        </p:grpSpPr>
        <p:sp>
          <p:nvSpPr>
            <p:cNvPr id="18" name="Isosceles Triangle 7">
              <a:extLst>
                <a:ext uri="{FF2B5EF4-FFF2-40B4-BE49-F238E27FC236}">
                  <a16:creationId xmlns:a16="http://schemas.microsoft.com/office/drawing/2014/main" id="{23C1A0D5-A00E-4B08-A1E2-6232987A2D1D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9FF05E44-272B-4896-A793-2C21A5EF85CB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63CBA7A1-FAA5-46E3-BD63-6B5539573F78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1" name="직사각형 36">
              <a:extLst>
                <a:ext uri="{FF2B5EF4-FFF2-40B4-BE49-F238E27FC236}">
                  <a16:creationId xmlns:a16="http://schemas.microsoft.com/office/drawing/2014/main" id="{A8E6B2B4-9477-42E3-AB65-FC199372AE23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22" name="직사각형 37">
              <a:extLst>
                <a:ext uri="{FF2B5EF4-FFF2-40B4-BE49-F238E27FC236}">
                  <a16:creationId xmlns:a16="http://schemas.microsoft.com/office/drawing/2014/main" id="{0BCCC6BE-9B25-4F20-857E-AC17A354055F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23" name="직사각형 38">
              <a:extLst>
                <a:ext uri="{FF2B5EF4-FFF2-40B4-BE49-F238E27FC236}">
                  <a16:creationId xmlns:a16="http://schemas.microsoft.com/office/drawing/2014/main" id="{7D717CC6-EC1C-4761-9428-3D772ACEDB5E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16343D-B982-43F5-9CF4-D33CD957286A}"/>
              </a:ext>
            </a:extLst>
          </p:cNvPr>
          <p:cNvSpPr txBox="1"/>
          <p:nvPr/>
        </p:nvSpPr>
        <p:spPr>
          <a:xfrm>
            <a:off x="6239466" y="5701577"/>
            <a:ext cx="228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그룹 8">
            <a:extLst>
              <a:ext uri="{FF2B5EF4-FFF2-40B4-BE49-F238E27FC236}">
                <a16:creationId xmlns:a16="http://schemas.microsoft.com/office/drawing/2014/main" id="{D7B5578F-87F9-4621-ADD1-38F107C2E529}"/>
              </a:ext>
            </a:extLst>
          </p:cNvPr>
          <p:cNvGrpSpPr/>
          <p:nvPr/>
        </p:nvGrpSpPr>
        <p:grpSpPr>
          <a:xfrm>
            <a:off x="9258913" y="4819780"/>
            <a:ext cx="1826091" cy="829601"/>
            <a:chOff x="827584" y="5067559"/>
            <a:chExt cx="1861460" cy="829601"/>
          </a:xfrm>
        </p:grpSpPr>
        <p:sp>
          <p:nvSpPr>
            <p:cNvPr id="26" name="Isosceles Triangle 7">
              <a:extLst>
                <a:ext uri="{FF2B5EF4-FFF2-40B4-BE49-F238E27FC236}">
                  <a16:creationId xmlns:a16="http://schemas.microsoft.com/office/drawing/2014/main" id="{6FC63895-ECB2-4C92-BFA9-465D09549A6C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146A9F0E-85AC-4C5D-9584-8D3DA0F17860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FF22F3C6-817C-4C7F-B99C-A92FC1F3547B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9" name="직사각형 36">
              <a:extLst>
                <a:ext uri="{FF2B5EF4-FFF2-40B4-BE49-F238E27FC236}">
                  <a16:creationId xmlns:a16="http://schemas.microsoft.com/office/drawing/2014/main" id="{D931297E-27C0-40CE-88CA-6DB108B6AF81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0" name="직사각형 37">
              <a:extLst>
                <a:ext uri="{FF2B5EF4-FFF2-40B4-BE49-F238E27FC236}">
                  <a16:creationId xmlns:a16="http://schemas.microsoft.com/office/drawing/2014/main" id="{179B2E85-4A0D-4E53-B76F-4A5A7E98C5D5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1" name="직사각형 38">
              <a:extLst>
                <a:ext uri="{FF2B5EF4-FFF2-40B4-BE49-F238E27FC236}">
                  <a16:creationId xmlns:a16="http://schemas.microsoft.com/office/drawing/2014/main" id="{B9B2FB7D-D4AF-403F-9D85-DFEC12643571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0CBAB4D-B800-4826-9154-5B4EEA9E825E}"/>
              </a:ext>
            </a:extLst>
          </p:cNvPr>
          <p:cNvSpPr txBox="1"/>
          <p:nvPr/>
        </p:nvSpPr>
        <p:spPr>
          <a:xfrm>
            <a:off x="9120448" y="5701577"/>
            <a:ext cx="228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직사각형 3">
            <a:extLst>
              <a:ext uri="{FF2B5EF4-FFF2-40B4-BE49-F238E27FC236}">
                <a16:creationId xmlns:a16="http://schemas.microsoft.com/office/drawing/2014/main" id="{9A9F137D-0F05-4CD7-9489-A58117570613}"/>
              </a:ext>
            </a:extLst>
          </p:cNvPr>
          <p:cNvSpPr/>
          <p:nvPr/>
        </p:nvSpPr>
        <p:spPr>
          <a:xfrm>
            <a:off x="688503" y="567173"/>
            <a:ext cx="20661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4400" dirty="0">
                <a:solidFill>
                  <a:schemeClr val="accent4"/>
                </a:solidFill>
                <a:latin typeface="+mj-lt"/>
              </a:rPr>
              <a:t>Team</a:t>
            </a:r>
            <a:endParaRPr lang="ko-KR" altLang="en-US" sz="4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4" name="직사각형 9">
            <a:extLst>
              <a:ext uri="{FF2B5EF4-FFF2-40B4-BE49-F238E27FC236}">
                <a16:creationId xmlns:a16="http://schemas.microsoft.com/office/drawing/2014/main" id="{6FED5020-B46D-4049-9411-B5D1C0F7071F}"/>
              </a:ext>
            </a:extLst>
          </p:cNvPr>
          <p:cNvSpPr/>
          <p:nvPr/>
        </p:nvSpPr>
        <p:spPr>
          <a:xfrm>
            <a:off x="688503" y="2929990"/>
            <a:ext cx="1800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61533FE9-8E52-46C9-A1D5-43BDC592CAEB}"/>
              </a:ext>
            </a:extLst>
          </p:cNvPr>
          <p:cNvGrpSpPr/>
          <p:nvPr/>
        </p:nvGrpSpPr>
        <p:grpSpPr>
          <a:xfrm>
            <a:off x="2643840" y="3538233"/>
            <a:ext cx="1588486" cy="1354527"/>
            <a:chOff x="2203944" y="3086356"/>
            <a:chExt cx="1794618" cy="1530300"/>
          </a:xfrm>
        </p:grpSpPr>
        <p:sp>
          <p:nvSpPr>
            <p:cNvPr id="4" name="Freeform: Shape 7">
              <a:extLst>
                <a:ext uri="{FF2B5EF4-FFF2-40B4-BE49-F238E27FC236}">
                  <a16:creationId xmlns:a16="http://schemas.microsoft.com/office/drawing/2014/main" id="{75F1AC13-2DDD-41AA-A625-484B0611570C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8">
              <a:extLst>
                <a:ext uri="{FF2B5EF4-FFF2-40B4-BE49-F238E27FC236}">
                  <a16:creationId xmlns:a16="http://schemas.microsoft.com/office/drawing/2014/main" id="{1453F4D0-83C6-4F5A-BBBE-47B9945D35EC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58D554EE-77C1-405C-8228-19F4D4ECFE39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40BE3F67-9BBB-42F7-A7C6-8C9C55AD8367}"/>
              </a:ext>
            </a:extLst>
          </p:cNvPr>
          <p:cNvGrpSpPr/>
          <p:nvPr/>
        </p:nvGrpSpPr>
        <p:grpSpPr>
          <a:xfrm>
            <a:off x="4410741" y="1733806"/>
            <a:ext cx="1376272" cy="1646389"/>
            <a:chOff x="4200129" y="1047775"/>
            <a:chExt cx="1554866" cy="1860035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2615B31B-CA23-49DB-8B26-3AC0FF83D336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858A1ADA-3922-4192-B388-0BCD2618CEA6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7BC21F56-B752-411F-9BC6-F847ACBE9FB5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0D7D96C2-5196-458D-9D3D-E7B4D055F9A7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8EE10B8C-405C-44BC-AADF-CAEABBB07642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aphic 81">
              <a:extLst>
                <a:ext uri="{FF2B5EF4-FFF2-40B4-BE49-F238E27FC236}">
                  <a16:creationId xmlns:a16="http://schemas.microsoft.com/office/drawing/2014/main" id="{372D4790-DBCE-488B-AE7D-8911A150BD88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14" name="Freeform: Shape 17">
                <a:extLst>
                  <a:ext uri="{FF2B5EF4-FFF2-40B4-BE49-F238E27FC236}">
                    <a16:creationId xmlns:a16="http://schemas.microsoft.com/office/drawing/2014/main" id="{3D64E352-F0FD-452B-8563-9D303880652E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8">
                <a:extLst>
                  <a:ext uri="{FF2B5EF4-FFF2-40B4-BE49-F238E27FC236}">
                    <a16:creationId xmlns:a16="http://schemas.microsoft.com/office/drawing/2014/main" id="{68CC99BB-8F57-474C-83F5-49D1662D31FD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AA8E6C6C-56DA-4310-9C9E-21DC313E4AFE}"/>
              </a:ext>
            </a:extLst>
          </p:cNvPr>
          <p:cNvGrpSpPr/>
          <p:nvPr/>
        </p:nvGrpSpPr>
        <p:grpSpPr>
          <a:xfrm>
            <a:off x="6502757" y="1750885"/>
            <a:ext cx="1579169" cy="1635670"/>
            <a:chOff x="6563619" y="1067070"/>
            <a:chExt cx="1784092" cy="1847925"/>
          </a:xfrm>
        </p:grpSpPr>
        <p:sp>
          <p:nvSpPr>
            <p:cNvPr id="17" name="Freeform: Shape 20">
              <a:extLst>
                <a:ext uri="{FF2B5EF4-FFF2-40B4-BE49-F238E27FC236}">
                  <a16:creationId xmlns:a16="http://schemas.microsoft.com/office/drawing/2014/main" id="{370666C2-FA99-4765-9AAB-168C1631DD7F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A0359436-87E9-4CF6-982C-5E038AC45234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0DD99260-459B-4845-B0AD-ACC821FE3629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23">
              <a:extLst>
                <a:ext uri="{FF2B5EF4-FFF2-40B4-BE49-F238E27FC236}">
                  <a16:creationId xmlns:a16="http://schemas.microsoft.com/office/drawing/2014/main" id="{0E4B9C9E-6617-4278-93B5-D9F81822273C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C8575F7B-E897-4DC7-9CCE-D8600226C920}"/>
              </a:ext>
            </a:extLst>
          </p:cNvPr>
          <p:cNvGrpSpPr/>
          <p:nvPr/>
        </p:nvGrpSpPr>
        <p:grpSpPr>
          <a:xfrm>
            <a:off x="7946663" y="3655474"/>
            <a:ext cx="1571701" cy="1274220"/>
            <a:chOff x="8213001" y="3218811"/>
            <a:chExt cx="1775655" cy="1439571"/>
          </a:xfrm>
        </p:grpSpPr>
        <p:sp>
          <p:nvSpPr>
            <p:cNvPr id="22" name="Freeform: Shape 25">
              <a:extLst>
                <a:ext uri="{FF2B5EF4-FFF2-40B4-BE49-F238E27FC236}">
                  <a16:creationId xmlns:a16="http://schemas.microsoft.com/office/drawing/2014/main" id="{645A44D4-0150-4EE1-B016-C37F090D3F44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6">
              <a:extLst>
                <a:ext uri="{FF2B5EF4-FFF2-40B4-BE49-F238E27FC236}">
                  <a16:creationId xmlns:a16="http://schemas.microsoft.com/office/drawing/2014/main" id="{F4930F20-B1B0-42F9-9BCD-74E3136889FA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CB09192-EBE2-4FC7-94E5-2A9DFBB21980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8">
              <a:extLst>
                <a:ext uri="{FF2B5EF4-FFF2-40B4-BE49-F238E27FC236}">
                  <a16:creationId xmlns:a16="http://schemas.microsoft.com/office/drawing/2014/main" id="{5BF74815-E46A-4ED6-9900-CF068F2D97D4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9">
              <a:extLst>
                <a:ext uri="{FF2B5EF4-FFF2-40B4-BE49-F238E27FC236}">
                  <a16:creationId xmlns:a16="http://schemas.microsoft.com/office/drawing/2014/main" id="{33366E49-01BB-486D-BD4B-F6CF4EEDD92A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0">
              <a:extLst>
                <a:ext uri="{FF2B5EF4-FFF2-40B4-BE49-F238E27FC236}">
                  <a16:creationId xmlns:a16="http://schemas.microsoft.com/office/drawing/2014/main" id="{2641E0C3-3BAE-4C45-B840-57C593A263E2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1">
              <a:extLst>
                <a:ext uri="{FF2B5EF4-FFF2-40B4-BE49-F238E27FC236}">
                  <a16:creationId xmlns:a16="http://schemas.microsoft.com/office/drawing/2014/main" id="{39C6139F-F876-423F-AF29-1F802663723D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2">
              <a:extLst>
                <a:ext uri="{FF2B5EF4-FFF2-40B4-BE49-F238E27FC236}">
                  <a16:creationId xmlns:a16="http://schemas.microsoft.com/office/drawing/2014/main" id="{6A115263-ACA8-4B0A-B020-61678D4D5B28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29">
            <a:extLst>
              <a:ext uri="{FF2B5EF4-FFF2-40B4-BE49-F238E27FC236}">
                <a16:creationId xmlns:a16="http://schemas.microsoft.com/office/drawing/2014/main" id="{00820D2A-51E3-470E-948E-1A5C969F9AB5}"/>
              </a:ext>
            </a:extLst>
          </p:cNvPr>
          <p:cNvGrpSpPr/>
          <p:nvPr/>
        </p:nvGrpSpPr>
        <p:grpSpPr>
          <a:xfrm>
            <a:off x="3787989" y="2889247"/>
            <a:ext cx="4608138" cy="2206654"/>
            <a:chOff x="3496565" y="2353154"/>
            <a:chExt cx="5206119" cy="2493004"/>
          </a:xfrm>
        </p:grpSpPr>
        <p:sp>
          <p:nvSpPr>
            <p:cNvPr id="31" name="Freeform: Shape 50">
              <a:extLst>
                <a:ext uri="{FF2B5EF4-FFF2-40B4-BE49-F238E27FC236}">
                  <a16:creationId xmlns:a16="http://schemas.microsoft.com/office/drawing/2014/main" id="{38AEE0DD-08D0-4863-B8A1-41E510662902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51">
              <a:extLst>
                <a:ext uri="{FF2B5EF4-FFF2-40B4-BE49-F238E27FC236}">
                  <a16:creationId xmlns:a16="http://schemas.microsoft.com/office/drawing/2014/main" id="{E9BE99A5-ED8F-4120-9F67-9636FD68E6F9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52">
              <a:extLst>
                <a:ext uri="{FF2B5EF4-FFF2-40B4-BE49-F238E27FC236}">
                  <a16:creationId xmlns:a16="http://schemas.microsoft.com/office/drawing/2014/main" id="{8DA22264-3AE2-44BA-9977-73C6F50195DD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53">
              <a:extLst>
                <a:ext uri="{FF2B5EF4-FFF2-40B4-BE49-F238E27FC236}">
                  <a16:creationId xmlns:a16="http://schemas.microsoft.com/office/drawing/2014/main" id="{8983F0CA-8853-4B24-805A-418C88BAFF80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58">
            <a:extLst>
              <a:ext uri="{FF2B5EF4-FFF2-40B4-BE49-F238E27FC236}">
                <a16:creationId xmlns:a16="http://schemas.microsoft.com/office/drawing/2014/main" id="{27C49859-7300-4733-912F-0C860BF02A9B}"/>
              </a:ext>
            </a:extLst>
          </p:cNvPr>
          <p:cNvGrpSpPr/>
          <p:nvPr/>
        </p:nvGrpSpPr>
        <p:grpSpPr>
          <a:xfrm>
            <a:off x="8494037" y="1733806"/>
            <a:ext cx="2968685" cy="923330"/>
            <a:chOff x="3017859" y="4283314"/>
            <a:chExt cx="2579765" cy="92332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F27DC5-1500-4548-9133-F31D1166B1A1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F1B0DDB-3A30-4941-AC77-52C7C7FDAF69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1">
            <a:extLst>
              <a:ext uri="{FF2B5EF4-FFF2-40B4-BE49-F238E27FC236}">
                <a16:creationId xmlns:a16="http://schemas.microsoft.com/office/drawing/2014/main" id="{9B8832F5-57CE-4527-B5D3-DB5F7B865944}"/>
              </a:ext>
            </a:extLst>
          </p:cNvPr>
          <p:cNvGrpSpPr/>
          <p:nvPr/>
        </p:nvGrpSpPr>
        <p:grpSpPr>
          <a:xfrm>
            <a:off x="729279" y="1733806"/>
            <a:ext cx="2968685" cy="923330"/>
            <a:chOff x="3017859" y="4283314"/>
            <a:chExt cx="2579765" cy="92332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71C49A7-C4D5-4759-8C6A-F29B4E80F051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ED8DD5C-C679-44DB-B148-65E5C30A0C9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4">
            <a:extLst>
              <a:ext uri="{FF2B5EF4-FFF2-40B4-BE49-F238E27FC236}">
                <a16:creationId xmlns:a16="http://schemas.microsoft.com/office/drawing/2014/main" id="{F757955C-F103-49B6-A940-CF722218AA3A}"/>
              </a:ext>
            </a:extLst>
          </p:cNvPr>
          <p:cNvGrpSpPr/>
          <p:nvPr/>
        </p:nvGrpSpPr>
        <p:grpSpPr>
          <a:xfrm>
            <a:off x="8918425" y="4679192"/>
            <a:ext cx="2968685" cy="923330"/>
            <a:chOff x="3017859" y="4283314"/>
            <a:chExt cx="2579765" cy="92332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3F6E19-1C09-4EC4-8C9A-90C99A61FEB8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41B9FC5-6212-4E09-B89C-9A394A6A9A8E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67">
            <a:extLst>
              <a:ext uri="{FF2B5EF4-FFF2-40B4-BE49-F238E27FC236}">
                <a16:creationId xmlns:a16="http://schemas.microsoft.com/office/drawing/2014/main" id="{07563BFA-E3C3-45CA-8AF9-7608C62093E6}"/>
              </a:ext>
            </a:extLst>
          </p:cNvPr>
          <p:cNvGrpSpPr/>
          <p:nvPr/>
        </p:nvGrpSpPr>
        <p:grpSpPr>
          <a:xfrm>
            <a:off x="304891" y="4679192"/>
            <a:ext cx="2968685" cy="923330"/>
            <a:chOff x="3017859" y="4283314"/>
            <a:chExt cx="2579765" cy="92332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2EA9EF-34FB-4B75-9FF4-5B03BE128976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749D06-94E6-4FDB-9A72-E811A8ADC643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그룹 15">
            <a:extLst>
              <a:ext uri="{FF2B5EF4-FFF2-40B4-BE49-F238E27FC236}">
                <a16:creationId xmlns:a16="http://schemas.microsoft.com/office/drawing/2014/main" id="{1C949854-89F2-4A69-94B5-BCD70624E13D}"/>
              </a:ext>
            </a:extLst>
          </p:cNvPr>
          <p:cNvGrpSpPr/>
          <p:nvPr/>
        </p:nvGrpSpPr>
        <p:grpSpPr>
          <a:xfrm>
            <a:off x="5222101" y="3242117"/>
            <a:ext cx="341234" cy="477315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48" name="사각형: 둥근 모서리 132">
              <a:extLst>
                <a:ext uri="{FF2B5EF4-FFF2-40B4-BE49-F238E27FC236}">
                  <a16:creationId xmlns:a16="http://schemas.microsoft.com/office/drawing/2014/main" id="{9AF583A5-B6D0-4102-8D6E-536E7DA7EA84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막힌 원호 135">
              <a:extLst>
                <a:ext uri="{FF2B5EF4-FFF2-40B4-BE49-F238E27FC236}">
                  <a16:creationId xmlns:a16="http://schemas.microsoft.com/office/drawing/2014/main" id="{DB68BF84-4705-4F5E-9C40-75AE94967AF4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자유형: 도형 18">
              <a:extLst>
                <a:ext uri="{FF2B5EF4-FFF2-40B4-BE49-F238E27FC236}">
                  <a16:creationId xmlns:a16="http://schemas.microsoft.com/office/drawing/2014/main" id="{EC1F25EA-09C1-4BAC-AC04-D335438609BB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1" name="자유형: 도형 19">
              <a:extLst>
                <a:ext uri="{FF2B5EF4-FFF2-40B4-BE49-F238E27FC236}">
                  <a16:creationId xmlns:a16="http://schemas.microsoft.com/office/drawing/2014/main" id="{B28C0BEE-DE26-4398-BD3E-3607015D0E62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25">
            <a:extLst>
              <a:ext uri="{FF2B5EF4-FFF2-40B4-BE49-F238E27FC236}">
                <a16:creationId xmlns:a16="http://schemas.microsoft.com/office/drawing/2014/main" id="{7607EE8C-6B19-44C1-8E15-65B11A256A85}"/>
              </a:ext>
            </a:extLst>
          </p:cNvPr>
          <p:cNvGrpSpPr/>
          <p:nvPr/>
        </p:nvGrpSpPr>
        <p:grpSpPr>
          <a:xfrm rot="20593171">
            <a:off x="6632837" y="3270287"/>
            <a:ext cx="337101" cy="486795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53" name="눈물 방울 26">
              <a:extLst>
                <a:ext uri="{FF2B5EF4-FFF2-40B4-BE49-F238E27FC236}">
                  <a16:creationId xmlns:a16="http://schemas.microsoft.com/office/drawing/2014/main" id="{27B24229-7745-40AA-83F5-BE39820EC831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자유형: 도형 27">
              <a:extLst>
                <a:ext uri="{FF2B5EF4-FFF2-40B4-BE49-F238E27FC236}">
                  <a16:creationId xmlns:a16="http://schemas.microsoft.com/office/drawing/2014/main" id="{1905E03A-BDAF-4286-8840-6A0BCAEAD196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자유형: 도형 28">
              <a:extLst>
                <a:ext uri="{FF2B5EF4-FFF2-40B4-BE49-F238E27FC236}">
                  <a16:creationId xmlns:a16="http://schemas.microsoft.com/office/drawing/2014/main" id="{4C12F02F-6780-44CE-AB38-F24D20E8393B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자유형: 도형 29">
              <a:extLst>
                <a:ext uri="{FF2B5EF4-FFF2-40B4-BE49-F238E27FC236}">
                  <a16:creationId xmlns:a16="http://schemas.microsoft.com/office/drawing/2014/main" id="{A6C01A95-17F1-4B38-B833-887A1226E032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그룹 30">
            <a:extLst>
              <a:ext uri="{FF2B5EF4-FFF2-40B4-BE49-F238E27FC236}">
                <a16:creationId xmlns:a16="http://schemas.microsoft.com/office/drawing/2014/main" id="{0F6668D5-E8E3-4E9C-B4A4-2D1B7498E4F6}"/>
              </a:ext>
            </a:extLst>
          </p:cNvPr>
          <p:cNvGrpSpPr/>
          <p:nvPr/>
        </p:nvGrpSpPr>
        <p:grpSpPr>
          <a:xfrm>
            <a:off x="7598915" y="4243185"/>
            <a:ext cx="501921" cy="524031"/>
            <a:chOff x="-2765399" y="4983810"/>
            <a:chExt cx="2559184" cy="2671920"/>
          </a:xfrm>
          <a:solidFill>
            <a:schemeClr val="bg1"/>
          </a:solidFill>
        </p:grpSpPr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CCE7AA57-06C6-4363-821D-1E607AD0EF53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9" name="타원 32">
              <a:extLst>
                <a:ext uri="{FF2B5EF4-FFF2-40B4-BE49-F238E27FC236}">
                  <a16:creationId xmlns:a16="http://schemas.microsoft.com/office/drawing/2014/main" id="{5C2A6084-2986-40CC-A508-0E5022652DFB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33">
              <a:extLst>
                <a:ext uri="{FF2B5EF4-FFF2-40B4-BE49-F238E27FC236}">
                  <a16:creationId xmlns:a16="http://schemas.microsoft.com/office/drawing/2014/main" id="{956120C3-8E14-45CE-8452-045FA76FAC7C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34">
              <a:extLst>
                <a:ext uri="{FF2B5EF4-FFF2-40B4-BE49-F238E27FC236}">
                  <a16:creationId xmlns:a16="http://schemas.microsoft.com/office/drawing/2014/main" id="{D58F3A17-82BB-4BF0-BAB6-ADC9900228DC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35">
              <a:extLst>
                <a:ext uri="{FF2B5EF4-FFF2-40B4-BE49-F238E27FC236}">
                  <a16:creationId xmlns:a16="http://schemas.microsoft.com/office/drawing/2014/main" id="{70F19D62-C393-495E-8A0A-51CD4D8FB2E2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36">
              <a:extLst>
                <a:ext uri="{FF2B5EF4-FFF2-40B4-BE49-F238E27FC236}">
                  <a16:creationId xmlns:a16="http://schemas.microsoft.com/office/drawing/2014/main" id="{545D36A4-20F1-4B1F-9A1E-DC9DDD2525DC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사각형: 둥근 모서리 37">
              <a:extLst>
                <a:ext uri="{FF2B5EF4-FFF2-40B4-BE49-F238E27FC236}">
                  <a16:creationId xmlns:a16="http://schemas.microsoft.com/office/drawing/2014/main" id="{E64D3869-2742-46CF-8AFF-7CABFF3C0B37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사각형: 둥근 모서리 38">
              <a:extLst>
                <a:ext uri="{FF2B5EF4-FFF2-40B4-BE49-F238E27FC236}">
                  <a16:creationId xmlns:a16="http://schemas.microsoft.com/office/drawing/2014/main" id="{1A57E993-52F4-46EF-AFED-29896A4F36A0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6" name="그룹 39">
            <a:extLst>
              <a:ext uri="{FF2B5EF4-FFF2-40B4-BE49-F238E27FC236}">
                <a16:creationId xmlns:a16="http://schemas.microsoft.com/office/drawing/2014/main" id="{903BEDFD-6BBE-4202-9804-0E44FC0F25BB}"/>
              </a:ext>
            </a:extLst>
          </p:cNvPr>
          <p:cNvGrpSpPr/>
          <p:nvPr/>
        </p:nvGrpSpPr>
        <p:grpSpPr>
          <a:xfrm>
            <a:off x="4257464" y="4249755"/>
            <a:ext cx="395415" cy="451112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67" name="자유형: 도형 40">
              <a:extLst>
                <a:ext uri="{FF2B5EF4-FFF2-40B4-BE49-F238E27FC236}">
                  <a16:creationId xmlns:a16="http://schemas.microsoft.com/office/drawing/2014/main" id="{92DC01D3-89F3-4423-A752-1C2247178DF1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8" name="자유형: 도형 41">
              <a:extLst>
                <a:ext uri="{FF2B5EF4-FFF2-40B4-BE49-F238E27FC236}">
                  <a16:creationId xmlns:a16="http://schemas.microsoft.com/office/drawing/2014/main" id="{64E984F2-3463-4D8F-A5D9-C57708725838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자유형: 도형 42">
              <a:extLst>
                <a:ext uri="{FF2B5EF4-FFF2-40B4-BE49-F238E27FC236}">
                  <a16:creationId xmlns:a16="http://schemas.microsoft.com/office/drawing/2014/main" id="{94A748DA-C63F-4194-8CF8-ECF5044318B8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자유형: 도형 43">
              <a:extLst>
                <a:ext uri="{FF2B5EF4-FFF2-40B4-BE49-F238E27FC236}">
                  <a16:creationId xmlns:a16="http://schemas.microsoft.com/office/drawing/2014/main" id="{CBAE10E7-5C85-49F2-9DBE-96DEA32AE2E0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Teardrop 3">
              <a:extLst>
                <a:ext uri="{FF2B5EF4-FFF2-40B4-BE49-F238E27FC236}">
                  <a16:creationId xmlns:a16="http://schemas.microsoft.com/office/drawing/2014/main" id="{0BD06C9E-E5BA-4A79-8CB8-DA4FC7BB6BA0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2" name="Group 134">
            <a:extLst>
              <a:ext uri="{FF2B5EF4-FFF2-40B4-BE49-F238E27FC236}">
                <a16:creationId xmlns:a16="http://schemas.microsoft.com/office/drawing/2014/main" id="{94D015D1-4036-4369-A3F0-4A27A2B478C2}"/>
              </a:ext>
            </a:extLst>
          </p:cNvPr>
          <p:cNvGrpSpPr/>
          <p:nvPr/>
        </p:nvGrpSpPr>
        <p:grpSpPr>
          <a:xfrm>
            <a:off x="4903211" y="3952754"/>
            <a:ext cx="2333508" cy="2376966"/>
            <a:chOff x="4171485" y="482825"/>
            <a:chExt cx="3752461" cy="3822349"/>
          </a:xfrm>
        </p:grpSpPr>
        <p:grpSp>
          <p:nvGrpSpPr>
            <p:cNvPr id="73" name="Group 27">
              <a:extLst>
                <a:ext uri="{FF2B5EF4-FFF2-40B4-BE49-F238E27FC236}">
                  <a16:creationId xmlns:a16="http://schemas.microsoft.com/office/drawing/2014/main" id="{C85E2089-5CA2-4EC1-B779-EDEE4E6D8881}"/>
                </a:ext>
              </a:extLst>
            </p:cNvPr>
            <p:cNvGrpSpPr/>
            <p:nvPr/>
          </p:nvGrpSpPr>
          <p:grpSpPr>
            <a:xfrm rot="21199518">
              <a:off x="4285167" y="1589418"/>
              <a:ext cx="1678098" cy="2381807"/>
              <a:chOff x="9785838" y="2102760"/>
              <a:chExt cx="1758462" cy="2495868"/>
            </a:xfrm>
          </p:grpSpPr>
          <p:sp>
            <p:nvSpPr>
              <p:cNvPr id="167" name="Freeform: Shape 21">
                <a:extLst>
                  <a:ext uri="{FF2B5EF4-FFF2-40B4-BE49-F238E27FC236}">
                    <a16:creationId xmlns:a16="http://schemas.microsoft.com/office/drawing/2014/main" id="{8A099C3C-1A99-42A6-83C9-B81E534D3487}"/>
                  </a:ext>
                </a:extLst>
              </p:cNvPr>
              <p:cNvSpPr/>
              <p:nvPr/>
            </p:nvSpPr>
            <p:spPr>
              <a:xfrm>
                <a:off x="9785838" y="2102760"/>
                <a:ext cx="1758462" cy="2495868"/>
              </a:xfrm>
              <a:custGeom>
                <a:avLst/>
                <a:gdLst>
                  <a:gd name="connsiteX0" fmla="*/ 876893 w 1739824"/>
                  <a:gd name="connsiteY0" fmla="*/ 0 h 2469414"/>
                  <a:gd name="connsiteX1" fmla="*/ 876893 w 1739824"/>
                  <a:gd name="connsiteY1" fmla="*/ 135 h 2469414"/>
                  <a:gd name="connsiteX2" fmla="*/ 878497 w 1739824"/>
                  <a:gd name="connsiteY2" fmla="*/ 0 h 2469414"/>
                  <a:gd name="connsiteX3" fmla="*/ 1739824 w 1739824"/>
                  <a:gd name="connsiteY3" fmla="*/ 1266050 h 2469414"/>
                  <a:gd name="connsiteX4" fmla="*/ 1059303 w 1739824"/>
                  <a:gd name="connsiteY4" fmla="*/ 2442478 h 2469414"/>
                  <a:gd name="connsiteX5" fmla="*/ 876893 w 1739824"/>
                  <a:gd name="connsiteY5" fmla="*/ 2467499 h 2469414"/>
                  <a:gd name="connsiteX6" fmla="*/ 876893 w 1739824"/>
                  <a:gd name="connsiteY6" fmla="*/ 2468107 h 2469414"/>
                  <a:gd name="connsiteX7" fmla="*/ 871705 w 1739824"/>
                  <a:gd name="connsiteY7" fmla="*/ 2468525 h 2469414"/>
                  <a:gd name="connsiteX8" fmla="*/ 870566 w 1739824"/>
                  <a:gd name="connsiteY8" fmla="*/ 2468367 h 2469414"/>
                  <a:gd name="connsiteX9" fmla="*/ 862930 w 1739824"/>
                  <a:gd name="connsiteY9" fmla="*/ 2469414 h 2469414"/>
                  <a:gd name="connsiteX10" fmla="*/ 862930 w 1739824"/>
                  <a:gd name="connsiteY10" fmla="*/ 2467306 h 2469414"/>
                  <a:gd name="connsiteX11" fmla="*/ 683573 w 1739824"/>
                  <a:gd name="connsiteY11" fmla="*/ 2442379 h 2469414"/>
                  <a:gd name="connsiteX12" fmla="*/ 0 w 1739824"/>
                  <a:gd name="connsiteY12" fmla="*/ 1285496 h 2469414"/>
                  <a:gd name="connsiteX13" fmla="*/ 795017 w 1739824"/>
                  <a:gd name="connsiteY13" fmla="*/ 9985 h 2469414"/>
                  <a:gd name="connsiteX14" fmla="*/ 862930 w 1739824"/>
                  <a:gd name="connsiteY14" fmla="*/ 1703 h 2469414"/>
                  <a:gd name="connsiteX15" fmla="*/ 862930 w 1739824"/>
                  <a:gd name="connsiteY15" fmla="*/ 1308 h 2469414"/>
                  <a:gd name="connsiteX16" fmla="*/ 873344 w 1739824"/>
                  <a:gd name="connsiteY16" fmla="*/ 433 h 246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39824" h="2469414">
                    <a:moveTo>
                      <a:pt x="876893" y="0"/>
                    </a:moveTo>
                    <a:lnTo>
                      <a:pt x="876893" y="135"/>
                    </a:lnTo>
                    <a:lnTo>
                      <a:pt x="878497" y="0"/>
                    </a:lnTo>
                    <a:cubicBezTo>
                      <a:pt x="1300512" y="3459"/>
                      <a:pt x="1722527" y="785229"/>
                      <a:pt x="1739824" y="1266050"/>
                    </a:cubicBezTo>
                    <a:cubicBezTo>
                      <a:pt x="1733789" y="1914774"/>
                      <a:pt x="1490881" y="2334521"/>
                      <a:pt x="1059303" y="2442478"/>
                    </a:cubicBezTo>
                    <a:lnTo>
                      <a:pt x="876893" y="2467499"/>
                    </a:lnTo>
                    <a:lnTo>
                      <a:pt x="876893" y="2468107"/>
                    </a:lnTo>
                    <a:lnTo>
                      <a:pt x="871705" y="2468525"/>
                    </a:lnTo>
                    <a:lnTo>
                      <a:pt x="870566" y="2468367"/>
                    </a:lnTo>
                    <a:lnTo>
                      <a:pt x="862930" y="2469414"/>
                    </a:lnTo>
                    <a:lnTo>
                      <a:pt x="862930" y="2467306"/>
                    </a:lnTo>
                    <a:lnTo>
                      <a:pt x="683573" y="2442379"/>
                    </a:lnTo>
                    <a:cubicBezTo>
                      <a:pt x="266354" y="2338807"/>
                      <a:pt x="6053" y="1939276"/>
                      <a:pt x="0" y="1285496"/>
                    </a:cubicBezTo>
                    <a:cubicBezTo>
                      <a:pt x="6409" y="846423"/>
                      <a:pt x="386956" y="104480"/>
                      <a:pt x="795017" y="9985"/>
                    </a:cubicBezTo>
                    <a:lnTo>
                      <a:pt x="862930" y="1703"/>
                    </a:lnTo>
                    <a:lnTo>
                      <a:pt x="862930" y="1308"/>
                    </a:lnTo>
                    <a:lnTo>
                      <a:pt x="873344" y="43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8" name="Freeform: Shape 22">
                <a:extLst>
                  <a:ext uri="{FF2B5EF4-FFF2-40B4-BE49-F238E27FC236}">
                    <a16:creationId xmlns:a16="http://schemas.microsoft.com/office/drawing/2014/main" id="{D03EC3DB-245E-4FFB-8C48-F78A75B8D29C}"/>
                  </a:ext>
                </a:extLst>
              </p:cNvPr>
              <p:cNvSpPr/>
              <p:nvPr/>
            </p:nvSpPr>
            <p:spPr>
              <a:xfrm>
                <a:off x="9841768" y="2182144"/>
                <a:ext cx="1646602" cy="2337102"/>
              </a:xfrm>
              <a:custGeom>
                <a:avLst/>
                <a:gdLst>
                  <a:gd name="connsiteX0" fmla="*/ 876893 w 1739824"/>
                  <a:gd name="connsiteY0" fmla="*/ 0 h 2469414"/>
                  <a:gd name="connsiteX1" fmla="*/ 876893 w 1739824"/>
                  <a:gd name="connsiteY1" fmla="*/ 135 h 2469414"/>
                  <a:gd name="connsiteX2" fmla="*/ 878497 w 1739824"/>
                  <a:gd name="connsiteY2" fmla="*/ 0 h 2469414"/>
                  <a:gd name="connsiteX3" fmla="*/ 1739824 w 1739824"/>
                  <a:gd name="connsiteY3" fmla="*/ 1266050 h 2469414"/>
                  <a:gd name="connsiteX4" fmla="*/ 1059303 w 1739824"/>
                  <a:gd name="connsiteY4" fmla="*/ 2442478 h 2469414"/>
                  <a:gd name="connsiteX5" fmla="*/ 876893 w 1739824"/>
                  <a:gd name="connsiteY5" fmla="*/ 2467499 h 2469414"/>
                  <a:gd name="connsiteX6" fmla="*/ 876893 w 1739824"/>
                  <a:gd name="connsiteY6" fmla="*/ 2468107 h 2469414"/>
                  <a:gd name="connsiteX7" fmla="*/ 871705 w 1739824"/>
                  <a:gd name="connsiteY7" fmla="*/ 2468525 h 2469414"/>
                  <a:gd name="connsiteX8" fmla="*/ 870566 w 1739824"/>
                  <a:gd name="connsiteY8" fmla="*/ 2468367 h 2469414"/>
                  <a:gd name="connsiteX9" fmla="*/ 862930 w 1739824"/>
                  <a:gd name="connsiteY9" fmla="*/ 2469414 h 2469414"/>
                  <a:gd name="connsiteX10" fmla="*/ 862930 w 1739824"/>
                  <a:gd name="connsiteY10" fmla="*/ 2467306 h 2469414"/>
                  <a:gd name="connsiteX11" fmla="*/ 683573 w 1739824"/>
                  <a:gd name="connsiteY11" fmla="*/ 2442379 h 2469414"/>
                  <a:gd name="connsiteX12" fmla="*/ 0 w 1739824"/>
                  <a:gd name="connsiteY12" fmla="*/ 1285496 h 2469414"/>
                  <a:gd name="connsiteX13" fmla="*/ 795017 w 1739824"/>
                  <a:gd name="connsiteY13" fmla="*/ 9985 h 2469414"/>
                  <a:gd name="connsiteX14" fmla="*/ 862930 w 1739824"/>
                  <a:gd name="connsiteY14" fmla="*/ 1703 h 2469414"/>
                  <a:gd name="connsiteX15" fmla="*/ 862930 w 1739824"/>
                  <a:gd name="connsiteY15" fmla="*/ 1308 h 2469414"/>
                  <a:gd name="connsiteX16" fmla="*/ 873344 w 1739824"/>
                  <a:gd name="connsiteY16" fmla="*/ 433 h 246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39824" h="2469414">
                    <a:moveTo>
                      <a:pt x="876893" y="0"/>
                    </a:moveTo>
                    <a:lnTo>
                      <a:pt x="876893" y="135"/>
                    </a:lnTo>
                    <a:lnTo>
                      <a:pt x="878497" y="0"/>
                    </a:lnTo>
                    <a:cubicBezTo>
                      <a:pt x="1300512" y="3459"/>
                      <a:pt x="1722527" y="785229"/>
                      <a:pt x="1739824" y="1266050"/>
                    </a:cubicBezTo>
                    <a:cubicBezTo>
                      <a:pt x="1733789" y="1914774"/>
                      <a:pt x="1490881" y="2334521"/>
                      <a:pt x="1059303" y="2442478"/>
                    </a:cubicBezTo>
                    <a:lnTo>
                      <a:pt x="876893" y="2467499"/>
                    </a:lnTo>
                    <a:lnTo>
                      <a:pt x="876893" y="2468107"/>
                    </a:lnTo>
                    <a:lnTo>
                      <a:pt x="871705" y="2468525"/>
                    </a:lnTo>
                    <a:lnTo>
                      <a:pt x="870566" y="2468367"/>
                    </a:lnTo>
                    <a:lnTo>
                      <a:pt x="862930" y="2469414"/>
                    </a:lnTo>
                    <a:lnTo>
                      <a:pt x="862930" y="2467306"/>
                    </a:lnTo>
                    <a:lnTo>
                      <a:pt x="683573" y="2442379"/>
                    </a:lnTo>
                    <a:cubicBezTo>
                      <a:pt x="266354" y="2338807"/>
                      <a:pt x="6053" y="1939276"/>
                      <a:pt x="0" y="1285496"/>
                    </a:cubicBezTo>
                    <a:cubicBezTo>
                      <a:pt x="6409" y="846423"/>
                      <a:pt x="386956" y="104480"/>
                      <a:pt x="795017" y="9985"/>
                    </a:cubicBezTo>
                    <a:lnTo>
                      <a:pt x="862930" y="1703"/>
                    </a:lnTo>
                    <a:lnTo>
                      <a:pt x="862930" y="1308"/>
                    </a:lnTo>
                    <a:lnTo>
                      <a:pt x="873344" y="4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69" name="Freeform: Shape 23">
                <a:extLst>
                  <a:ext uri="{FF2B5EF4-FFF2-40B4-BE49-F238E27FC236}">
                    <a16:creationId xmlns:a16="http://schemas.microsoft.com/office/drawing/2014/main" id="{80461A87-8873-4239-A983-BA12D90835D6}"/>
                  </a:ext>
                </a:extLst>
              </p:cNvPr>
              <p:cNvSpPr/>
              <p:nvPr/>
            </p:nvSpPr>
            <p:spPr>
              <a:xfrm>
                <a:off x="9895455" y="2258344"/>
                <a:ext cx="1539229" cy="2184702"/>
              </a:xfrm>
              <a:custGeom>
                <a:avLst/>
                <a:gdLst>
                  <a:gd name="connsiteX0" fmla="*/ 876893 w 1739824"/>
                  <a:gd name="connsiteY0" fmla="*/ 0 h 2469414"/>
                  <a:gd name="connsiteX1" fmla="*/ 876893 w 1739824"/>
                  <a:gd name="connsiteY1" fmla="*/ 135 h 2469414"/>
                  <a:gd name="connsiteX2" fmla="*/ 878497 w 1739824"/>
                  <a:gd name="connsiteY2" fmla="*/ 0 h 2469414"/>
                  <a:gd name="connsiteX3" fmla="*/ 1739824 w 1739824"/>
                  <a:gd name="connsiteY3" fmla="*/ 1266050 h 2469414"/>
                  <a:gd name="connsiteX4" fmla="*/ 1059303 w 1739824"/>
                  <a:gd name="connsiteY4" fmla="*/ 2442478 h 2469414"/>
                  <a:gd name="connsiteX5" fmla="*/ 876893 w 1739824"/>
                  <a:gd name="connsiteY5" fmla="*/ 2467499 h 2469414"/>
                  <a:gd name="connsiteX6" fmla="*/ 876893 w 1739824"/>
                  <a:gd name="connsiteY6" fmla="*/ 2468107 h 2469414"/>
                  <a:gd name="connsiteX7" fmla="*/ 871705 w 1739824"/>
                  <a:gd name="connsiteY7" fmla="*/ 2468525 h 2469414"/>
                  <a:gd name="connsiteX8" fmla="*/ 870566 w 1739824"/>
                  <a:gd name="connsiteY8" fmla="*/ 2468367 h 2469414"/>
                  <a:gd name="connsiteX9" fmla="*/ 862930 w 1739824"/>
                  <a:gd name="connsiteY9" fmla="*/ 2469414 h 2469414"/>
                  <a:gd name="connsiteX10" fmla="*/ 862930 w 1739824"/>
                  <a:gd name="connsiteY10" fmla="*/ 2467306 h 2469414"/>
                  <a:gd name="connsiteX11" fmla="*/ 683573 w 1739824"/>
                  <a:gd name="connsiteY11" fmla="*/ 2442379 h 2469414"/>
                  <a:gd name="connsiteX12" fmla="*/ 0 w 1739824"/>
                  <a:gd name="connsiteY12" fmla="*/ 1285496 h 2469414"/>
                  <a:gd name="connsiteX13" fmla="*/ 795017 w 1739824"/>
                  <a:gd name="connsiteY13" fmla="*/ 9985 h 2469414"/>
                  <a:gd name="connsiteX14" fmla="*/ 862930 w 1739824"/>
                  <a:gd name="connsiteY14" fmla="*/ 1703 h 2469414"/>
                  <a:gd name="connsiteX15" fmla="*/ 862930 w 1739824"/>
                  <a:gd name="connsiteY15" fmla="*/ 1308 h 2469414"/>
                  <a:gd name="connsiteX16" fmla="*/ 873344 w 1739824"/>
                  <a:gd name="connsiteY16" fmla="*/ 433 h 246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39824" h="2469414">
                    <a:moveTo>
                      <a:pt x="876893" y="0"/>
                    </a:moveTo>
                    <a:lnTo>
                      <a:pt x="876893" y="135"/>
                    </a:lnTo>
                    <a:lnTo>
                      <a:pt x="878497" y="0"/>
                    </a:lnTo>
                    <a:cubicBezTo>
                      <a:pt x="1300512" y="3459"/>
                      <a:pt x="1722527" y="785229"/>
                      <a:pt x="1739824" y="1266050"/>
                    </a:cubicBezTo>
                    <a:cubicBezTo>
                      <a:pt x="1733789" y="1914774"/>
                      <a:pt x="1490881" y="2334521"/>
                      <a:pt x="1059303" y="2442478"/>
                    </a:cubicBezTo>
                    <a:lnTo>
                      <a:pt x="876893" y="2467499"/>
                    </a:lnTo>
                    <a:lnTo>
                      <a:pt x="876893" y="2468107"/>
                    </a:lnTo>
                    <a:lnTo>
                      <a:pt x="871705" y="2468525"/>
                    </a:lnTo>
                    <a:lnTo>
                      <a:pt x="870566" y="2468367"/>
                    </a:lnTo>
                    <a:lnTo>
                      <a:pt x="862930" y="2469414"/>
                    </a:lnTo>
                    <a:lnTo>
                      <a:pt x="862930" y="2467306"/>
                    </a:lnTo>
                    <a:lnTo>
                      <a:pt x="683573" y="2442379"/>
                    </a:lnTo>
                    <a:cubicBezTo>
                      <a:pt x="266354" y="2338807"/>
                      <a:pt x="6053" y="1939276"/>
                      <a:pt x="0" y="1285496"/>
                    </a:cubicBezTo>
                    <a:cubicBezTo>
                      <a:pt x="6409" y="846423"/>
                      <a:pt x="386956" y="104480"/>
                      <a:pt x="795017" y="9985"/>
                    </a:cubicBezTo>
                    <a:lnTo>
                      <a:pt x="862930" y="1703"/>
                    </a:lnTo>
                    <a:lnTo>
                      <a:pt x="862930" y="1308"/>
                    </a:lnTo>
                    <a:lnTo>
                      <a:pt x="873344" y="43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0" name="Freeform: Shape 26">
                <a:extLst>
                  <a:ext uri="{FF2B5EF4-FFF2-40B4-BE49-F238E27FC236}">
                    <a16:creationId xmlns:a16="http://schemas.microsoft.com/office/drawing/2014/main" id="{9E6B049C-627E-43F9-A3C3-DDA3DA984B0E}"/>
                  </a:ext>
                </a:extLst>
              </p:cNvPr>
              <p:cNvSpPr/>
              <p:nvPr/>
            </p:nvSpPr>
            <p:spPr>
              <a:xfrm>
                <a:off x="10647543" y="2182144"/>
                <a:ext cx="844579" cy="2331993"/>
              </a:xfrm>
              <a:custGeom>
                <a:avLst/>
                <a:gdLst>
                  <a:gd name="connsiteX0" fmla="*/ 27885 w 844579"/>
                  <a:gd name="connsiteY0" fmla="*/ 0 h 2331993"/>
                  <a:gd name="connsiteX1" fmla="*/ 27885 w 844579"/>
                  <a:gd name="connsiteY1" fmla="*/ 128 h 2331993"/>
                  <a:gd name="connsiteX2" fmla="*/ 29403 w 844579"/>
                  <a:gd name="connsiteY2" fmla="*/ 0 h 2331993"/>
                  <a:gd name="connsiteX3" fmla="*/ 844579 w 844579"/>
                  <a:gd name="connsiteY3" fmla="*/ 1198215 h 2331993"/>
                  <a:gd name="connsiteX4" fmla="*/ 200521 w 844579"/>
                  <a:gd name="connsiteY4" fmla="*/ 2311609 h 2331993"/>
                  <a:gd name="connsiteX5" fmla="*/ 51918 w 844579"/>
                  <a:gd name="connsiteY5" fmla="*/ 2331993 h 2331993"/>
                  <a:gd name="connsiteX6" fmla="*/ 146692 w 844579"/>
                  <a:gd name="connsiteY6" fmla="*/ 2236295 h 2331993"/>
                  <a:gd name="connsiteX7" fmla="*/ 484503 w 844579"/>
                  <a:gd name="connsiteY7" fmla="*/ 1416877 h 2331993"/>
                  <a:gd name="connsiteX8" fmla="*/ 24704 w 844579"/>
                  <a:gd name="connsiteY8" fmla="*/ 22450 h 2331993"/>
                  <a:gd name="connsiteX9" fmla="*/ 0 w 844579"/>
                  <a:gd name="connsiteY9" fmla="*/ 3401 h 2331993"/>
                  <a:gd name="connsiteX10" fmla="*/ 14670 w 844579"/>
                  <a:gd name="connsiteY10" fmla="*/ 1612 h 2331993"/>
                  <a:gd name="connsiteX11" fmla="*/ 14670 w 844579"/>
                  <a:gd name="connsiteY11" fmla="*/ 1238 h 2331993"/>
                  <a:gd name="connsiteX12" fmla="*/ 24526 w 844579"/>
                  <a:gd name="connsiteY12" fmla="*/ 410 h 2331993"/>
                  <a:gd name="connsiteX0" fmla="*/ 27885 w 844579"/>
                  <a:gd name="connsiteY0" fmla="*/ 0 h 2331993"/>
                  <a:gd name="connsiteX1" fmla="*/ 27885 w 844579"/>
                  <a:gd name="connsiteY1" fmla="*/ 128 h 2331993"/>
                  <a:gd name="connsiteX2" fmla="*/ 29403 w 844579"/>
                  <a:gd name="connsiteY2" fmla="*/ 0 h 2331993"/>
                  <a:gd name="connsiteX3" fmla="*/ 844579 w 844579"/>
                  <a:gd name="connsiteY3" fmla="*/ 1198215 h 2331993"/>
                  <a:gd name="connsiteX4" fmla="*/ 200521 w 844579"/>
                  <a:gd name="connsiteY4" fmla="*/ 2311609 h 2331993"/>
                  <a:gd name="connsiteX5" fmla="*/ 51918 w 844579"/>
                  <a:gd name="connsiteY5" fmla="*/ 2331993 h 2331993"/>
                  <a:gd name="connsiteX6" fmla="*/ 146692 w 844579"/>
                  <a:gd name="connsiteY6" fmla="*/ 2236295 h 2331993"/>
                  <a:gd name="connsiteX7" fmla="*/ 458126 w 844579"/>
                  <a:gd name="connsiteY7" fmla="*/ 1328954 h 2331993"/>
                  <a:gd name="connsiteX8" fmla="*/ 24704 w 844579"/>
                  <a:gd name="connsiteY8" fmla="*/ 22450 h 2331993"/>
                  <a:gd name="connsiteX9" fmla="*/ 0 w 844579"/>
                  <a:gd name="connsiteY9" fmla="*/ 3401 h 2331993"/>
                  <a:gd name="connsiteX10" fmla="*/ 14670 w 844579"/>
                  <a:gd name="connsiteY10" fmla="*/ 1612 h 2331993"/>
                  <a:gd name="connsiteX11" fmla="*/ 14670 w 844579"/>
                  <a:gd name="connsiteY11" fmla="*/ 1238 h 2331993"/>
                  <a:gd name="connsiteX12" fmla="*/ 24526 w 844579"/>
                  <a:gd name="connsiteY12" fmla="*/ 410 h 2331993"/>
                  <a:gd name="connsiteX13" fmla="*/ 27885 w 844579"/>
                  <a:gd name="connsiteY13" fmla="*/ 0 h 2331993"/>
                  <a:gd name="connsiteX0" fmla="*/ 27885 w 844579"/>
                  <a:gd name="connsiteY0" fmla="*/ 0 h 2331993"/>
                  <a:gd name="connsiteX1" fmla="*/ 27885 w 844579"/>
                  <a:gd name="connsiteY1" fmla="*/ 128 h 2331993"/>
                  <a:gd name="connsiteX2" fmla="*/ 29403 w 844579"/>
                  <a:gd name="connsiteY2" fmla="*/ 0 h 2331993"/>
                  <a:gd name="connsiteX3" fmla="*/ 844579 w 844579"/>
                  <a:gd name="connsiteY3" fmla="*/ 1198215 h 2331993"/>
                  <a:gd name="connsiteX4" fmla="*/ 200521 w 844579"/>
                  <a:gd name="connsiteY4" fmla="*/ 2311609 h 2331993"/>
                  <a:gd name="connsiteX5" fmla="*/ 51918 w 844579"/>
                  <a:gd name="connsiteY5" fmla="*/ 2331993 h 2331993"/>
                  <a:gd name="connsiteX6" fmla="*/ 146692 w 844579"/>
                  <a:gd name="connsiteY6" fmla="*/ 2236295 h 2331993"/>
                  <a:gd name="connsiteX7" fmla="*/ 458126 w 844579"/>
                  <a:gd name="connsiteY7" fmla="*/ 1328954 h 2331993"/>
                  <a:gd name="connsiteX8" fmla="*/ 24704 w 844579"/>
                  <a:gd name="connsiteY8" fmla="*/ 22450 h 2331993"/>
                  <a:gd name="connsiteX9" fmla="*/ 0 w 844579"/>
                  <a:gd name="connsiteY9" fmla="*/ 3401 h 2331993"/>
                  <a:gd name="connsiteX10" fmla="*/ 14670 w 844579"/>
                  <a:gd name="connsiteY10" fmla="*/ 1612 h 2331993"/>
                  <a:gd name="connsiteX11" fmla="*/ 14670 w 844579"/>
                  <a:gd name="connsiteY11" fmla="*/ 1238 h 2331993"/>
                  <a:gd name="connsiteX12" fmla="*/ 24526 w 844579"/>
                  <a:gd name="connsiteY12" fmla="*/ 410 h 2331993"/>
                  <a:gd name="connsiteX13" fmla="*/ 27885 w 844579"/>
                  <a:gd name="connsiteY13" fmla="*/ 0 h 2331993"/>
                  <a:gd name="connsiteX0" fmla="*/ 27885 w 844579"/>
                  <a:gd name="connsiteY0" fmla="*/ 0 h 2331993"/>
                  <a:gd name="connsiteX1" fmla="*/ 27885 w 844579"/>
                  <a:gd name="connsiteY1" fmla="*/ 128 h 2331993"/>
                  <a:gd name="connsiteX2" fmla="*/ 29403 w 844579"/>
                  <a:gd name="connsiteY2" fmla="*/ 0 h 2331993"/>
                  <a:gd name="connsiteX3" fmla="*/ 844579 w 844579"/>
                  <a:gd name="connsiteY3" fmla="*/ 1198215 h 2331993"/>
                  <a:gd name="connsiteX4" fmla="*/ 200521 w 844579"/>
                  <a:gd name="connsiteY4" fmla="*/ 2311609 h 2331993"/>
                  <a:gd name="connsiteX5" fmla="*/ 51918 w 844579"/>
                  <a:gd name="connsiteY5" fmla="*/ 2331993 h 2331993"/>
                  <a:gd name="connsiteX6" fmla="*/ 146692 w 844579"/>
                  <a:gd name="connsiteY6" fmla="*/ 2236295 h 2331993"/>
                  <a:gd name="connsiteX7" fmla="*/ 458126 w 844579"/>
                  <a:gd name="connsiteY7" fmla="*/ 1328954 h 2331993"/>
                  <a:gd name="connsiteX8" fmla="*/ 24704 w 844579"/>
                  <a:gd name="connsiteY8" fmla="*/ 22450 h 2331993"/>
                  <a:gd name="connsiteX9" fmla="*/ 0 w 844579"/>
                  <a:gd name="connsiteY9" fmla="*/ 3401 h 2331993"/>
                  <a:gd name="connsiteX10" fmla="*/ 14670 w 844579"/>
                  <a:gd name="connsiteY10" fmla="*/ 1612 h 2331993"/>
                  <a:gd name="connsiteX11" fmla="*/ 14670 w 844579"/>
                  <a:gd name="connsiteY11" fmla="*/ 1238 h 2331993"/>
                  <a:gd name="connsiteX12" fmla="*/ 24526 w 844579"/>
                  <a:gd name="connsiteY12" fmla="*/ 410 h 2331993"/>
                  <a:gd name="connsiteX13" fmla="*/ 27885 w 844579"/>
                  <a:gd name="connsiteY13" fmla="*/ 0 h 2331993"/>
                  <a:gd name="connsiteX0" fmla="*/ 27885 w 844579"/>
                  <a:gd name="connsiteY0" fmla="*/ 0 h 2331993"/>
                  <a:gd name="connsiteX1" fmla="*/ 27885 w 844579"/>
                  <a:gd name="connsiteY1" fmla="*/ 128 h 2331993"/>
                  <a:gd name="connsiteX2" fmla="*/ 29403 w 844579"/>
                  <a:gd name="connsiteY2" fmla="*/ 0 h 2331993"/>
                  <a:gd name="connsiteX3" fmla="*/ 844579 w 844579"/>
                  <a:gd name="connsiteY3" fmla="*/ 1198215 h 2331993"/>
                  <a:gd name="connsiteX4" fmla="*/ 200521 w 844579"/>
                  <a:gd name="connsiteY4" fmla="*/ 2311609 h 2331993"/>
                  <a:gd name="connsiteX5" fmla="*/ 51918 w 844579"/>
                  <a:gd name="connsiteY5" fmla="*/ 2331993 h 2331993"/>
                  <a:gd name="connsiteX6" fmla="*/ 146692 w 844579"/>
                  <a:gd name="connsiteY6" fmla="*/ 2236295 h 2331993"/>
                  <a:gd name="connsiteX7" fmla="*/ 405372 w 844579"/>
                  <a:gd name="connsiteY7" fmla="*/ 1241031 h 2331993"/>
                  <a:gd name="connsiteX8" fmla="*/ 24704 w 844579"/>
                  <a:gd name="connsiteY8" fmla="*/ 22450 h 2331993"/>
                  <a:gd name="connsiteX9" fmla="*/ 0 w 844579"/>
                  <a:gd name="connsiteY9" fmla="*/ 3401 h 2331993"/>
                  <a:gd name="connsiteX10" fmla="*/ 14670 w 844579"/>
                  <a:gd name="connsiteY10" fmla="*/ 1612 h 2331993"/>
                  <a:gd name="connsiteX11" fmla="*/ 14670 w 844579"/>
                  <a:gd name="connsiteY11" fmla="*/ 1238 h 2331993"/>
                  <a:gd name="connsiteX12" fmla="*/ 24526 w 844579"/>
                  <a:gd name="connsiteY12" fmla="*/ 410 h 2331993"/>
                  <a:gd name="connsiteX13" fmla="*/ 27885 w 844579"/>
                  <a:gd name="connsiteY13" fmla="*/ 0 h 233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4579" h="2331993">
                    <a:moveTo>
                      <a:pt x="27885" y="0"/>
                    </a:moveTo>
                    <a:lnTo>
                      <a:pt x="27885" y="128"/>
                    </a:lnTo>
                    <a:lnTo>
                      <a:pt x="29403" y="0"/>
                    </a:lnTo>
                    <a:cubicBezTo>
                      <a:pt x="428806" y="3274"/>
                      <a:pt x="828209" y="743156"/>
                      <a:pt x="844579" y="1198215"/>
                    </a:cubicBezTo>
                    <a:cubicBezTo>
                      <a:pt x="838867" y="1812180"/>
                      <a:pt x="608975" y="2209437"/>
                      <a:pt x="200521" y="2311609"/>
                    </a:cubicBezTo>
                    <a:lnTo>
                      <a:pt x="51918" y="2331993"/>
                    </a:lnTo>
                    <a:lnTo>
                      <a:pt x="146692" y="2236295"/>
                    </a:lnTo>
                    <a:cubicBezTo>
                      <a:pt x="307152" y="2042249"/>
                      <a:pt x="369790" y="1633872"/>
                      <a:pt x="405372" y="1241031"/>
                    </a:cubicBezTo>
                    <a:cubicBezTo>
                      <a:pt x="408189" y="808841"/>
                      <a:pt x="343780" y="307701"/>
                      <a:pt x="24704" y="22450"/>
                    </a:cubicBezTo>
                    <a:lnTo>
                      <a:pt x="0" y="3401"/>
                    </a:lnTo>
                    <a:lnTo>
                      <a:pt x="14670" y="1612"/>
                    </a:lnTo>
                    <a:lnTo>
                      <a:pt x="14670" y="1238"/>
                    </a:lnTo>
                    <a:lnTo>
                      <a:pt x="24526" y="410"/>
                    </a:lnTo>
                    <a:lnTo>
                      <a:pt x="2788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4" name="Graphic 118">
              <a:extLst>
                <a:ext uri="{FF2B5EF4-FFF2-40B4-BE49-F238E27FC236}">
                  <a16:creationId xmlns:a16="http://schemas.microsoft.com/office/drawing/2014/main" id="{BCF61DF4-6D5C-4758-856F-CA179F9DE71B}"/>
                </a:ext>
              </a:extLst>
            </p:cNvPr>
            <p:cNvGrpSpPr/>
            <p:nvPr/>
          </p:nvGrpSpPr>
          <p:grpSpPr>
            <a:xfrm>
              <a:off x="4171485" y="3483384"/>
              <a:ext cx="3752461" cy="821790"/>
              <a:chOff x="1852598" y="2507163"/>
              <a:chExt cx="8362901" cy="1831474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62" name="Freeform: Shape 120">
                <a:extLst>
                  <a:ext uri="{FF2B5EF4-FFF2-40B4-BE49-F238E27FC236}">
                    <a16:creationId xmlns:a16="http://schemas.microsoft.com/office/drawing/2014/main" id="{C87705D3-BF76-4864-BDAA-5AC5BE0B4C5E}"/>
                  </a:ext>
                </a:extLst>
              </p:cNvPr>
              <p:cNvSpPr/>
              <p:nvPr/>
            </p:nvSpPr>
            <p:spPr>
              <a:xfrm>
                <a:off x="1852598" y="2700337"/>
                <a:ext cx="5987280" cy="1638300"/>
              </a:xfrm>
              <a:custGeom>
                <a:avLst/>
                <a:gdLst>
                  <a:gd name="connsiteX0" fmla="*/ 13349 w 5962650"/>
                  <a:gd name="connsiteY0" fmla="*/ 0 h 1638300"/>
                  <a:gd name="connsiteX1" fmla="*/ 134317 w 5962650"/>
                  <a:gd name="connsiteY1" fmla="*/ 342900 h 1638300"/>
                  <a:gd name="connsiteX2" fmla="*/ 664859 w 5962650"/>
                  <a:gd name="connsiteY2" fmla="*/ 829628 h 1638300"/>
                  <a:gd name="connsiteX3" fmla="*/ 966802 w 5962650"/>
                  <a:gd name="connsiteY3" fmla="*/ 868680 h 1638300"/>
                  <a:gd name="connsiteX4" fmla="*/ 1019189 w 5962650"/>
                  <a:gd name="connsiteY4" fmla="*/ 849630 h 1638300"/>
                  <a:gd name="connsiteX5" fmla="*/ 1548779 w 5962650"/>
                  <a:gd name="connsiteY5" fmla="*/ 518160 h 1638300"/>
                  <a:gd name="connsiteX6" fmla="*/ 1596404 w 5962650"/>
                  <a:gd name="connsiteY6" fmla="*/ 473392 h 1638300"/>
                  <a:gd name="connsiteX7" fmla="*/ 1650697 w 5962650"/>
                  <a:gd name="connsiteY7" fmla="*/ 528638 h 1638300"/>
                  <a:gd name="connsiteX8" fmla="*/ 1957402 w 5962650"/>
                  <a:gd name="connsiteY8" fmla="*/ 846773 h 1638300"/>
                  <a:gd name="connsiteX9" fmla="*/ 2722259 w 5962650"/>
                  <a:gd name="connsiteY9" fmla="*/ 791528 h 1638300"/>
                  <a:gd name="connsiteX10" fmla="*/ 2787029 w 5962650"/>
                  <a:gd name="connsiteY10" fmla="*/ 757238 h 1638300"/>
                  <a:gd name="connsiteX11" fmla="*/ 2818462 w 5962650"/>
                  <a:gd name="connsiteY11" fmla="*/ 796290 h 1638300"/>
                  <a:gd name="connsiteX12" fmla="*/ 3440444 w 5962650"/>
                  <a:gd name="connsiteY12" fmla="*/ 1247775 h 1638300"/>
                  <a:gd name="connsiteX13" fmla="*/ 3876689 w 5962650"/>
                  <a:gd name="connsiteY13" fmla="*/ 1165860 h 1638300"/>
                  <a:gd name="connsiteX14" fmla="*/ 4048139 w 5962650"/>
                  <a:gd name="connsiteY14" fmla="*/ 1184910 h 1638300"/>
                  <a:gd name="connsiteX15" fmla="*/ 4528199 w 5962650"/>
                  <a:gd name="connsiteY15" fmla="*/ 1368743 h 1638300"/>
                  <a:gd name="connsiteX16" fmla="*/ 5215904 w 5962650"/>
                  <a:gd name="connsiteY16" fmla="*/ 1106805 h 1638300"/>
                  <a:gd name="connsiteX17" fmla="*/ 5391164 w 5962650"/>
                  <a:gd name="connsiteY17" fmla="*/ 848678 h 1638300"/>
                  <a:gd name="connsiteX18" fmla="*/ 5420692 w 5962650"/>
                  <a:gd name="connsiteY18" fmla="*/ 806768 h 1638300"/>
                  <a:gd name="connsiteX19" fmla="*/ 5472127 w 5962650"/>
                  <a:gd name="connsiteY19" fmla="*/ 808673 h 1638300"/>
                  <a:gd name="connsiteX20" fmla="*/ 5911229 w 5962650"/>
                  <a:gd name="connsiteY20" fmla="*/ 592455 h 1638300"/>
                  <a:gd name="connsiteX21" fmla="*/ 5945520 w 5962650"/>
                  <a:gd name="connsiteY21" fmla="*/ 550545 h 1638300"/>
                  <a:gd name="connsiteX22" fmla="*/ 5909325 w 5962650"/>
                  <a:gd name="connsiteY22" fmla="*/ 884873 h 1638300"/>
                  <a:gd name="connsiteX23" fmla="*/ 5619764 w 5962650"/>
                  <a:gd name="connsiteY23" fmla="*/ 1086803 h 1638300"/>
                  <a:gd name="connsiteX24" fmla="*/ 5455934 w 5962650"/>
                  <a:gd name="connsiteY24" fmla="*/ 1081088 h 1638300"/>
                  <a:gd name="connsiteX25" fmla="*/ 5406404 w 5962650"/>
                  <a:gd name="connsiteY25" fmla="*/ 1106805 h 1638300"/>
                  <a:gd name="connsiteX26" fmla="*/ 5062552 w 5962650"/>
                  <a:gd name="connsiteY26" fmla="*/ 1508760 h 1638300"/>
                  <a:gd name="connsiteX27" fmla="*/ 4482479 w 5962650"/>
                  <a:gd name="connsiteY27" fmla="*/ 1640205 h 1638300"/>
                  <a:gd name="connsiteX28" fmla="*/ 3989084 w 5962650"/>
                  <a:gd name="connsiteY28" fmla="*/ 1418273 h 1638300"/>
                  <a:gd name="connsiteX29" fmla="*/ 3931934 w 5962650"/>
                  <a:gd name="connsiteY29" fmla="*/ 1416368 h 1638300"/>
                  <a:gd name="connsiteX30" fmla="*/ 3176602 w 5962650"/>
                  <a:gd name="connsiteY30" fmla="*/ 1446848 h 1638300"/>
                  <a:gd name="connsiteX31" fmla="*/ 2802269 w 5962650"/>
                  <a:gd name="connsiteY31" fmla="*/ 1051560 h 1638300"/>
                  <a:gd name="connsiteX32" fmla="*/ 2754644 w 5962650"/>
                  <a:gd name="connsiteY32" fmla="*/ 1042988 h 1638300"/>
                  <a:gd name="connsiteX33" fmla="*/ 2224102 w 5962650"/>
                  <a:gd name="connsiteY33" fmla="*/ 1218248 h 1638300"/>
                  <a:gd name="connsiteX34" fmla="*/ 1882154 w 5962650"/>
                  <a:gd name="connsiteY34" fmla="*/ 1074420 h 1638300"/>
                  <a:gd name="connsiteX35" fmla="*/ 1614502 w 5962650"/>
                  <a:gd name="connsiteY35" fmla="*/ 758190 h 1638300"/>
                  <a:gd name="connsiteX36" fmla="*/ 1601167 w 5962650"/>
                  <a:gd name="connsiteY36" fmla="*/ 737235 h 1638300"/>
                  <a:gd name="connsiteX37" fmla="*/ 1345897 w 5962650"/>
                  <a:gd name="connsiteY37" fmla="*/ 987743 h 1638300"/>
                  <a:gd name="connsiteX38" fmla="*/ 456262 w 5962650"/>
                  <a:gd name="connsiteY38" fmla="*/ 982028 h 1638300"/>
                  <a:gd name="connsiteX39" fmla="*/ 15254 w 5962650"/>
                  <a:gd name="connsiteY39" fmla="*/ 254318 h 1638300"/>
                  <a:gd name="connsiteX40" fmla="*/ 13349 w 5962650"/>
                  <a:gd name="connsiteY40" fmla="*/ 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962650" h="1638300">
                    <a:moveTo>
                      <a:pt x="13349" y="0"/>
                    </a:moveTo>
                    <a:cubicBezTo>
                      <a:pt x="41924" y="118110"/>
                      <a:pt x="76214" y="235268"/>
                      <a:pt x="134317" y="342900"/>
                    </a:cubicBezTo>
                    <a:cubicBezTo>
                      <a:pt x="256237" y="565785"/>
                      <a:pt x="421972" y="740093"/>
                      <a:pt x="664859" y="829628"/>
                    </a:cubicBezTo>
                    <a:cubicBezTo>
                      <a:pt x="762014" y="864870"/>
                      <a:pt x="862027" y="886778"/>
                      <a:pt x="966802" y="868680"/>
                    </a:cubicBezTo>
                    <a:cubicBezTo>
                      <a:pt x="980137" y="851535"/>
                      <a:pt x="1001092" y="853440"/>
                      <a:pt x="1019189" y="849630"/>
                    </a:cubicBezTo>
                    <a:cubicBezTo>
                      <a:pt x="1237312" y="806768"/>
                      <a:pt x="1408762" y="687705"/>
                      <a:pt x="1548779" y="518160"/>
                    </a:cubicBezTo>
                    <a:cubicBezTo>
                      <a:pt x="1563067" y="501015"/>
                      <a:pt x="1572592" y="480060"/>
                      <a:pt x="1596404" y="473392"/>
                    </a:cubicBezTo>
                    <a:cubicBezTo>
                      <a:pt x="1627837" y="478155"/>
                      <a:pt x="1637362" y="505778"/>
                      <a:pt x="1650697" y="528638"/>
                    </a:cubicBezTo>
                    <a:cubicBezTo>
                      <a:pt x="1727849" y="658178"/>
                      <a:pt x="1826909" y="767715"/>
                      <a:pt x="1957402" y="846773"/>
                    </a:cubicBezTo>
                    <a:cubicBezTo>
                      <a:pt x="2206957" y="998220"/>
                      <a:pt x="2497469" y="978218"/>
                      <a:pt x="2722259" y="791528"/>
                    </a:cubicBezTo>
                    <a:cubicBezTo>
                      <a:pt x="2741309" y="775335"/>
                      <a:pt x="2758454" y="755333"/>
                      <a:pt x="2787029" y="757238"/>
                    </a:cubicBezTo>
                    <a:cubicBezTo>
                      <a:pt x="2806079" y="762953"/>
                      <a:pt x="2810842" y="781050"/>
                      <a:pt x="2818462" y="796290"/>
                    </a:cubicBezTo>
                    <a:cubicBezTo>
                      <a:pt x="2947049" y="1055370"/>
                      <a:pt x="3151837" y="1210628"/>
                      <a:pt x="3440444" y="1247775"/>
                    </a:cubicBezTo>
                    <a:cubicBezTo>
                      <a:pt x="3593797" y="1267778"/>
                      <a:pt x="3742387" y="1243965"/>
                      <a:pt x="3876689" y="1165860"/>
                    </a:cubicBezTo>
                    <a:cubicBezTo>
                      <a:pt x="3944317" y="1125855"/>
                      <a:pt x="3988132" y="1136333"/>
                      <a:pt x="4048139" y="1184910"/>
                    </a:cubicBezTo>
                    <a:cubicBezTo>
                      <a:pt x="4186252" y="1297305"/>
                      <a:pt x="4348177" y="1358265"/>
                      <a:pt x="4528199" y="1368743"/>
                    </a:cubicBezTo>
                    <a:cubicBezTo>
                      <a:pt x="4797757" y="1384935"/>
                      <a:pt x="5026357" y="1295400"/>
                      <a:pt x="5215904" y="1106805"/>
                    </a:cubicBezTo>
                    <a:cubicBezTo>
                      <a:pt x="5290200" y="1032510"/>
                      <a:pt x="5349254" y="945833"/>
                      <a:pt x="5391164" y="848678"/>
                    </a:cubicBezTo>
                    <a:cubicBezTo>
                      <a:pt x="5397832" y="832485"/>
                      <a:pt x="5404500" y="816293"/>
                      <a:pt x="5420692" y="806768"/>
                    </a:cubicBezTo>
                    <a:cubicBezTo>
                      <a:pt x="5437837" y="801053"/>
                      <a:pt x="5454982" y="805815"/>
                      <a:pt x="5472127" y="808673"/>
                    </a:cubicBezTo>
                    <a:cubicBezTo>
                      <a:pt x="5656912" y="841058"/>
                      <a:pt x="5826457" y="757238"/>
                      <a:pt x="5911229" y="592455"/>
                    </a:cubicBezTo>
                    <a:cubicBezTo>
                      <a:pt x="5919802" y="576263"/>
                      <a:pt x="5922659" y="555308"/>
                      <a:pt x="5945520" y="550545"/>
                    </a:cubicBezTo>
                    <a:cubicBezTo>
                      <a:pt x="5982667" y="667703"/>
                      <a:pt x="5969332" y="779145"/>
                      <a:pt x="5909325" y="884873"/>
                    </a:cubicBezTo>
                    <a:cubicBezTo>
                      <a:pt x="5845507" y="997268"/>
                      <a:pt x="5747400" y="1062038"/>
                      <a:pt x="5619764" y="1086803"/>
                    </a:cubicBezTo>
                    <a:cubicBezTo>
                      <a:pt x="5563567" y="1097280"/>
                      <a:pt x="5509275" y="1097280"/>
                      <a:pt x="5455934" y="1081088"/>
                    </a:cubicBezTo>
                    <a:cubicBezTo>
                      <a:pt x="5427359" y="1072515"/>
                      <a:pt x="5417834" y="1082040"/>
                      <a:pt x="5406404" y="1106805"/>
                    </a:cubicBezTo>
                    <a:cubicBezTo>
                      <a:pt x="5333062" y="1275398"/>
                      <a:pt x="5217809" y="1410653"/>
                      <a:pt x="5062552" y="1508760"/>
                    </a:cubicBezTo>
                    <a:cubicBezTo>
                      <a:pt x="4885387" y="1620203"/>
                      <a:pt x="4692982" y="1664970"/>
                      <a:pt x="4482479" y="1640205"/>
                    </a:cubicBezTo>
                    <a:cubicBezTo>
                      <a:pt x="4292932" y="1617345"/>
                      <a:pt x="4130054" y="1543050"/>
                      <a:pt x="3989084" y="1418273"/>
                    </a:cubicBezTo>
                    <a:cubicBezTo>
                      <a:pt x="3967177" y="1399223"/>
                      <a:pt x="3953842" y="1403985"/>
                      <a:pt x="3931934" y="1416368"/>
                    </a:cubicBezTo>
                    <a:cubicBezTo>
                      <a:pt x="3686189" y="1556385"/>
                      <a:pt x="3430919" y="1567815"/>
                      <a:pt x="3176602" y="1446848"/>
                    </a:cubicBezTo>
                    <a:cubicBezTo>
                      <a:pt x="3004199" y="1364933"/>
                      <a:pt x="2878469" y="1229678"/>
                      <a:pt x="2802269" y="1051560"/>
                    </a:cubicBezTo>
                    <a:cubicBezTo>
                      <a:pt x="2787029" y="1016318"/>
                      <a:pt x="2779409" y="1022985"/>
                      <a:pt x="2754644" y="1042988"/>
                    </a:cubicBezTo>
                    <a:cubicBezTo>
                      <a:pt x="2601292" y="1171575"/>
                      <a:pt x="2426984" y="1240155"/>
                      <a:pt x="2224102" y="1218248"/>
                    </a:cubicBezTo>
                    <a:cubicBezTo>
                      <a:pt x="2097419" y="1204913"/>
                      <a:pt x="1983119" y="1152525"/>
                      <a:pt x="1882154" y="1074420"/>
                    </a:cubicBezTo>
                    <a:cubicBezTo>
                      <a:pt x="1770712" y="987743"/>
                      <a:pt x="1681177" y="882968"/>
                      <a:pt x="1614502" y="758190"/>
                    </a:cubicBezTo>
                    <a:cubicBezTo>
                      <a:pt x="1610692" y="751523"/>
                      <a:pt x="1605929" y="745808"/>
                      <a:pt x="1601167" y="737235"/>
                    </a:cubicBezTo>
                    <a:cubicBezTo>
                      <a:pt x="1523062" y="831533"/>
                      <a:pt x="1443052" y="917258"/>
                      <a:pt x="1345897" y="987743"/>
                    </a:cubicBezTo>
                    <a:cubicBezTo>
                      <a:pt x="1078244" y="1183958"/>
                      <a:pt x="722009" y="1182053"/>
                      <a:pt x="456262" y="982028"/>
                    </a:cubicBezTo>
                    <a:cubicBezTo>
                      <a:pt x="213374" y="799148"/>
                      <a:pt x="69547" y="552450"/>
                      <a:pt x="15254" y="254318"/>
                    </a:cubicBezTo>
                    <a:cubicBezTo>
                      <a:pt x="967" y="171450"/>
                      <a:pt x="-9511" y="84773"/>
                      <a:pt x="1334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21">
                <a:extLst>
                  <a:ext uri="{FF2B5EF4-FFF2-40B4-BE49-F238E27FC236}">
                    <a16:creationId xmlns:a16="http://schemas.microsoft.com/office/drawing/2014/main" id="{6F02DB00-49B6-4E93-A4EF-89301B91916B}"/>
                  </a:ext>
                </a:extLst>
              </p:cNvPr>
              <p:cNvSpPr/>
              <p:nvPr/>
            </p:nvSpPr>
            <p:spPr>
              <a:xfrm>
                <a:off x="8453375" y="2570624"/>
                <a:ext cx="1762124" cy="762001"/>
              </a:xfrm>
              <a:custGeom>
                <a:avLst/>
                <a:gdLst>
                  <a:gd name="connsiteX0" fmla="*/ 325755 w 1762125"/>
                  <a:gd name="connsiteY0" fmla="*/ 208598 h 762000"/>
                  <a:gd name="connsiteX1" fmla="*/ 498157 w 1762125"/>
                  <a:gd name="connsiteY1" fmla="*/ 370523 h 762000"/>
                  <a:gd name="connsiteX2" fmla="*/ 932497 w 1762125"/>
                  <a:gd name="connsiteY2" fmla="*/ 506730 h 762000"/>
                  <a:gd name="connsiteX3" fmla="*/ 1416368 w 1762125"/>
                  <a:gd name="connsiteY3" fmla="*/ 414338 h 762000"/>
                  <a:gd name="connsiteX4" fmla="*/ 1741170 w 1762125"/>
                  <a:gd name="connsiteY4" fmla="*/ 30480 h 762000"/>
                  <a:gd name="connsiteX5" fmla="*/ 1754505 w 1762125"/>
                  <a:gd name="connsiteY5" fmla="*/ 0 h 762000"/>
                  <a:gd name="connsiteX6" fmla="*/ 1763077 w 1762125"/>
                  <a:gd name="connsiteY6" fmla="*/ 177165 h 762000"/>
                  <a:gd name="connsiteX7" fmla="*/ 1568768 w 1762125"/>
                  <a:gd name="connsiteY7" fmla="*/ 572453 h 762000"/>
                  <a:gd name="connsiteX8" fmla="*/ 1112520 w 1762125"/>
                  <a:gd name="connsiteY8" fmla="*/ 763905 h 762000"/>
                  <a:gd name="connsiteX9" fmla="*/ 668655 w 1762125"/>
                  <a:gd name="connsiteY9" fmla="*/ 717233 h 762000"/>
                  <a:gd name="connsiteX10" fmla="*/ 350520 w 1762125"/>
                  <a:gd name="connsiteY10" fmla="*/ 493395 h 762000"/>
                  <a:gd name="connsiteX11" fmla="*/ 299085 w 1762125"/>
                  <a:gd name="connsiteY11" fmla="*/ 486728 h 762000"/>
                  <a:gd name="connsiteX12" fmla="*/ 124777 w 1762125"/>
                  <a:gd name="connsiteY12" fmla="*/ 572453 h 762000"/>
                  <a:gd name="connsiteX13" fmla="*/ 103822 w 1762125"/>
                  <a:gd name="connsiteY13" fmla="*/ 543878 h 762000"/>
                  <a:gd name="connsiteX14" fmla="*/ 17145 w 1762125"/>
                  <a:gd name="connsiteY14" fmla="*/ 392430 h 762000"/>
                  <a:gd name="connsiteX15" fmla="*/ 0 w 1762125"/>
                  <a:gd name="connsiteY15" fmla="*/ 360045 h 762000"/>
                  <a:gd name="connsiteX16" fmla="*/ 143827 w 1762125"/>
                  <a:gd name="connsiteY16" fmla="*/ 306705 h 762000"/>
                  <a:gd name="connsiteX17" fmla="*/ 325755 w 1762125"/>
                  <a:gd name="connsiteY17" fmla="*/ 208598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2125" h="762000">
                    <a:moveTo>
                      <a:pt x="325755" y="208598"/>
                    </a:moveTo>
                    <a:cubicBezTo>
                      <a:pt x="380047" y="265748"/>
                      <a:pt x="429577" y="326708"/>
                      <a:pt x="498157" y="370523"/>
                    </a:cubicBezTo>
                    <a:cubicBezTo>
                      <a:pt x="630555" y="456248"/>
                      <a:pt x="775335" y="499110"/>
                      <a:pt x="932497" y="506730"/>
                    </a:cubicBezTo>
                    <a:cubicBezTo>
                      <a:pt x="1101090" y="514350"/>
                      <a:pt x="1263968" y="493395"/>
                      <a:pt x="1416368" y="414338"/>
                    </a:cubicBezTo>
                    <a:cubicBezTo>
                      <a:pt x="1577340" y="330518"/>
                      <a:pt x="1690688" y="206693"/>
                      <a:pt x="1741170" y="30480"/>
                    </a:cubicBezTo>
                    <a:cubicBezTo>
                      <a:pt x="1744027" y="20003"/>
                      <a:pt x="1749743" y="10478"/>
                      <a:pt x="1754505" y="0"/>
                    </a:cubicBezTo>
                    <a:cubicBezTo>
                      <a:pt x="1777365" y="58103"/>
                      <a:pt x="1768793" y="119063"/>
                      <a:pt x="1763077" y="177165"/>
                    </a:cubicBezTo>
                    <a:cubicBezTo>
                      <a:pt x="1747838" y="331470"/>
                      <a:pt x="1686877" y="467678"/>
                      <a:pt x="1568768" y="572453"/>
                    </a:cubicBezTo>
                    <a:cubicBezTo>
                      <a:pt x="1439227" y="686753"/>
                      <a:pt x="1283970" y="743903"/>
                      <a:pt x="1112520" y="763905"/>
                    </a:cubicBezTo>
                    <a:cubicBezTo>
                      <a:pt x="960120" y="782003"/>
                      <a:pt x="813435" y="762953"/>
                      <a:pt x="668655" y="717233"/>
                    </a:cubicBezTo>
                    <a:cubicBezTo>
                      <a:pt x="539115" y="675323"/>
                      <a:pt x="436245" y="596265"/>
                      <a:pt x="350520" y="493395"/>
                    </a:cubicBezTo>
                    <a:cubicBezTo>
                      <a:pt x="330518" y="469583"/>
                      <a:pt x="322897" y="471488"/>
                      <a:pt x="299085" y="486728"/>
                    </a:cubicBezTo>
                    <a:cubicBezTo>
                      <a:pt x="244793" y="521970"/>
                      <a:pt x="187643" y="552450"/>
                      <a:pt x="124777" y="572453"/>
                    </a:cubicBezTo>
                    <a:cubicBezTo>
                      <a:pt x="110490" y="567690"/>
                      <a:pt x="105727" y="556260"/>
                      <a:pt x="103822" y="543878"/>
                    </a:cubicBezTo>
                    <a:cubicBezTo>
                      <a:pt x="91440" y="483870"/>
                      <a:pt x="62865" y="433388"/>
                      <a:pt x="17145" y="392430"/>
                    </a:cubicBezTo>
                    <a:cubicBezTo>
                      <a:pt x="7620" y="383858"/>
                      <a:pt x="0" y="374333"/>
                      <a:pt x="0" y="360045"/>
                    </a:cubicBezTo>
                    <a:cubicBezTo>
                      <a:pt x="43815" y="332423"/>
                      <a:pt x="97155" y="326708"/>
                      <a:pt x="143827" y="306705"/>
                    </a:cubicBezTo>
                    <a:cubicBezTo>
                      <a:pt x="206693" y="279083"/>
                      <a:pt x="267652" y="246698"/>
                      <a:pt x="325755" y="20859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4" name="Freeform: Shape 122">
                <a:extLst>
                  <a:ext uri="{FF2B5EF4-FFF2-40B4-BE49-F238E27FC236}">
                    <a16:creationId xmlns:a16="http://schemas.microsoft.com/office/drawing/2014/main" id="{379FBE69-7CF0-497B-859D-8DC97A87DDD5}"/>
                  </a:ext>
                </a:extLst>
              </p:cNvPr>
              <p:cNvSpPr/>
              <p:nvPr/>
            </p:nvSpPr>
            <p:spPr>
              <a:xfrm>
                <a:off x="8097750" y="3245414"/>
                <a:ext cx="828674" cy="542924"/>
              </a:xfrm>
              <a:custGeom>
                <a:avLst/>
                <a:gdLst>
                  <a:gd name="connsiteX0" fmla="*/ 23700 w 828675"/>
                  <a:gd name="connsiteY0" fmla="*/ 17145 h 542925"/>
                  <a:gd name="connsiteX1" fmla="*/ 356122 w 828675"/>
                  <a:gd name="connsiteY1" fmla="*/ 283845 h 542925"/>
                  <a:gd name="connsiteX2" fmla="*/ 435180 w 828675"/>
                  <a:gd name="connsiteY2" fmla="*/ 270510 h 542925"/>
                  <a:gd name="connsiteX3" fmla="*/ 779032 w 828675"/>
                  <a:gd name="connsiteY3" fmla="*/ 40005 h 542925"/>
                  <a:gd name="connsiteX4" fmla="*/ 812370 w 828675"/>
                  <a:gd name="connsiteY4" fmla="*/ 0 h 542925"/>
                  <a:gd name="connsiteX5" fmla="*/ 824752 w 828675"/>
                  <a:gd name="connsiteY5" fmla="*/ 201930 h 542925"/>
                  <a:gd name="connsiteX6" fmla="*/ 505664 w 828675"/>
                  <a:gd name="connsiteY6" fmla="*/ 541973 h 542925"/>
                  <a:gd name="connsiteX7" fmla="*/ 35130 w 828675"/>
                  <a:gd name="connsiteY7" fmla="*/ 300038 h 542925"/>
                  <a:gd name="connsiteX8" fmla="*/ 23700 w 828675"/>
                  <a:gd name="connsiteY8" fmla="*/ 1714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8675" h="542925">
                    <a:moveTo>
                      <a:pt x="23700" y="17145"/>
                    </a:moveTo>
                    <a:cubicBezTo>
                      <a:pt x="90375" y="161925"/>
                      <a:pt x="194197" y="259080"/>
                      <a:pt x="356122" y="283845"/>
                    </a:cubicBezTo>
                    <a:cubicBezTo>
                      <a:pt x="381839" y="276225"/>
                      <a:pt x="408510" y="272415"/>
                      <a:pt x="435180" y="270510"/>
                    </a:cubicBezTo>
                    <a:cubicBezTo>
                      <a:pt x="594247" y="260033"/>
                      <a:pt x="708547" y="182880"/>
                      <a:pt x="779032" y="40005"/>
                    </a:cubicBezTo>
                    <a:cubicBezTo>
                      <a:pt x="786652" y="23813"/>
                      <a:pt x="786652" y="953"/>
                      <a:pt x="812370" y="0"/>
                    </a:cubicBezTo>
                    <a:cubicBezTo>
                      <a:pt x="817132" y="66675"/>
                      <a:pt x="837135" y="131445"/>
                      <a:pt x="824752" y="201930"/>
                    </a:cubicBezTo>
                    <a:cubicBezTo>
                      <a:pt x="797130" y="360998"/>
                      <a:pt x="661875" y="511492"/>
                      <a:pt x="505664" y="541973"/>
                    </a:cubicBezTo>
                    <a:cubicBezTo>
                      <a:pt x="304687" y="581025"/>
                      <a:pt x="118950" y="487680"/>
                      <a:pt x="35130" y="300038"/>
                    </a:cubicBezTo>
                    <a:cubicBezTo>
                      <a:pt x="-4875" y="208598"/>
                      <a:pt x="-13448" y="112395"/>
                      <a:pt x="23700" y="1714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23">
                <a:extLst>
                  <a:ext uri="{FF2B5EF4-FFF2-40B4-BE49-F238E27FC236}">
                    <a16:creationId xmlns:a16="http://schemas.microsoft.com/office/drawing/2014/main" id="{A03C4724-41F0-4B0E-BFF2-191DC1B02699}"/>
                  </a:ext>
                </a:extLst>
              </p:cNvPr>
              <p:cNvSpPr/>
              <p:nvPr/>
            </p:nvSpPr>
            <p:spPr>
              <a:xfrm>
                <a:off x="7476743" y="2507163"/>
                <a:ext cx="828674" cy="542924"/>
              </a:xfrm>
              <a:custGeom>
                <a:avLst/>
                <a:gdLst>
                  <a:gd name="connsiteX0" fmla="*/ 23700 w 828675"/>
                  <a:gd name="connsiteY0" fmla="*/ 17145 h 542925"/>
                  <a:gd name="connsiteX1" fmla="*/ 356122 w 828675"/>
                  <a:gd name="connsiteY1" fmla="*/ 283845 h 542925"/>
                  <a:gd name="connsiteX2" fmla="*/ 435180 w 828675"/>
                  <a:gd name="connsiteY2" fmla="*/ 270510 h 542925"/>
                  <a:gd name="connsiteX3" fmla="*/ 779032 w 828675"/>
                  <a:gd name="connsiteY3" fmla="*/ 40005 h 542925"/>
                  <a:gd name="connsiteX4" fmla="*/ 812370 w 828675"/>
                  <a:gd name="connsiteY4" fmla="*/ 0 h 542925"/>
                  <a:gd name="connsiteX5" fmla="*/ 824752 w 828675"/>
                  <a:gd name="connsiteY5" fmla="*/ 201930 h 542925"/>
                  <a:gd name="connsiteX6" fmla="*/ 505664 w 828675"/>
                  <a:gd name="connsiteY6" fmla="*/ 541973 h 542925"/>
                  <a:gd name="connsiteX7" fmla="*/ 35130 w 828675"/>
                  <a:gd name="connsiteY7" fmla="*/ 300038 h 542925"/>
                  <a:gd name="connsiteX8" fmla="*/ 23700 w 828675"/>
                  <a:gd name="connsiteY8" fmla="*/ 1714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8675" h="542925">
                    <a:moveTo>
                      <a:pt x="23700" y="17145"/>
                    </a:moveTo>
                    <a:cubicBezTo>
                      <a:pt x="90375" y="161925"/>
                      <a:pt x="194197" y="259080"/>
                      <a:pt x="356122" y="283845"/>
                    </a:cubicBezTo>
                    <a:cubicBezTo>
                      <a:pt x="381839" y="276225"/>
                      <a:pt x="408510" y="272415"/>
                      <a:pt x="435180" y="270510"/>
                    </a:cubicBezTo>
                    <a:cubicBezTo>
                      <a:pt x="594247" y="260033"/>
                      <a:pt x="708547" y="182880"/>
                      <a:pt x="779032" y="40005"/>
                    </a:cubicBezTo>
                    <a:cubicBezTo>
                      <a:pt x="786652" y="23813"/>
                      <a:pt x="786652" y="953"/>
                      <a:pt x="812370" y="0"/>
                    </a:cubicBezTo>
                    <a:cubicBezTo>
                      <a:pt x="817132" y="66675"/>
                      <a:pt x="837135" y="131445"/>
                      <a:pt x="824752" y="201930"/>
                    </a:cubicBezTo>
                    <a:cubicBezTo>
                      <a:pt x="797130" y="360998"/>
                      <a:pt x="661875" y="511492"/>
                      <a:pt x="505664" y="541973"/>
                    </a:cubicBezTo>
                    <a:cubicBezTo>
                      <a:pt x="304687" y="581025"/>
                      <a:pt x="118950" y="487680"/>
                      <a:pt x="35130" y="300038"/>
                    </a:cubicBezTo>
                    <a:cubicBezTo>
                      <a:pt x="-4875" y="208598"/>
                      <a:pt x="-13448" y="112395"/>
                      <a:pt x="23700" y="171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24">
                <a:extLst>
                  <a:ext uri="{FF2B5EF4-FFF2-40B4-BE49-F238E27FC236}">
                    <a16:creationId xmlns:a16="http://schemas.microsoft.com/office/drawing/2014/main" id="{0E85AB3A-CB78-40D1-9329-54103886261E}"/>
                  </a:ext>
                </a:extLst>
              </p:cNvPr>
              <p:cNvSpPr/>
              <p:nvPr/>
            </p:nvSpPr>
            <p:spPr>
              <a:xfrm>
                <a:off x="6895782" y="2537733"/>
                <a:ext cx="1762124" cy="762000"/>
              </a:xfrm>
              <a:custGeom>
                <a:avLst/>
                <a:gdLst>
                  <a:gd name="connsiteX0" fmla="*/ 325755 w 1762125"/>
                  <a:gd name="connsiteY0" fmla="*/ 208598 h 762000"/>
                  <a:gd name="connsiteX1" fmla="*/ 498157 w 1762125"/>
                  <a:gd name="connsiteY1" fmla="*/ 370523 h 762000"/>
                  <a:gd name="connsiteX2" fmla="*/ 932497 w 1762125"/>
                  <a:gd name="connsiteY2" fmla="*/ 506730 h 762000"/>
                  <a:gd name="connsiteX3" fmla="*/ 1416368 w 1762125"/>
                  <a:gd name="connsiteY3" fmla="*/ 414338 h 762000"/>
                  <a:gd name="connsiteX4" fmla="*/ 1741170 w 1762125"/>
                  <a:gd name="connsiteY4" fmla="*/ 30480 h 762000"/>
                  <a:gd name="connsiteX5" fmla="*/ 1754505 w 1762125"/>
                  <a:gd name="connsiteY5" fmla="*/ 0 h 762000"/>
                  <a:gd name="connsiteX6" fmla="*/ 1763077 w 1762125"/>
                  <a:gd name="connsiteY6" fmla="*/ 177165 h 762000"/>
                  <a:gd name="connsiteX7" fmla="*/ 1568768 w 1762125"/>
                  <a:gd name="connsiteY7" fmla="*/ 572453 h 762000"/>
                  <a:gd name="connsiteX8" fmla="*/ 1112520 w 1762125"/>
                  <a:gd name="connsiteY8" fmla="*/ 763905 h 762000"/>
                  <a:gd name="connsiteX9" fmla="*/ 668655 w 1762125"/>
                  <a:gd name="connsiteY9" fmla="*/ 717233 h 762000"/>
                  <a:gd name="connsiteX10" fmla="*/ 350520 w 1762125"/>
                  <a:gd name="connsiteY10" fmla="*/ 493395 h 762000"/>
                  <a:gd name="connsiteX11" fmla="*/ 299085 w 1762125"/>
                  <a:gd name="connsiteY11" fmla="*/ 486728 h 762000"/>
                  <a:gd name="connsiteX12" fmla="*/ 124777 w 1762125"/>
                  <a:gd name="connsiteY12" fmla="*/ 572453 h 762000"/>
                  <a:gd name="connsiteX13" fmla="*/ 103822 w 1762125"/>
                  <a:gd name="connsiteY13" fmla="*/ 543878 h 762000"/>
                  <a:gd name="connsiteX14" fmla="*/ 17145 w 1762125"/>
                  <a:gd name="connsiteY14" fmla="*/ 392430 h 762000"/>
                  <a:gd name="connsiteX15" fmla="*/ 0 w 1762125"/>
                  <a:gd name="connsiteY15" fmla="*/ 360045 h 762000"/>
                  <a:gd name="connsiteX16" fmla="*/ 143827 w 1762125"/>
                  <a:gd name="connsiteY16" fmla="*/ 306705 h 762000"/>
                  <a:gd name="connsiteX17" fmla="*/ 325755 w 1762125"/>
                  <a:gd name="connsiteY17" fmla="*/ 208598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2125" h="762000">
                    <a:moveTo>
                      <a:pt x="325755" y="208598"/>
                    </a:moveTo>
                    <a:cubicBezTo>
                      <a:pt x="380047" y="265748"/>
                      <a:pt x="429577" y="326708"/>
                      <a:pt x="498157" y="370523"/>
                    </a:cubicBezTo>
                    <a:cubicBezTo>
                      <a:pt x="630555" y="456248"/>
                      <a:pt x="775335" y="499110"/>
                      <a:pt x="932497" y="506730"/>
                    </a:cubicBezTo>
                    <a:cubicBezTo>
                      <a:pt x="1101090" y="514350"/>
                      <a:pt x="1263968" y="493395"/>
                      <a:pt x="1416368" y="414338"/>
                    </a:cubicBezTo>
                    <a:cubicBezTo>
                      <a:pt x="1577340" y="330518"/>
                      <a:pt x="1690688" y="206693"/>
                      <a:pt x="1741170" y="30480"/>
                    </a:cubicBezTo>
                    <a:cubicBezTo>
                      <a:pt x="1744027" y="20003"/>
                      <a:pt x="1749743" y="10478"/>
                      <a:pt x="1754505" y="0"/>
                    </a:cubicBezTo>
                    <a:cubicBezTo>
                      <a:pt x="1777365" y="58103"/>
                      <a:pt x="1768793" y="119063"/>
                      <a:pt x="1763077" y="177165"/>
                    </a:cubicBezTo>
                    <a:cubicBezTo>
                      <a:pt x="1747838" y="331470"/>
                      <a:pt x="1686877" y="467678"/>
                      <a:pt x="1568768" y="572453"/>
                    </a:cubicBezTo>
                    <a:cubicBezTo>
                      <a:pt x="1439227" y="686753"/>
                      <a:pt x="1283970" y="743903"/>
                      <a:pt x="1112520" y="763905"/>
                    </a:cubicBezTo>
                    <a:cubicBezTo>
                      <a:pt x="960120" y="782003"/>
                      <a:pt x="813435" y="762953"/>
                      <a:pt x="668655" y="717233"/>
                    </a:cubicBezTo>
                    <a:cubicBezTo>
                      <a:pt x="539115" y="675323"/>
                      <a:pt x="436245" y="596265"/>
                      <a:pt x="350520" y="493395"/>
                    </a:cubicBezTo>
                    <a:cubicBezTo>
                      <a:pt x="330518" y="469583"/>
                      <a:pt x="322897" y="471488"/>
                      <a:pt x="299085" y="486728"/>
                    </a:cubicBezTo>
                    <a:cubicBezTo>
                      <a:pt x="244793" y="521970"/>
                      <a:pt x="187643" y="552450"/>
                      <a:pt x="124777" y="572453"/>
                    </a:cubicBezTo>
                    <a:cubicBezTo>
                      <a:pt x="110490" y="567690"/>
                      <a:pt x="105727" y="556260"/>
                      <a:pt x="103822" y="543878"/>
                    </a:cubicBezTo>
                    <a:cubicBezTo>
                      <a:pt x="91440" y="483870"/>
                      <a:pt x="62865" y="433388"/>
                      <a:pt x="17145" y="392430"/>
                    </a:cubicBezTo>
                    <a:cubicBezTo>
                      <a:pt x="7620" y="383858"/>
                      <a:pt x="0" y="374333"/>
                      <a:pt x="0" y="360045"/>
                    </a:cubicBezTo>
                    <a:cubicBezTo>
                      <a:pt x="43815" y="332423"/>
                      <a:pt x="97155" y="326708"/>
                      <a:pt x="143827" y="306705"/>
                    </a:cubicBezTo>
                    <a:cubicBezTo>
                      <a:pt x="206693" y="279083"/>
                      <a:pt x="267652" y="246698"/>
                      <a:pt x="325755" y="20859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5" name="Graphic 243">
              <a:extLst>
                <a:ext uri="{FF2B5EF4-FFF2-40B4-BE49-F238E27FC236}">
                  <a16:creationId xmlns:a16="http://schemas.microsoft.com/office/drawing/2014/main" id="{E1846343-0303-4223-8747-45E34599C08D}"/>
                </a:ext>
              </a:extLst>
            </p:cNvPr>
            <p:cNvGrpSpPr/>
            <p:nvPr/>
          </p:nvGrpSpPr>
          <p:grpSpPr>
            <a:xfrm rot="256380">
              <a:off x="5747660" y="482825"/>
              <a:ext cx="1493209" cy="3063344"/>
              <a:chOff x="4524375" y="204787"/>
              <a:chExt cx="3143250" cy="6448425"/>
            </a:xfrm>
          </p:grpSpPr>
          <p:sp>
            <p:nvSpPr>
              <p:cNvPr id="132" name="Freeform: Shape 68">
                <a:extLst>
                  <a:ext uri="{FF2B5EF4-FFF2-40B4-BE49-F238E27FC236}">
                    <a16:creationId xmlns:a16="http://schemas.microsoft.com/office/drawing/2014/main" id="{124A3902-CD0E-41AF-B423-3A8F0893ECCF}"/>
                  </a:ext>
                </a:extLst>
              </p:cNvPr>
              <p:cNvSpPr/>
              <p:nvPr/>
            </p:nvSpPr>
            <p:spPr>
              <a:xfrm>
                <a:off x="4524778" y="205949"/>
                <a:ext cx="3133725" cy="6448425"/>
              </a:xfrm>
              <a:custGeom>
                <a:avLst/>
                <a:gdLst>
                  <a:gd name="connsiteX0" fmla="*/ 2928535 w 3133725"/>
                  <a:gd name="connsiteY0" fmla="*/ 3516420 h 6448425"/>
                  <a:gd name="connsiteX1" fmla="*/ 2404660 w 3133725"/>
                  <a:gd name="connsiteY1" fmla="*/ 1677143 h 6448425"/>
                  <a:gd name="connsiteX2" fmla="*/ 2117005 w 3133725"/>
                  <a:gd name="connsiteY2" fmla="*/ 927525 h 6448425"/>
                  <a:gd name="connsiteX3" fmla="*/ 1599797 w 3133725"/>
                  <a:gd name="connsiteY3" fmla="*/ 717023 h 6448425"/>
                  <a:gd name="connsiteX4" fmla="*/ 1599797 w 3133725"/>
                  <a:gd name="connsiteY4" fmla="*/ 716070 h 6448425"/>
                  <a:gd name="connsiteX5" fmla="*/ 1609322 w 3133725"/>
                  <a:gd name="connsiteY5" fmla="*/ 619868 h 6448425"/>
                  <a:gd name="connsiteX6" fmla="*/ 1648375 w 3133725"/>
                  <a:gd name="connsiteY6" fmla="*/ 260775 h 6448425"/>
                  <a:gd name="connsiteX7" fmla="*/ 1672187 w 3133725"/>
                  <a:gd name="connsiteY7" fmla="*/ 194100 h 6448425"/>
                  <a:gd name="connsiteX8" fmla="*/ 1716002 w 3133725"/>
                  <a:gd name="connsiteY8" fmla="*/ 106470 h 6448425"/>
                  <a:gd name="connsiteX9" fmla="*/ 1643612 w 3133725"/>
                  <a:gd name="connsiteY9" fmla="*/ 24555 h 6448425"/>
                  <a:gd name="connsiteX10" fmla="*/ 1636944 w 3133725"/>
                  <a:gd name="connsiteY10" fmla="*/ 17888 h 6448425"/>
                  <a:gd name="connsiteX11" fmla="*/ 1584557 w 3133725"/>
                  <a:gd name="connsiteY11" fmla="*/ 17888 h 6448425"/>
                  <a:gd name="connsiteX12" fmla="*/ 1481687 w 3133725"/>
                  <a:gd name="connsiteY12" fmla="*/ 209340 h 6448425"/>
                  <a:gd name="connsiteX13" fmla="*/ 1422632 w 3133725"/>
                  <a:gd name="connsiteY13" fmla="*/ 717975 h 6448425"/>
                  <a:gd name="connsiteX14" fmla="*/ 1026392 w 3133725"/>
                  <a:gd name="connsiteY14" fmla="*/ 850373 h 6448425"/>
                  <a:gd name="connsiteX15" fmla="*/ 629199 w 3133725"/>
                  <a:gd name="connsiteY15" fmla="*/ 1905743 h 6448425"/>
                  <a:gd name="connsiteX16" fmla="*/ 250104 w 3133725"/>
                  <a:gd name="connsiteY16" fmla="*/ 3321158 h 6448425"/>
                  <a:gd name="connsiteX17" fmla="*/ 7217 w 3133725"/>
                  <a:gd name="connsiteY17" fmla="*/ 4624178 h 6448425"/>
                  <a:gd name="connsiteX18" fmla="*/ 217719 w 3133725"/>
                  <a:gd name="connsiteY18" fmla="*/ 5632876 h 6448425"/>
                  <a:gd name="connsiteX19" fmla="*/ 1156884 w 3133725"/>
                  <a:gd name="connsiteY19" fmla="*/ 6406306 h 6448425"/>
                  <a:gd name="connsiteX20" fmla="*/ 2701840 w 3133725"/>
                  <a:gd name="connsiteY20" fmla="*/ 5842426 h 6448425"/>
                  <a:gd name="connsiteX21" fmla="*/ 2928535 w 3133725"/>
                  <a:gd name="connsiteY21" fmla="*/ 3516420 h 644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33725" h="6448425">
                    <a:moveTo>
                      <a:pt x="2928535" y="3516420"/>
                    </a:moveTo>
                    <a:cubicBezTo>
                      <a:pt x="2649452" y="2908725"/>
                      <a:pt x="2404660" y="2315318"/>
                      <a:pt x="2404660" y="1677143"/>
                    </a:cubicBezTo>
                    <a:cubicBezTo>
                      <a:pt x="2404660" y="1408538"/>
                      <a:pt x="2317982" y="1152315"/>
                      <a:pt x="2117005" y="927525"/>
                    </a:cubicBezTo>
                    <a:cubicBezTo>
                      <a:pt x="2006514" y="803700"/>
                      <a:pt x="1807442" y="732263"/>
                      <a:pt x="1599797" y="717023"/>
                    </a:cubicBezTo>
                    <a:cubicBezTo>
                      <a:pt x="1599797" y="717023"/>
                      <a:pt x="1599797" y="716070"/>
                      <a:pt x="1599797" y="716070"/>
                    </a:cubicBezTo>
                    <a:cubicBezTo>
                      <a:pt x="1603607" y="683685"/>
                      <a:pt x="1608369" y="652253"/>
                      <a:pt x="1609322" y="619868"/>
                    </a:cubicBezTo>
                    <a:cubicBezTo>
                      <a:pt x="1614084" y="498900"/>
                      <a:pt x="1639802" y="380790"/>
                      <a:pt x="1648375" y="260775"/>
                    </a:cubicBezTo>
                    <a:cubicBezTo>
                      <a:pt x="1655994" y="238868"/>
                      <a:pt x="1665519" y="216960"/>
                      <a:pt x="1672187" y="194100"/>
                    </a:cubicBezTo>
                    <a:cubicBezTo>
                      <a:pt x="1680759" y="160763"/>
                      <a:pt x="1729337" y="139808"/>
                      <a:pt x="1716002" y="106470"/>
                    </a:cubicBezTo>
                    <a:cubicBezTo>
                      <a:pt x="1703619" y="75038"/>
                      <a:pt x="1668377" y="51225"/>
                      <a:pt x="1643612" y="24555"/>
                    </a:cubicBezTo>
                    <a:cubicBezTo>
                      <a:pt x="1641707" y="22650"/>
                      <a:pt x="1638850" y="19793"/>
                      <a:pt x="1636944" y="17888"/>
                    </a:cubicBezTo>
                    <a:cubicBezTo>
                      <a:pt x="1618847" y="-7830"/>
                      <a:pt x="1603607" y="-4020"/>
                      <a:pt x="1584557" y="17888"/>
                    </a:cubicBezTo>
                    <a:cubicBezTo>
                      <a:pt x="1535027" y="75038"/>
                      <a:pt x="1503594" y="139808"/>
                      <a:pt x="1481687" y="209340"/>
                    </a:cubicBezTo>
                    <a:cubicBezTo>
                      <a:pt x="1429300" y="375075"/>
                      <a:pt x="1419775" y="545573"/>
                      <a:pt x="1422632" y="717975"/>
                    </a:cubicBezTo>
                    <a:cubicBezTo>
                      <a:pt x="1271184" y="730358"/>
                      <a:pt x="1127357" y="774173"/>
                      <a:pt x="1026392" y="850373"/>
                    </a:cubicBezTo>
                    <a:cubicBezTo>
                      <a:pt x="647297" y="1138028"/>
                      <a:pt x="625389" y="1493310"/>
                      <a:pt x="629199" y="1905743"/>
                    </a:cubicBezTo>
                    <a:cubicBezTo>
                      <a:pt x="633962" y="2393423"/>
                      <a:pt x="489182" y="2868720"/>
                      <a:pt x="250104" y="3321158"/>
                    </a:cubicBezTo>
                    <a:cubicBezTo>
                      <a:pt x="32934" y="3731685"/>
                      <a:pt x="-16596" y="4157453"/>
                      <a:pt x="7217" y="4624178"/>
                    </a:cubicBezTo>
                    <a:cubicBezTo>
                      <a:pt x="-24216" y="4957553"/>
                      <a:pt x="47222" y="5302358"/>
                      <a:pt x="217719" y="5632876"/>
                    </a:cubicBezTo>
                    <a:cubicBezTo>
                      <a:pt x="400599" y="5984348"/>
                      <a:pt x="657774" y="6293911"/>
                      <a:pt x="1156884" y="6406306"/>
                    </a:cubicBezTo>
                    <a:cubicBezTo>
                      <a:pt x="1798869" y="6551086"/>
                      <a:pt x="2383705" y="6336773"/>
                      <a:pt x="2701840" y="5842426"/>
                    </a:cubicBezTo>
                    <a:cubicBezTo>
                      <a:pt x="3186662" y="5088998"/>
                      <a:pt x="3280960" y="4283183"/>
                      <a:pt x="2928535" y="3516420"/>
                    </a:cubicBezTo>
                    <a:close/>
                  </a:path>
                </a:pathLst>
              </a:custGeom>
              <a:solidFill>
                <a:srgbClr val="AAD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69">
                <a:extLst>
                  <a:ext uri="{FF2B5EF4-FFF2-40B4-BE49-F238E27FC236}">
                    <a16:creationId xmlns:a16="http://schemas.microsoft.com/office/drawing/2014/main" id="{2AD16E43-325F-4F81-8B6D-B8A8ACEEDF2F}"/>
                  </a:ext>
                </a:extLst>
              </p:cNvPr>
              <p:cNvSpPr/>
              <p:nvPr/>
            </p:nvSpPr>
            <p:spPr>
              <a:xfrm>
                <a:off x="4657513" y="1036991"/>
                <a:ext cx="2886075" cy="5495925"/>
              </a:xfrm>
              <a:custGeom>
                <a:avLst/>
                <a:gdLst>
                  <a:gd name="connsiteX0" fmla="*/ 6879 w 2886075"/>
                  <a:gd name="connsiteY0" fmla="*/ 3746464 h 5495925"/>
                  <a:gd name="connsiteX1" fmla="*/ 230717 w 2886075"/>
                  <a:gd name="connsiteY1" fmla="*/ 2497736 h 5495925"/>
                  <a:gd name="connsiteX2" fmla="*/ 580284 w 2886075"/>
                  <a:gd name="connsiteY2" fmla="*/ 1141376 h 5495925"/>
                  <a:gd name="connsiteX3" fmla="*/ 946044 w 2886075"/>
                  <a:gd name="connsiteY3" fmla="*/ 130773 h 5495925"/>
                  <a:gd name="connsiteX4" fmla="*/ 1951884 w 2886075"/>
                  <a:gd name="connsiteY4" fmla="*/ 205069 h 5495925"/>
                  <a:gd name="connsiteX5" fmla="*/ 2216679 w 2886075"/>
                  <a:gd name="connsiteY5" fmla="*/ 923254 h 5495925"/>
                  <a:gd name="connsiteX6" fmla="*/ 2699597 w 2886075"/>
                  <a:gd name="connsiteY6" fmla="*/ 2685379 h 5495925"/>
                  <a:gd name="connsiteX7" fmla="*/ 2490047 w 2886075"/>
                  <a:gd name="connsiteY7" fmla="*/ 4914229 h 5495925"/>
                  <a:gd name="connsiteX8" fmla="*/ 1066059 w 2886075"/>
                  <a:gd name="connsiteY8" fmla="*/ 5454296 h 5495925"/>
                  <a:gd name="connsiteX9" fmla="*/ 200237 w 2886075"/>
                  <a:gd name="connsiteY9" fmla="*/ 4713251 h 5495925"/>
                  <a:gd name="connsiteX10" fmla="*/ 6879 w 2886075"/>
                  <a:gd name="connsiteY10" fmla="*/ 3746464 h 549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75" h="5495925">
                    <a:moveTo>
                      <a:pt x="6879" y="3746464"/>
                    </a:moveTo>
                    <a:cubicBezTo>
                      <a:pt x="-15028" y="3298789"/>
                      <a:pt x="30692" y="2891119"/>
                      <a:pt x="230717" y="2497736"/>
                    </a:cubicBezTo>
                    <a:cubicBezTo>
                      <a:pt x="450744" y="2063396"/>
                      <a:pt x="584094" y="1609053"/>
                      <a:pt x="580284" y="1141376"/>
                    </a:cubicBezTo>
                    <a:cubicBezTo>
                      <a:pt x="576474" y="747041"/>
                      <a:pt x="596477" y="406046"/>
                      <a:pt x="946044" y="130773"/>
                    </a:cubicBezTo>
                    <a:cubicBezTo>
                      <a:pt x="1200362" y="-70204"/>
                      <a:pt x="1746144" y="-34962"/>
                      <a:pt x="1951884" y="205069"/>
                    </a:cubicBezTo>
                    <a:cubicBezTo>
                      <a:pt x="2136670" y="420334"/>
                      <a:pt x="2216679" y="666079"/>
                      <a:pt x="2216679" y="923254"/>
                    </a:cubicBezTo>
                    <a:cubicBezTo>
                      <a:pt x="2216679" y="1534759"/>
                      <a:pt x="2442422" y="2103401"/>
                      <a:pt x="2699597" y="2685379"/>
                    </a:cubicBezTo>
                    <a:cubicBezTo>
                      <a:pt x="3024400" y="3420709"/>
                      <a:pt x="2936769" y="4192234"/>
                      <a:pt x="2490047" y="4914229"/>
                    </a:cubicBezTo>
                    <a:cubicBezTo>
                      <a:pt x="2196677" y="5387621"/>
                      <a:pt x="1657562" y="5592409"/>
                      <a:pt x="1066059" y="5454296"/>
                    </a:cubicBezTo>
                    <a:cubicBezTo>
                      <a:pt x="606002" y="5346664"/>
                      <a:pt x="368829" y="5050436"/>
                      <a:pt x="200237" y="4713251"/>
                    </a:cubicBezTo>
                    <a:cubicBezTo>
                      <a:pt x="43074" y="4396069"/>
                      <a:pt x="-22648" y="4065551"/>
                      <a:pt x="6879" y="3746464"/>
                    </a:cubicBezTo>
                    <a:close/>
                  </a:path>
                </a:pathLst>
              </a:custGeom>
              <a:solidFill>
                <a:srgbClr val="FEC8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70">
                <a:extLst>
                  <a:ext uri="{FF2B5EF4-FFF2-40B4-BE49-F238E27FC236}">
                    <a16:creationId xmlns:a16="http://schemas.microsoft.com/office/drawing/2014/main" id="{00550E5B-5BB0-48B6-896B-FFA30A4B163D}"/>
                  </a:ext>
                </a:extLst>
              </p:cNvPr>
              <p:cNvSpPr/>
              <p:nvPr/>
            </p:nvSpPr>
            <p:spPr>
              <a:xfrm>
                <a:off x="4865702" y="1361357"/>
                <a:ext cx="2447925" cy="4953000"/>
              </a:xfrm>
              <a:custGeom>
                <a:avLst/>
                <a:gdLst>
                  <a:gd name="connsiteX0" fmla="*/ 5383 w 2447925"/>
                  <a:gd name="connsiteY0" fmla="*/ 3378283 h 4953000"/>
                  <a:gd name="connsiteX1" fmla="*/ 194930 w 2447925"/>
                  <a:gd name="connsiteY1" fmla="*/ 2252428 h 4953000"/>
                  <a:gd name="connsiteX2" fmla="*/ 491158 w 2447925"/>
                  <a:gd name="connsiteY2" fmla="*/ 1029418 h 4953000"/>
                  <a:gd name="connsiteX3" fmla="*/ 801673 w 2447925"/>
                  <a:gd name="connsiteY3" fmla="*/ 117875 h 4953000"/>
                  <a:gd name="connsiteX4" fmla="*/ 1653208 w 2447925"/>
                  <a:gd name="connsiteY4" fmla="*/ 184550 h 4953000"/>
                  <a:gd name="connsiteX5" fmla="*/ 1877998 w 2447925"/>
                  <a:gd name="connsiteY5" fmla="*/ 832250 h 4953000"/>
                  <a:gd name="connsiteX6" fmla="*/ 2286620 w 2447925"/>
                  <a:gd name="connsiteY6" fmla="*/ 2421973 h 4953000"/>
                  <a:gd name="connsiteX7" fmla="*/ 2109455 w 2447925"/>
                  <a:gd name="connsiteY7" fmla="*/ 4431748 h 4953000"/>
                  <a:gd name="connsiteX8" fmla="*/ 903590 w 2447925"/>
                  <a:gd name="connsiteY8" fmla="*/ 4918475 h 4953000"/>
                  <a:gd name="connsiteX9" fmla="*/ 170165 w 2447925"/>
                  <a:gd name="connsiteY9" fmla="*/ 4249820 h 4953000"/>
                  <a:gd name="connsiteX10" fmla="*/ 5383 w 2447925"/>
                  <a:gd name="connsiteY10" fmla="*/ 3378283 h 495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7925" h="4953000">
                    <a:moveTo>
                      <a:pt x="5383" y="3378283"/>
                    </a:moveTo>
                    <a:cubicBezTo>
                      <a:pt x="-13667" y="2974423"/>
                      <a:pt x="25385" y="2606758"/>
                      <a:pt x="194930" y="2252428"/>
                    </a:cubicBezTo>
                    <a:cubicBezTo>
                      <a:pt x="381620" y="1860950"/>
                      <a:pt x="494015" y="1451375"/>
                      <a:pt x="491158" y="1029418"/>
                    </a:cubicBezTo>
                    <a:cubicBezTo>
                      <a:pt x="488300" y="673183"/>
                      <a:pt x="505445" y="366477"/>
                      <a:pt x="801673" y="117875"/>
                    </a:cubicBezTo>
                    <a:cubicBezTo>
                      <a:pt x="1016938" y="-63100"/>
                      <a:pt x="1478900" y="-31667"/>
                      <a:pt x="1653208" y="184550"/>
                    </a:cubicBezTo>
                    <a:cubicBezTo>
                      <a:pt x="1809418" y="378860"/>
                      <a:pt x="1877998" y="599840"/>
                      <a:pt x="1877998" y="832250"/>
                    </a:cubicBezTo>
                    <a:cubicBezTo>
                      <a:pt x="1877998" y="1383748"/>
                      <a:pt x="2069450" y="1896193"/>
                      <a:pt x="2286620" y="2421973"/>
                    </a:cubicBezTo>
                    <a:cubicBezTo>
                      <a:pt x="2561893" y="3084913"/>
                      <a:pt x="2487598" y="3781190"/>
                      <a:pt x="2109455" y="4431748"/>
                    </a:cubicBezTo>
                    <a:cubicBezTo>
                      <a:pt x="1860853" y="4858468"/>
                      <a:pt x="1404605" y="5044205"/>
                      <a:pt x="903590" y="4918475"/>
                    </a:cubicBezTo>
                    <a:cubicBezTo>
                      <a:pt x="514018" y="4821320"/>
                      <a:pt x="313040" y="4553668"/>
                      <a:pt x="170165" y="4249820"/>
                    </a:cubicBezTo>
                    <a:cubicBezTo>
                      <a:pt x="36815" y="3964070"/>
                      <a:pt x="-18430" y="3665938"/>
                      <a:pt x="5383" y="3378283"/>
                    </a:cubicBezTo>
                    <a:close/>
                  </a:path>
                </a:pathLst>
              </a:custGeom>
              <a:solidFill>
                <a:srgbClr val="F690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71">
                <a:extLst>
                  <a:ext uri="{FF2B5EF4-FFF2-40B4-BE49-F238E27FC236}">
                    <a16:creationId xmlns:a16="http://schemas.microsoft.com/office/drawing/2014/main" id="{01A899A2-DA5B-46B3-94E6-0F4E8FAB3B48}"/>
                  </a:ext>
                </a:extLst>
              </p:cNvPr>
              <p:cNvSpPr/>
              <p:nvPr/>
            </p:nvSpPr>
            <p:spPr>
              <a:xfrm>
                <a:off x="5080761" y="1723948"/>
                <a:ext cx="1981200" cy="4324350"/>
              </a:xfrm>
              <a:custGeom>
                <a:avLst/>
                <a:gdLst>
                  <a:gd name="connsiteX0" fmla="*/ 4636 w 1981200"/>
                  <a:gd name="connsiteY0" fmla="*/ 2951874 h 4324350"/>
                  <a:gd name="connsiteX1" fmla="*/ 157989 w 1981200"/>
                  <a:gd name="connsiteY1" fmla="*/ 1967941 h 4324350"/>
                  <a:gd name="connsiteX2" fmla="*/ 398019 w 1981200"/>
                  <a:gd name="connsiteY2" fmla="*/ 899236 h 4324350"/>
                  <a:gd name="connsiteX3" fmla="*/ 649479 w 1981200"/>
                  <a:gd name="connsiteY3" fmla="*/ 102946 h 4324350"/>
                  <a:gd name="connsiteX4" fmla="*/ 1340042 w 1981200"/>
                  <a:gd name="connsiteY4" fmla="*/ 161049 h 4324350"/>
                  <a:gd name="connsiteX5" fmla="*/ 1521969 w 1981200"/>
                  <a:gd name="connsiteY5" fmla="*/ 726834 h 4324350"/>
                  <a:gd name="connsiteX6" fmla="*/ 1853439 w 1981200"/>
                  <a:gd name="connsiteY6" fmla="*/ 2115579 h 4324350"/>
                  <a:gd name="connsiteX7" fmla="*/ 1709611 w 1981200"/>
                  <a:gd name="connsiteY7" fmla="*/ 3871989 h 4324350"/>
                  <a:gd name="connsiteX8" fmla="*/ 732346 w 1981200"/>
                  <a:gd name="connsiteY8" fmla="*/ 4297757 h 4324350"/>
                  <a:gd name="connsiteX9" fmla="*/ 137986 w 1981200"/>
                  <a:gd name="connsiteY9" fmla="*/ 3713874 h 4324350"/>
                  <a:gd name="connsiteX10" fmla="*/ 4636 w 1981200"/>
                  <a:gd name="connsiteY10" fmla="*/ 2951874 h 432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1200" h="4324350">
                    <a:moveTo>
                      <a:pt x="4636" y="2951874"/>
                    </a:moveTo>
                    <a:cubicBezTo>
                      <a:pt x="-10604" y="2599449"/>
                      <a:pt x="20829" y="2278457"/>
                      <a:pt x="157989" y="1967941"/>
                    </a:cubicBezTo>
                    <a:cubicBezTo>
                      <a:pt x="309436" y="1625994"/>
                      <a:pt x="400876" y="1267854"/>
                      <a:pt x="398019" y="899236"/>
                    </a:cubicBezTo>
                    <a:cubicBezTo>
                      <a:pt x="396114" y="588721"/>
                      <a:pt x="409449" y="320116"/>
                      <a:pt x="649479" y="102946"/>
                    </a:cubicBezTo>
                    <a:cubicBezTo>
                      <a:pt x="823786" y="-55169"/>
                      <a:pt x="1199072" y="-27546"/>
                      <a:pt x="1340042" y="161049"/>
                    </a:cubicBezTo>
                    <a:cubicBezTo>
                      <a:pt x="1466724" y="330594"/>
                      <a:pt x="1521969" y="523951"/>
                      <a:pt x="1521969" y="726834"/>
                    </a:cubicBezTo>
                    <a:cubicBezTo>
                      <a:pt x="1521969" y="1208799"/>
                      <a:pt x="1677227" y="1656474"/>
                      <a:pt x="1853439" y="2115579"/>
                    </a:cubicBezTo>
                    <a:cubicBezTo>
                      <a:pt x="2076324" y="2694699"/>
                      <a:pt x="2016317" y="3303346"/>
                      <a:pt x="1709611" y="3871989"/>
                    </a:cubicBezTo>
                    <a:cubicBezTo>
                      <a:pt x="1508634" y="4245369"/>
                      <a:pt x="1138111" y="4406341"/>
                      <a:pt x="732346" y="4297757"/>
                    </a:cubicBezTo>
                    <a:cubicBezTo>
                      <a:pt x="417069" y="4212984"/>
                      <a:pt x="253239" y="3979621"/>
                      <a:pt x="137986" y="3713874"/>
                    </a:cubicBezTo>
                    <a:cubicBezTo>
                      <a:pt x="29401" y="3464319"/>
                      <a:pt x="-15366" y="3203334"/>
                      <a:pt x="4636" y="2951874"/>
                    </a:cubicBezTo>
                    <a:close/>
                  </a:path>
                </a:pathLst>
              </a:custGeom>
              <a:solidFill>
                <a:srgbClr val="F06A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72">
                <a:extLst>
                  <a:ext uri="{FF2B5EF4-FFF2-40B4-BE49-F238E27FC236}">
                    <a16:creationId xmlns:a16="http://schemas.microsoft.com/office/drawing/2014/main" id="{985955C5-6414-4A87-A897-33B641B65076}"/>
                  </a:ext>
                </a:extLst>
              </p:cNvPr>
              <p:cNvSpPr/>
              <p:nvPr/>
            </p:nvSpPr>
            <p:spPr>
              <a:xfrm>
                <a:off x="5469544" y="2675696"/>
                <a:ext cx="1181100" cy="2686050"/>
              </a:xfrm>
              <a:custGeom>
                <a:avLst/>
                <a:gdLst>
                  <a:gd name="connsiteX0" fmla="*/ 2569 w 1181100"/>
                  <a:gd name="connsiteY0" fmla="*/ 1835343 h 2686050"/>
                  <a:gd name="connsiteX1" fmla="*/ 118774 w 1181100"/>
                  <a:gd name="connsiteY1" fmla="*/ 1223838 h 2686050"/>
                  <a:gd name="connsiteX2" fmla="*/ 241646 w 1181100"/>
                  <a:gd name="connsiteY2" fmla="*/ 558041 h 2686050"/>
                  <a:gd name="connsiteX3" fmla="*/ 460721 w 1181100"/>
                  <a:gd name="connsiteY3" fmla="*/ 64646 h 2686050"/>
                  <a:gd name="connsiteX4" fmla="*/ 816004 w 1181100"/>
                  <a:gd name="connsiteY4" fmla="*/ 98936 h 2686050"/>
                  <a:gd name="connsiteX5" fmla="*/ 927446 w 1181100"/>
                  <a:gd name="connsiteY5" fmla="*/ 451361 h 2686050"/>
                  <a:gd name="connsiteX6" fmla="*/ 1090324 w 1181100"/>
                  <a:gd name="connsiteY6" fmla="*/ 1321946 h 2686050"/>
                  <a:gd name="connsiteX7" fmla="*/ 1041746 w 1181100"/>
                  <a:gd name="connsiteY7" fmla="*/ 2407796 h 2686050"/>
                  <a:gd name="connsiteX8" fmla="*/ 445481 w 1181100"/>
                  <a:gd name="connsiteY8" fmla="*/ 2672591 h 2686050"/>
                  <a:gd name="connsiteX9" fmla="*/ 83531 w 1181100"/>
                  <a:gd name="connsiteY9" fmla="*/ 2308736 h 2686050"/>
                  <a:gd name="connsiteX10" fmla="*/ 2569 w 1181100"/>
                  <a:gd name="connsiteY10" fmla="*/ 1835343 h 268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1100" h="2686050">
                    <a:moveTo>
                      <a:pt x="2569" y="1835343"/>
                    </a:moveTo>
                    <a:cubicBezTo>
                      <a:pt x="-6956" y="1616268"/>
                      <a:pt x="35906" y="1417196"/>
                      <a:pt x="118774" y="1223838"/>
                    </a:cubicBezTo>
                    <a:cubicBezTo>
                      <a:pt x="211166" y="1011431"/>
                      <a:pt x="243551" y="787593"/>
                      <a:pt x="241646" y="558041"/>
                    </a:cubicBezTo>
                    <a:cubicBezTo>
                      <a:pt x="239741" y="364683"/>
                      <a:pt x="314036" y="199901"/>
                      <a:pt x="460721" y="64646"/>
                    </a:cubicBezTo>
                    <a:cubicBezTo>
                      <a:pt x="567401" y="-33462"/>
                      <a:pt x="729326" y="-18222"/>
                      <a:pt x="816004" y="98936"/>
                    </a:cubicBezTo>
                    <a:cubicBezTo>
                      <a:pt x="893156" y="204663"/>
                      <a:pt x="927446" y="324678"/>
                      <a:pt x="927446" y="451361"/>
                    </a:cubicBezTo>
                    <a:cubicBezTo>
                      <a:pt x="927446" y="751398"/>
                      <a:pt x="982691" y="1037148"/>
                      <a:pt x="1090324" y="1321946"/>
                    </a:cubicBezTo>
                    <a:cubicBezTo>
                      <a:pt x="1226531" y="1681991"/>
                      <a:pt x="1228436" y="2054418"/>
                      <a:pt x="1041746" y="2407796"/>
                    </a:cubicBezTo>
                    <a:cubicBezTo>
                      <a:pt x="918874" y="2640206"/>
                      <a:pt x="693131" y="2740218"/>
                      <a:pt x="445481" y="2672591"/>
                    </a:cubicBezTo>
                    <a:cubicBezTo>
                      <a:pt x="253076" y="2620203"/>
                      <a:pt x="154016" y="2474471"/>
                      <a:pt x="83531" y="2308736"/>
                    </a:cubicBezTo>
                    <a:cubicBezTo>
                      <a:pt x="17809" y="2153478"/>
                      <a:pt x="-8861" y="1991553"/>
                      <a:pt x="2569" y="1835343"/>
                    </a:cubicBezTo>
                    <a:close/>
                  </a:path>
                </a:pathLst>
              </a:custGeom>
              <a:solidFill>
                <a:srgbClr val="F796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73">
                <a:extLst>
                  <a:ext uri="{FF2B5EF4-FFF2-40B4-BE49-F238E27FC236}">
                    <a16:creationId xmlns:a16="http://schemas.microsoft.com/office/drawing/2014/main" id="{A19E2F90-715E-49AB-80EA-570986DD335A}"/>
                  </a:ext>
                </a:extLst>
              </p:cNvPr>
              <p:cNvSpPr/>
              <p:nvPr/>
            </p:nvSpPr>
            <p:spPr>
              <a:xfrm>
                <a:off x="5723959" y="3417914"/>
                <a:ext cx="657225" cy="1571625"/>
              </a:xfrm>
              <a:custGeom>
                <a:avLst/>
                <a:gdLst>
                  <a:gd name="connsiteX0" fmla="*/ 1519 w 657225"/>
                  <a:gd name="connsiteY0" fmla="*/ 1074075 h 1571625"/>
                  <a:gd name="connsiteX1" fmla="*/ 66289 w 657225"/>
                  <a:gd name="connsiteY1" fmla="*/ 715935 h 1571625"/>
                  <a:gd name="connsiteX2" fmla="*/ 134869 w 657225"/>
                  <a:gd name="connsiteY2" fmla="*/ 326363 h 1571625"/>
                  <a:gd name="connsiteX3" fmla="*/ 256789 w 657225"/>
                  <a:gd name="connsiteY3" fmla="*/ 37755 h 1571625"/>
                  <a:gd name="connsiteX4" fmla="*/ 453956 w 657225"/>
                  <a:gd name="connsiteY4" fmla="*/ 57758 h 1571625"/>
                  <a:gd name="connsiteX5" fmla="*/ 515869 w 657225"/>
                  <a:gd name="connsiteY5" fmla="*/ 263498 h 1571625"/>
                  <a:gd name="connsiteX6" fmla="*/ 606356 w 657225"/>
                  <a:gd name="connsiteY6" fmla="*/ 773085 h 1571625"/>
                  <a:gd name="connsiteX7" fmla="*/ 579686 w 657225"/>
                  <a:gd name="connsiteY7" fmla="*/ 1408403 h 1571625"/>
                  <a:gd name="connsiteX8" fmla="*/ 249169 w 657225"/>
                  <a:gd name="connsiteY8" fmla="*/ 1563660 h 1571625"/>
                  <a:gd name="connsiteX9" fmla="*/ 48191 w 657225"/>
                  <a:gd name="connsiteY9" fmla="*/ 1351253 h 1571625"/>
                  <a:gd name="connsiteX10" fmla="*/ 1519 w 657225"/>
                  <a:gd name="connsiteY10" fmla="*/ 1074075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7225" h="1571625">
                    <a:moveTo>
                      <a:pt x="1519" y="1074075"/>
                    </a:moveTo>
                    <a:cubicBezTo>
                      <a:pt x="-3244" y="945488"/>
                      <a:pt x="19616" y="829283"/>
                      <a:pt x="66289" y="715935"/>
                    </a:cubicBezTo>
                    <a:cubicBezTo>
                      <a:pt x="117724" y="591158"/>
                      <a:pt x="135821" y="460665"/>
                      <a:pt x="134869" y="326363"/>
                    </a:cubicBezTo>
                    <a:cubicBezTo>
                      <a:pt x="133916" y="213015"/>
                      <a:pt x="174874" y="116813"/>
                      <a:pt x="256789" y="37755"/>
                    </a:cubicBezTo>
                    <a:cubicBezTo>
                      <a:pt x="315844" y="-19395"/>
                      <a:pt x="406331" y="-10822"/>
                      <a:pt x="453956" y="57758"/>
                    </a:cubicBezTo>
                    <a:cubicBezTo>
                      <a:pt x="496819" y="119670"/>
                      <a:pt x="515869" y="190155"/>
                      <a:pt x="515869" y="263498"/>
                    </a:cubicBezTo>
                    <a:cubicBezTo>
                      <a:pt x="515869" y="438758"/>
                      <a:pt x="546349" y="606398"/>
                      <a:pt x="606356" y="773085"/>
                    </a:cubicBezTo>
                    <a:cubicBezTo>
                      <a:pt x="681604" y="983588"/>
                      <a:pt x="683509" y="1201710"/>
                      <a:pt x="579686" y="1408403"/>
                    </a:cubicBezTo>
                    <a:cubicBezTo>
                      <a:pt x="512059" y="1544610"/>
                      <a:pt x="386329" y="1602713"/>
                      <a:pt x="249169" y="1563660"/>
                    </a:cubicBezTo>
                    <a:cubicBezTo>
                      <a:pt x="142489" y="1533180"/>
                      <a:pt x="87244" y="1447455"/>
                      <a:pt x="48191" y="1351253"/>
                    </a:cubicBezTo>
                    <a:cubicBezTo>
                      <a:pt x="10091" y="1260766"/>
                      <a:pt x="-5149" y="1166468"/>
                      <a:pt x="1519" y="1074075"/>
                    </a:cubicBezTo>
                    <a:close/>
                  </a:path>
                </a:pathLst>
              </a:custGeom>
              <a:solidFill>
                <a:srgbClr val="FBB1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74">
                <a:extLst>
                  <a:ext uri="{FF2B5EF4-FFF2-40B4-BE49-F238E27FC236}">
                    <a16:creationId xmlns:a16="http://schemas.microsoft.com/office/drawing/2014/main" id="{09CE4A1D-41B5-47F1-A49F-7736D03F420B}"/>
                  </a:ext>
                </a:extLst>
              </p:cNvPr>
              <p:cNvSpPr/>
              <p:nvPr/>
            </p:nvSpPr>
            <p:spPr>
              <a:xfrm>
                <a:off x="5911182" y="4022547"/>
                <a:ext cx="304800" cy="200025"/>
              </a:xfrm>
              <a:custGeom>
                <a:avLst/>
                <a:gdLst>
                  <a:gd name="connsiteX0" fmla="*/ 218155 w 304800"/>
                  <a:gd name="connsiteY0" fmla="*/ 99872 h 200025"/>
                  <a:gd name="connsiteX1" fmla="*/ 296260 w 304800"/>
                  <a:gd name="connsiteY1" fmla="*/ 85585 h 200025"/>
                  <a:gd name="connsiteX2" fmla="*/ 284830 w 304800"/>
                  <a:gd name="connsiteY2" fmla="*/ 14147 h 200025"/>
                  <a:gd name="connsiteX3" fmla="*/ 205772 w 304800"/>
                  <a:gd name="connsiteY3" fmla="*/ 23672 h 200025"/>
                  <a:gd name="connsiteX4" fmla="*/ 181008 w 304800"/>
                  <a:gd name="connsiteY4" fmla="*/ 29387 h 200025"/>
                  <a:gd name="connsiteX5" fmla="*/ 91472 w 304800"/>
                  <a:gd name="connsiteY5" fmla="*/ 29387 h 200025"/>
                  <a:gd name="connsiteX6" fmla="*/ 83852 w 304800"/>
                  <a:gd name="connsiteY6" fmla="*/ 119875 h 200025"/>
                  <a:gd name="connsiteX7" fmla="*/ 51468 w 304800"/>
                  <a:gd name="connsiteY7" fmla="*/ 116065 h 200025"/>
                  <a:gd name="connsiteX8" fmla="*/ 33 w 304800"/>
                  <a:gd name="connsiteY8" fmla="*/ 162737 h 200025"/>
                  <a:gd name="connsiteX9" fmla="*/ 48610 w 304800"/>
                  <a:gd name="connsiteY9" fmla="*/ 209410 h 200025"/>
                  <a:gd name="connsiteX10" fmla="*/ 93377 w 304800"/>
                  <a:gd name="connsiteY10" fmla="*/ 154165 h 200025"/>
                  <a:gd name="connsiteX11" fmla="*/ 85758 w 304800"/>
                  <a:gd name="connsiteY11" fmla="*/ 121780 h 200025"/>
                  <a:gd name="connsiteX12" fmla="*/ 83852 w 304800"/>
                  <a:gd name="connsiteY12" fmla="*/ 118922 h 200025"/>
                  <a:gd name="connsiteX13" fmla="*/ 85758 w 304800"/>
                  <a:gd name="connsiteY13" fmla="*/ 120827 h 200025"/>
                  <a:gd name="connsiteX14" fmla="*/ 132430 w 304800"/>
                  <a:gd name="connsiteY14" fmla="*/ 141782 h 200025"/>
                  <a:gd name="connsiteX15" fmla="*/ 155290 w 304800"/>
                  <a:gd name="connsiteY15" fmla="*/ 161785 h 200025"/>
                  <a:gd name="connsiteX16" fmla="*/ 204820 w 304800"/>
                  <a:gd name="connsiteY16" fmla="*/ 207505 h 200025"/>
                  <a:gd name="connsiteX17" fmla="*/ 248635 w 304800"/>
                  <a:gd name="connsiteY17" fmla="*/ 170357 h 200025"/>
                  <a:gd name="connsiteX18" fmla="*/ 211488 w 304800"/>
                  <a:gd name="connsiteY18" fmla="*/ 114160 h 200025"/>
                  <a:gd name="connsiteX19" fmla="*/ 197200 w 304800"/>
                  <a:gd name="connsiteY19" fmla="*/ 101777 h 200025"/>
                  <a:gd name="connsiteX20" fmla="*/ 218155 w 304800"/>
                  <a:gd name="connsiteY20" fmla="*/ 99872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4800" h="200025">
                    <a:moveTo>
                      <a:pt x="218155" y="99872"/>
                    </a:moveTo>
                    <a:cubicBezTo>
                      <a:pt x="248635" y="119875"/>
                      <a:pt x="276258" y="114160"/>
                      <a:pt x="296260" y="85585"/>
                    </a:cubicBezTo>
                    <a:cubicBezTo>
                      <a:pt x="314358" y="59867"/>
                      <a:pt x="309595" y="33197"/>
                      <a:pt x="284830" y="14147"/>
                    </a:cubicBezTo>
                    <a:cubicBezTo>
                      <a:pt x="257208" y="-7760"/>
                      <a:pt x="228633" y="-3950"/>
                      <a:pt x="205772" y="23672"/>
                    </a:cubicBezTo>
                    <a:cubicBezTo>
                      <a:pt x="198152" y="33197"/>
                      <a:pt x="194343" y="39865"/>
                      <a:pt x="181008" y="29387"/>
                    </a:cubicBezTo>
                    <a:cubicBezTo>
                      <a:pt x="152433" y="4622"/>
                      <a:pt x="120047" y="2717"/>
                      <a:pt x="91472" y="29387"/>
                    </a:cubicBezTo>
                    <a:cubicBezTo>
                      <a:pt x="61945" y="56057"/>
                      <a:pt x="63850" y="87490"/>
                      <a:pt x="83852" y="119875"/>
                    </a:cubicBezTo>
                    <a:cubicBezTo>
                      <a:pt x="73375" y="118922"/>
                      <a:pt x="61945" y="116065"/>
                      <a:pt x="51468" y="116065"/>
                    </a:cubicBezTo>
                    <a:cubicBezTo>
                      <a:pt x="19083" y="114160"/>
                      <a:pt x="-920" y="129400"/>
                      <a:pt x="33" y="162737"/>
                    </a:cubicBezTo>
                    <a:cubicBezTo>
                      <a:pt x="33" y="193217"/>
                      <a:pt x="19083" y="211315"/>
                      <a:pt x="48610" y="209410"/>
                    </a:cubicBezTo>
                    <a:cubicBezTo>
                      <a:pt x="79090" y="207505"/>
                      <a:pt x="96235" y="186550"/>
                      <a:pt x="93377" y="154165"/>
                    </a:cubicBezTo>
                    <a:cubicBezTo>
                      <a:pt x="92425" y="143687"/>
                      <a:pt x="88615" y="133210"/>
                      <a:pt x="85758" y="121780"/>
                    </a:cubicBezTo>
                    <a:cubicBezTo>
                      <a:pt x="85758" y="121780"/>
                      <a:pt x="84805" y="119875"/>
                      <a:pt x="83852" y="118922"/>
                    </a:cubicBezTo>
                    <a:lnTo>
                      <a:pt x="85758" y="120827"/>
                    </a:lnTo>
                    <a:cubicBezTo>
                      <a:pt x="100045" y="131305"/>
                      <a:pt x="114333" y="141782"/>
                      <a:pt x="132430" y="141782"/>
                    </a:cubicBezTo>
                    <a:cubicBezTo>
                      <a:pt x="146718" y="141782"/>
                      <a:pt x="154338" y="143687"/>
                      <a:pt x="155290" y="161785"/>
                    </a:cubicBezTo>
                    <a:cubicBezTo>
                      <a:pt x="156243" y="191312"/>
                      <a:pt x="176245" y="208457"/>
                      <a:pt x="204820" y="207505"/>
                    </a:cubicBezTo>
                    <a:cubicBezTo>
                      <a:pt x="226727" y="207505"/>
                      <a:pt x="243872" y="193217"/>
                      <a:pt x="248635" y="170357"/>
                    </a:cubicBezTo>
                    <a:cubicBezTo>
                      <a:pt x="254350" y="140830"/>
                      <a:pt x="241968" y="121780"/>
                      <a:pt x="211488" y="114160"/>
                    </a:cubicBezTo>
                    <a:cubicBezTo>
                      <a:pt x="204820" y="112255"/>
                      <a:pt x="193390" y="114160"/>
                      <a:pt x="197200" y="101777"/>
                    </a:cubicBezTo>
                    <a:cubicBezTo>
                      <a:pt x="201963" y="85585"/>
                      <a:pt x="209583" y="94157"/>
                      <a:pt x="218155" y="9987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75">
                <a:extLst>
                  <a:ext uri="{FF2B5EF4-FFF2-40B4-BE49-F238E27FC236}">
                    <a16:creationId xmlns:a16="http://schemas.microsoft.com/office/drawing/2014/main" id="{A7935861-FADC-4AE9-B2C4-248D38F95513}"/>
                  </a:ext>
                </a:extLst>
              </p:cNvPr>
              <p:cNvSpPr/>
              <p:nvPr/>
            </p:nvSpPr>
            <p:spPr>
              <a:xfrm>
                <a:off x="6007320" y="3727132"/>
                <a:ext cx="152400" cy="123825"/>
              </a:xfrm>
              <a:custGeom>
                <a:avLst/>
                <a:gdLst>
                  <a:gd name="connsiteX0" fmla="*/ 20100 w 152400"/>
                  <a:gd name="connsiteY0" fmla="*/ 70485 h 123825"/>
                  <a:gd name="connsiteX1" fmla="*/ 75345 w 152400"/>
                  <a:gd name="connsiteY1" fmla="*/ 113348 h 123825"/>
                  <a:gd name="connsiteX2" fmla="*/ 138210 w 152400"/>
                  <a:gd name="connsiteY2" fmla="*/ 111443 h 123825"/>
                  <a:gd name="connsiteX3" fmla="*/ 141067 w 152400"/>
                  <a:gd name="connsiteY3" fmla="*/ 47625 h 123825"/>
                  <a:gd name="connsiteX4" fmla="*/ 45817 w 152400"/>
                  <a:gd name="connsiteY4" fmla="*/ 0 h 123825"/>
                  <a:gd name="connsiteX5" fmla="*/ 2002 w 152400"/>
                  <a:gd name="connsiteY5" fmla="*/ 26670 h 123825"/>
                  <a:gd name="connsiteX6" fmla="*/ 20100 w 152400"/>
                  <a:gd name="connsiteY6" fmla="*/ 7048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0100" y="70485"/>
                    </a:moveTo>
                    <a:cubicBezTo>
                      <a:pt x="46770" y="77153"/>
                      <a:pt x="59152" y="94298"/>
                      <a:pt x="75345" y="113348"/>
                    </a:cubicBezTo>
                    <a:cubicBezTo>
                      <a:pt x="93442" y="133350"/>
                      <a:pt x="119160" y="131445"/>
                      <a:pt x="138210" y="111443"/>
                    </a:cubicBezTo>
                    <a:cubicBezTo>
                      <a:pt x="157260" y="92393"/>
                      <a:pt x="160117" y="67628"/>
                      <a:pt x="141067" y="47625"/>
                    </a:cubicBezTo>
                    <a:cubicBezTo>
                      <a:pt x="113445" y="19050"/>
                      <a:pt x="63915" y="36195"/>
                      <a:pt x="45817" y="0"/>
                    </a:cubicBezTo>
                    <a:cubicBezTo>
                      <a:pt x="20100" y="0"/>
                      <a:pt x="7717" y="10478"/>
                      <a:pt x="2002" y="26670"/>
                    </a:cubicBezTo>
                    <a:cubicBezTo>
                      <a:pt x="-3713" y="46673"/>
                      <a:pt x="2955" y="66675"/>
                      <a:pt x="20100" y="7048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76">
                <a:extLst>
                  <a:ext uri="{FF2B5EF4-FFF2-40B4-BE49-F238E27FC236}">
                    <a16:creationId xmlns:a16="http://schemas.microsoft.com/office/drawing/2014/main" id="{F9448623-0A14-42D8-9906-8C2FAC2B3204}"/>
                  </a:ext>
                </a:extLst>
              </p:cNvPr>
              <p:cNvSpPr/>
              <p:nvPr/>
            </p:nvSpPr>
            <p:spPr>
              <a:xfrm>
                <a:off x="6026436" y="3469005"/>
                <a:ext cx="104775" cy="104775"/>
              </a:xfrm>
              <a:custGeom>
                <a:avLst/>
                <a:gdLst>
                  <a:gd name="connsiteX0" fmla="*/ 54324 w 104775"/>
                  <a:gd name="connsiteY0" fmla="*/ 113347 h 104775"/>
                  <a:gd name="connsiteX1" fmla="*/ 112426 w 104775"/>
                  <a:gd name="connsiteY1" fmla="*/ 57150 h 104775"/>
                  <a:gd name="connsiteX2" fmla="*/ 54324 w 104775"/>
                  <a:gd name="connsiteY2" fmla="*/ 0 h 104775"/>
                  <a:gd name="connsiteX3" fmla="*/ 31 w 104775"/>
                  <a:gd name="connsiteY3" fmla="*/ 58102 h 104775"/>
                  <a:gd name="connsiteX4" fmla="*/ 54324 w 104775"/>
                  <a:gd name="connsiteY4" fmla="*/ 11334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54324" y="113347"/>
                    </a:moveTo>
                    <a:cubicBezTo>
                      <a:pt x="88614" y="114300"/>
                      <a:pt x="112426" y="92392"/>
                      <a:pt x="112426" y="57150"/>
                    </a:cubicBezTo>
                    <a:cubicBezTo>
                      <a:pt x="112426" y="22860"/>
                      <a:pt x="91471" y="1905"/>
                      <a:pt x="54324" y="0"/>
                    </a:cubicBezTo>
                    <a:cubicBezTo>
                      <a:pt x="20034" y="3810"/>
                      <a:pt x="-921" y="21907"/>
                      <a:pt x="31" y="58102"/>
                    </a:cubicBezTo>
                    <a:cubicBezTo>
                      <a:pt x="984" y="92392"/>
                      <a:pt x="21939" y="112395"/>
                      <a:pt x="54324" y="11334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77">
                <a:extLst>
                  <a:ext uri="{FF2B5EF4-FFF2-40B4-BE49-F238E27FC236}">
                    <a16:creationId xmlns:a16="http://schemas.microsoft.com/office/drawing/2014/main" id="{73692652-2C99-4099-A34C-2CBCF9E85DBF}"/>
                  </a:ext>
                </a:extLst>
              </p:cNvPr>
              <p:cNvSpPr/>
              <p:nvPr/>
            </p:nvSpPr>
            <p:spPr>
              <a:xfrm>
                <a:off x="6016908" y="4546242"/>
                <a:ext cx="95250" cy="85725"/>
              </a:xfrm>
              <a:custGeom>
                <a:avLst/>
                <a:gdLst>
                  <a:gd name="connsiteX0" fmla="*/ 95284 w 95250"/>
                  <a:gd name="connsiteY0" fmla="*/ 44807 h 85725"/>
                  <a:gd name="connsiteX1" fmla="*/ 45754 w 95250"/>
                  <a:gd name="connsiteY1" fmla="*/ 40 h 85725"/>
                  <a:gd name="connsiteX2" fmla="*/ 34 w 95250"/>
                  <a:gd name="connsiteY2" fmla="*/ 44807 h 85725"/>
                  <a:gd name="connsiteX3" fmla="*/ 46707 w 95250"/>
                  <a:gd name="connsiteY3" fmla="*/ 93385 h 85725"/>
                  <a:gd name="connsiteX4" fmla="*/ 95284 w 95250"/>
                  <a:gd name="connsiteY4" fmla="*/ 4480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95284" y="44807"/>
                    </a:moveTo>
                    <a:cubicBezTo>
                      <a:pt x="91474" y="15280"/>
                      <a:pt x="75282" y="-913"/>
                      <a:pt x="45754" y="40"/>
                    </a:cubicBezTo>
                    <a:cubicBezTo>
                      <a:pt x="18132" y="992"/>
                      <a:pt x="987" y="17185"/>
                      <a:pt x="34" y="44807"/>
                    </a:cubicBezTo>
                    <a:cubicBezTo>
                      <a:pt x="-918" y="75287"/>
                      <a:pt x="18132" y="93385"/>
                      <a:pt x="46707" y="93385"/>
                    </a:cubicBezTo>
                    <a:cubicBezTo>
                      <a:pt x="76234" y="93385"/>
                      <a:pt x="93379" y="75287"/>
                      <a:pt x="95284" y="4480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78">
                <a:extLst>
                  <a:ext uri="{FF2B5EF4-FFF2-40B4-BE49-F238E27FC236}">
                    <a16:creationId xmlns:a16="http://schemas.microsoft.com/office/drawing/2014/main" id="{425A12BA-E7E6-4860-847E-D1FF2B08EC51}"/>
                  </a:ext>
                </a:extLst>
              </p:cNvPr>
              <p:cNvSpPr/>
              <p:nvPr/>
            </p:nvSpPr>
            <p:spPr>
              <a:xfrm>
                <a:off x="5910223" y="3651884"/>
                <a:ext cx="85725" cy="95250"/>
              </a:xfrm>
              <a:custGeom>
                <a:avLst/>
                <a:gdLst>
                  <a:gd name="connsiteX0" fmla="*/ 46712 w 85725"/>
                  <a:gd name="connsiteY0" fmla="*/ 96203 h 95250"/>
                  <a:gd name="connsiteX1" fmla="*/ 93385 w 85725"/>
                  <a:gd name="connsiteY1" fmla="*/ 47625 h 95250"/>
                  <a:gd name="connsiteX2" fmla="*/ 44807 w 85725"/>
                  <a:gd name="connsiteY2" fmla="*/ 0 h 95250"/>
                  <a:gd name="connsiteX3" fmla="*/ 40 w 85725"/>
                  <a:gd name="connsiteY3" fmla="*/ 44768 h 95250"/>
                  <a:gd name="connsiteX4" fmla="*/ 46712 w 85725"/>
                  <a:gd name="connsiteY4" fmla="*/ 9620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6712" y="96203"/>
                    </a:moveTo>
                    <a:cubicBezTo>
                      <a:pt x="74335" y="93345"/>
                      <a:pt x="93385" y="77153"/>
                      <a:pt x="93385" y="47625"/>
                    </a:cubicBezTo>
                    <a:cubicBezTo>
                      <a:pt x="93385" y="19050"/>
                      <a:pt x="75287" y="0"/>
                      <a:pt x="44807" y="0"/>
                    </a:cubicBezTo>
                    <a:cubicBezTo>
                      <a:pt x="17185" y="0"/>
                      <a:pt x="992" y="17145"/>
                      <a:pt x="40" y="44768"/>
                    </a:cubicBezTo>
                    <a:cubicBezTo>
                      <a:pt x="-913" y="76200"/>
                      <a:pt x="15280" y="92393"/>
                      <a:pt x="46712" y="9620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79">
                <a:extLst>
                  <a:ext uri="{FF2B5EF4-FFF2-40B4-BE49-F238E27FC236}">
                    <a16:creationId xmlns:a16="http://schemas.microsoft.com/office/drawing/2014/main" id="{709F092F-E135-45BF-9403-D725D19C854D}"/>
                  </a:ext>
                </a:extLst>
              </p:cNvPr>
              <p:cNvSpPr/>
              <p:nvPr/>
            </p:nvSpPr>
            <p:spPr>
              <a:xfrm>
                <a:off x="5909310" y="4593871"/>
                <a:ext cx="95250" cy="85725"/>
              </a:xfrm>
              <a:custGeom>
                <a:avLst/>
                <a:gdLst>
                  <a:gd name="connsiteX0" fmla="*/ 46673 w 95250"/>
                  <a:gd name="connsiteY0" fmla="*/ 94334 h 85725"/>
                  <a:gd name="connsiteX1" fmla="*/ 95250 w 95250"/>
                  <a:gd name="connsiteY1" fmla="*/ 45756 h 85725"/>
                  <a:gd name="connsiteX2" fmla="*/ 44768 w 95250"/>
                  <a:gd name="connsiteY2" fmla="*/ 36 h 85725"/>
                  <a:gd name="connsiteX3" fmla="*/ 0 w 95250"/>
                  <a:gd name="connsiteY3" fmla="*/ 44803 h 85725"/>
                  <a:gd name="connsiteX4" fmla="*/ 46673 w 95250"/>
                  <a:gd name="connsiteY4" fmla="*/ 9433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6673" y="94334"/>
                    </a:moveTo>
                    <a:cubicBezTo>
                      <a:pt x="76200" y="94334"/>
                      <a:pt x="91440" y="75284"/>
                      <a:pt x="95250" y="45756"/>
                    </a:cubicBezTo>
                    <a:cubicBezTo>
                      <a:pt x="90488" y="17181"/>
                      <a:pt x="75248" y="-916"/>
                      <a:pt x="44768" y="36"/>
                    </a:cubicBezTo>
                    <a:cubicBezTo>
                      <a:pt x="17145" y="988"/>
                      <a:pt x="953" y="17181"/>
                      <a:pt x="0" y="44803"/>
                    </a:cubicBezTo>
                    <a:cubicBezTo>
                      <a:pt x="0" y="75284"/>
                      <a:pt x="18098" y="93381"/>
                      <a:pt x="46673" y="9433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80">
                <a:extLst>
                  <a:ext uri="{FF2B5EF4-FFF2-40B4-BE49-F238E27FC236}">
                    <a16:creationId xmlns:a16="http://schemas.microsoft.com/office/drawing/2014/main" id="{FFD52777-E5FE-43D1-83D6-B04ED4FA5583}"/>
                  </a:ext>
                </a:extLst>
              </p:cNvPr>
              <p:cNvSpPr/>
              <p:nvPr/>
            </p:nvSpPr>
            <p:spPr>
              <a:xfrm>
                <a:off x="5910263" y="3778533"/>
                <a:ext cx="85725" cy="95250"/>
              </a:xfrm>
              <a:custGeom>
                <a:avLst/>
                <a:gdLst>
                  <a:gd name="connsiteX0" fmla="*/ 45720 w 85725"/>
                  <a:gd name="connsiteY0" fmla="*/ 95284 h 95250"/>
                  <a:gd name="connsiteX1" fmla="*/ 93345 w 85725"/>
                  <a:gd name="connsiteY1" fmla="*/ 46707 h 95250"/>
                  <a:gd name="connsiteX2" fmla="*/ 43815 w 85725"/>
                  <a:gd name="connsiteY2" fmla="*/ 34 h 95250"/>
                  <a:gd name="connsiteX3" fmla="*/ 0 w 85725"/>
                  <a:gd name="connsiteY3" fmla="*/ 45754 h 95250"/>
                  <a:gd name="connsiteX4" fmla="*/ 45720 w 85725"/>
                  <a:gd name="connsiteY4" fmla="*/ 9528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5720" y="95284"/>
                    </a:moveTo>
                    <a:cubicBezTo>
                      <a:pt x="75247" y="92426"/>
                      <a:pt x="94297" y="76234"/>
                      <a:pt x="93345" y="46707"/>
                    </a:cubicBezTo>
                    <a:cubicBezTo>
                      <a:pt x="92392" y="18132"/>
                      <a:pt x="73342" y="-918"/>
                      <a:pt x="43815" y="34"/>
                    </a:cubicBezTo>
                    <a:cubicBezTo>
                      <a:pt x="17145" y="986"/>
                      <a:pt x="0" y="17179"/>
                      <a:pt x="0" y="45754"/>
                    </a:cubicBezTo>
                    <a:cubicBezTo>
                      <a:pt x="0" y="77186"/>
                      <a:pt x="16192" y="92426"/>
                      <a:pt x="45720" y="952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81">
                <a:extLst>
                  <a:ext uri="{FF2B5EF4-FFF2-40B4-BE49-F238E27FC236}">
                    <a16:creationId xmlns:a16="http://schemas.microsoft.com/office/drawing/2014/main" id="{8BEA4414-F740-493B-872E-9ADA6EACBBD2}"/>
                  </a:ext>
                </a:extLst>
              </p:cNvPr>
              <p:cNvSpPr/>
              <p:nvPr/>
            </p:nvSpPr>
            <p:spPr>
              <a:xfrm>
                <a:off x="5909967" y="3959508"/>
                <a:ext cx="85725" cy="85725"/>
              </a:xfrm>
              <a:custGeom>
                <a:avLst/>
                <a:gdLst>
                  <a:gd name="connsiteX0" fmla="*/ 46016 w 85725"/>
                  <a:gd name="connsiteY0" fmla="*/ 94332 h 85725"/>
                  <a:gd name="connsiteX1" fmla="*/ 94593 w 85725"/>
                  <a:gd name="connsiteY1" fmla="*/ 47659 h 85725"/>
                  <a:gd name="connsiteX2" fmla="*/ 44111 w 85725"/>
                  <a:gd name="connsiteY2" fmla="*/ 34 h 85725"/>
                  <a:gd name="connsiteX3" fmla="*/ 296 w 85725"/>
                  <a:gd name="connsiteY3" fmla="*/ 50517 h 85725"/>
                  <a:gd name="connsiteX4" fmla="*/ 46016 w 85725"/>
                  <a:gd name="connsiteY4" fmla="*/ 9433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6016" y="94332"/>
                    </a:moveTo>
                    <a:cubicBezTo>
                      <a:pt x="76496" y="94332"/>
                      <a:pt x="90783" y="75282"/>
                      <a:pt x="94593" y="47659"/>
                    </a:cubicBezTo>
                    <a:cubicBezTo>
                      <a:pt x="89831" y="18132"/>
                      <a:pt x="72686" y="-918"/>
                      <a:pt x="44111" y="34"/>
                    </a:cubicBezTo>
                    <a:cubicBezTo>
                      <a:pt x="15536" y="1939"/>
                      <a:pt x="-2562" y="20036"/>
                      <a:pt x="296" y="50517"/>
                    </a:cubicBezTo>
                    <a:cubicBezTo>
                      <a:pt x="2201" y="79092"/>
                      <a:pt x="18393" y="94332"/>
                      <a:pt x="46016" y="9433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82">
                <a:extLst>
                  <a:ext uri="{FF2B5EF4-FFF2-40B4-BE49-F238E27FC236}">
                    <a16:creationId xmlns:a16="http://schemas.microsoft.com/office/drawing/2014/main" id="{BD46B997-2178-4166-8510-7AF653295660}"/>
                  </a:ext>
                </a:extLst>
              </p:cNvPr>
              <p:cNvSpPr/>
              <p:nvPr/>
            </p:nvSpPr>
            <p:spPr>
              <a:xfrm>
                <a:off x="5910263" y="4448175"/>
                <a:ext cx="95250" cy="85725"/>
              </a:xfrm>
              <a:custGeom>
                <a:avLst/>
                <a:gdLst>
                  <a:gd name="connsiteX0" fmla="*/ 43815 w 95250"/>
                  <a:gd name="connsiteY0" fmla="*/ 94297 h 85725"/>
                  <a:gd name="connsiteX1" fmla="*/ 95250 w 95250"/>
                  <a:gd name="connsiteY1" fmla="*/ 48578 h 85725"/>
                  <a:gd name="connsiteX2" fmla="*/ 47625 w 95250"/>
                  <a:gd name="connsiteY2" fmla="*/ 0 h 85725"/>
                  <a:gd name="connsiteX3" fmla="*/ 0 w 95250"/>
                  <a:gd name="connsiteY3" fmla="*/ 47625 h 85725"/>
                  <a:gd name="connsiteX4" fmla="*/ 43815 w 95250"/>
                  <a:gd name="connsiteY4" fmla="*/ 9429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3815" y="94297"/>
                    </a:moveTo>
                    <a:cubicBezTo>
                      <a:pt x="73342" y="96203"/>
                      <a:pt x="89535" y="78105"/>
                      <a:pt x="95250" y="48578"/>
                    </a:cubicBezTo>
                    <a:cubicBezTo>
                      <a:pt x="92392" y="20003"/>
                      <a:pt x="77153" y="0"/>
                      <a:pt x="47625" y="0"/>
                    </a:cubicBezTo>
                    <a:cubicBezTo>
                      <a:pt x="19050" y="0"/>
                      <a:pt x="0" y="17145"/>
                      <a:pt x="0" y="47625"/>
                    </a:cubicBezTo>
                    <a:cubicBezTo>
                      <a:pt x="0" y="76200"/>
                      <a:pt x="16192" y="92393"/>
                      <a:pt x="43815" y="9429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83">
                <a:extLst>
                  <a:ext uri="{FF2B5EF4-FFF2-40B4-BE49-F238E27FC236}">
                    <a16:creationId xmlns:a16="http://schemas.microsoft.com/office/drawing/2014/main" id="{251E1A50-B0B6-4B95-8EFC-AF2C115DDC7D}"/>
                  </a:ext>
                </a:extLst>
              </p:cNvPr>
              <p:cNvSpPr/>
              <p:nvPr/>
            </p:nvSpPr>
            <p:spPr>
              <a:xfrm>
                <a:off x="5998845" y="4745315"/>
                <a:ext cx="95250" cy="85725"/>
              </a:xfrm>
              <a:custGeom>
                <a:avLst/>
                <a:gdLst>
                  <a:gd name="connsiteX0" fmla="*/ 45720 w 95250"/>
                  <a:gd name="connsiteY0" fmla="*/ 40 h 85725"/>
                  <a:gd name="connsiteX1" fmla="*/ 0 w 95250"/>
                  <a:gd name="connsiteY1" fmla="*/ 43855 h 85725"/>
                  <a:gd name="connsiteX2" fmla="*/ 46672 w 95250"/>
                  <a:gd name="connsiteY2" fmla="*/ 93385 h 85725"/>
                  <a:gd name="connsiteX3" fmla="*/ 95250 w 95250"/>
                  <a:gd name="connsiteY3" fmla="*/ 45760 h 85725"/>
                  <a:gd name="connsiteX4" fmla="*/ 45720 w 95250"/>
                  <a:gd name="connsiteY4" fmla="*/ 4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5720" y="40"/>
                    </a:moveTo>
                    <a:cubicBezTo>
                      <a:pt x="18097" y="992"/>
                      <a:pt x="952" y="16232"/>
                      <a:pt x="0" y="43855"/>
                    </a:cubicBezTo>
                    <a:cubicBezTo>
                      <a:pt x="0" y="73382"/>
                      <a:pt x="17145" y="92432"/>
                      <a:pt x="46672" y="93385"/>
                    </a:cubicBezTo>
                    <a:cubicBezTo>
                      <a:pt x="75247" y="93385"/>
                      <a:pt x="92392" y="76240"/>
                      <a:pt x="95250" y="45760"/>
                    </a:cubicBezTo>
                    <a:cubicBezTo>
                      <a:pt x="92392" y="15280"/>
                      <a:pt x="76200" y="-913"/>
                      <a:pt x="45720" y="4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84">
                <a:extLst>
                  <a:ext uri="{FF2B5EF4-FFF2-40B4-BE49-F238E27FC236}">
                    <a16:creationId xmlns:a16="http://schemas.microsoft.com/office/drawing/2014/main" id="{97424DD7-1961-46C8-8814-7A7F054A2A6A}"/>
                  </a:ext>
                </a:extLst>
              </p:cNvPr>
              <p:cNvSpPr/>
              <p:nvPr/>
            </p:nvSpPr>
            <p:spPr>
              <a:xfrm>
                <a:off x="5910223" y="4268961"/>
                <a:ext cx="85725" cy="85725"/>
              </a:xfrm>
              <a:custGeom>
                <a:avLst/>
                <a:gdLst>
                  <a:gd name="connsiteX0" fmla="*/ 42902 w 85725"/>
                  <a:gd name="connsiteY0" fmla="*/ 144 h 85725"/>
                  <a:gd name="connsiteX1" fmla="*/ 40 w 85725"/>
                  <a:gd name="connsiteY1" fmla="*/ 45864 h 85725"/>
                  <a:gd name="connsiteX2" fmla="*/ 47665 w 85725"/>
                  <a:gd name="connsiteY2" fmla="*/ 93489 h 85725"/>
                  <a:gd name="connsiteX3" fmla="*/ 94337 w 85725"/>
                  <a:gd name="connsiteY3" fmla="*/ 44911 h 85725"/>
                  <a:gd name="connsiteX4" fmla="*/ 42902 w 85725"/>
                  <a:gd name="connsiteY4" fmla="*/ 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2902" y="144"/>
                    </a:moveTo>
                    <a:cubicBezTo>
                      <a:pt x="15280" y="2049"/>
                      <a:pt x="-913" y="18241"/>
                      <a:pt x="40" y="45864"/>
                    </a:cubicBezTo>
                    <a:cubicBezTo>
                      <a:pt x="40" y="76344"/>
                      <a:pt x="19090" y="93489"/>
                      <a:pt x="47665" y="93489"/>
                    </a:cubicBezTo>
                    <a:cubicBezTo>
                      <a:pt x="77192" y="93489"/>
                      <a:pt x="91480" y="72534"/>
                      <a:pt x="94337" y="44911"/>
                    </a:cubicBezTo>
                    <a:cubicBezTo>
                      <a:pt x="89575" y="15384"/>
                      <a:pt x="73382" y="-1761"/>
                      <a:pt x="42902" y="14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85">
                <a:extLst>
                  <a:ext uri="{FF2B5EF4-FFF2-40B4-BE49-F238E27FC236}">
                    <a16:creationId xmlns:a16="http://schemas.microsoft.com/office/drawing/2014/main" id="{6F646845-E06B-4D5B-B985-41920A4FB066}"/>
                  </a:ext>
                </a:extLst>
              </p:cNvPr>
              <p:cNvSpPr/>
              <p:nvPr/>
            </p:nvSpPr>
            <p:spPr>
              <a:xfrm>
                <a:off x="5910223" y="4792948"/>
                <a:ext cx="85725" cy="85725"/>
              </a:xfrm>
              <a:custGeom>
                <a:avLst/>
                <a:gdLst>
                  <a:gd name="connsiteX0" fmla="*/ 45760 w 85725"/>
                  <a:gd name="connsiteY0" fmla="*/ 31 h 85725"/>
                  <a:gd name="connsiteX1" fmla="*/ 40 w 85725"/>
                  <a:gd name="connsiteY1" fmla="*/ 48609 h 85725"/>
                  <a:gd name="connsiteX2" fmla="*/ 44807 w 85725"/>
                  <a:gd name="connsiteY2" fmla="*/ 93376 h 85725"/>
                  <a:gd name="connsiteX3" fmla="*/ 94337 w 85725"/>
                  <a:gd name="connsiteY3" fmla="*/ 46704 h 85725"/>
                  <a:gd name="connsiteX4" fmla="*/ 45760 w 85725"/>
                  <a:gd name="connsiteY4" fmla="*/ 3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60" y="31"/>
                    </a:moveTo>
                    <a:cubicBezTo>
                      <a:pt x="15280" y="983"/>
                      <a:pt x="-913" y="18129"/>
                      <a:pt x="40" y="48609"/>
                    </a:cubicBezTo>
                    <a:cubicBezTo>
                      <a:pt x="992" y="77184"/>
                      <a:pt x="18137" y="92424"/>
                      <a:pt x="44807" y="93376"/>
                    </a:cubicBezTo>
                    <a:cubicBezTo>
                      <a:pt x="74335" y="94329"/>
                      <a:pt x="90527" y="76231"/>
                      <a:pt x="94337" y="46704"/>
                    </a:cubicBezTo>
                    <a:cubicBezTo>
                      <a:pt x="88622" y="20034"/>
                      <a:pt x="77192" y="-921"/>
                      <a:pt x="45760" y="31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86">
                <a:extLst>
                  <a:ext uri="{FF2B5EF4-FFF2-40B4-BE49-F238E27FC236}">
                    <a16:creationId xmlns:a16="http://schemas.microsoft.com/office/drawing/2014/main" id="{3561876A-A4C4-4BBA-9DBC-3A0EE22BEDB9}"/>
                  </a:ext>
                </a:extLst>
              </p:cNvPr>
              <p:cNvSpPr/>
              <p:nvPr/>
            </p:nvSpPr>
            <p:spPr>
              <a:xfrm>
                <a:off x="6068378" y="4320395"/>
                <a:ext cx="85725" cy="85725"/>
              </a:xfrm>
              <a:custGeom>
                <a:avLst/>
                <a:gdLst>
                  <a:gd name="connsiteX0" fmla="*/ 44767 w 85725"/>
                  <a:gd name="connsiteY0" fmla="*/ 86822 h 85725"/>
                  <a:gd name="connsiteX1" fmla="*/ 90488 w 85725"/>
                  <a:gd name="connsiteY1" fmla="*/ 42054 h 85725"/>
                  <a:gd name="connsiteX2" fmla="*/ 41910 w 85725"/>
                  <a:gd name="connsiteY2" fmla="*/ 144 h 85725"/>
                  <a:gd name="connsiteX3" fmla="*/ 0 w 85725"/>
                  <a:gd name="connsiteY3" fmla="*/ 43007 h 85725"/>
                  <a:gd name="connsiteX4" fmla="*/ 44767 w 85725"/>
                  <a:gd name="connsiteY4" fmla="*/ 8682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4767" y="86822"/>
                    </a:moveTo>
                    <a:cubicBezTo>
                      <a:pt x="74295" y="86822"/>
                      <a:pt x="86677" y="67772"/>
                      <a:pt x="90488" y="42054"/>
                    </a:cubicBezTo>
                    <a:cubicBezTo>
                      <a:pt x="84772" y="15384"/>
                      <a:pt x="70485" y="-1761"/>
                      <a:pt x="41910" y="144"/>
                    </a:cubicBezTo>
                    <a:cubicBezTo>
                      <a:pt x="15240" y="1097"/>
                      <a:pt x="0" y="19194"/>
                      <a:pt x="0" y="43007"/>
                    </a:cubicBezTo>
                    <a:cubicBezTo>
                      <a:pt x="0" y="68724"/>
                      <a:pt x="16192" y="86822"/>
                      <a:pt x="44767" y="8682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87">
                <a:extLst>
                  <a:ext uri="{FF2B5EF4-FFF2-40B4-BE49-F238E27FC236}">
                    <a16:creationId xmlns:a16="http://schemas.microsoft.com/office/drawing/2014/main" id="{12CB507C-E4C2-4D20-BFDD-BA6ABF82ABF7}"/>
                  </a:ext>
                </a:extLst>
              </p:cNvPr>
              <p:cNvSpPr/>
              <p:nvPr/>
            </p:nvSpPr>
            <p:spPr>
              <a:xfrm>
                <a:off x="6068378" y="4643437"/>
                <a:ext cx="85725" cy="85725"/>
              </a:xfrm>
              <a:custGeom>
                <a:avLst/>
                <a:gdLst>
                  <a:gd name="connsiteX0" fmla="*/ 45720 w 85725"/>
                  <a:gd name="connsiteY0" fmla="*/ 0 h 85725"/>
                  <a:gd name="connsiteX1" fmla="*/ 0 w 85725"/>
                  <a:gd name="connsiteY1" fmla="*/ 45720 h 85725"/>
                  <a:gd name="connsiteX2" fmla="*/ 40957 w 85725"/>
                  <a:gd name="connsiteY2" fmla="*/ 88582 h 85725"/>
                  <a:gd name="connsiteX3" fmla="*/ 88582 w 85725"/>
                  <a:gd name="connsiteY3" fmla="*/ 46672 h 85725"/>
                  <a:gd name="connsiteX4" fmla="*/ 45720 w 85725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20" y="0"/>
                    </a:moveTo>
                    <a:cubicBezTo>
                      <a:pt x="18097" y="2857"/>
                      <a:pt x="0" y="18097"/>
                      <a:pt x="0" y="45720"/>
                    </a:cubicBezTo>
                    <a:cubicBezTo>
                      <a:pt x="0" y="70485"/>
                      <a:pt x="14288" y="87630"/>
                      <a:pt x="40957" y="88582"/>
                    </a:cubicBezTo>
                    <a:cubicBezTo>
                      <a:pt x="69532" y="90488"/>
                      <a:pt x="86677" y="74295"/>
                      <a:pt x="88582" y="46672"/>
                    </a:cubicBezTo>
                    <a:cubicBezTo>
                      <a:pt x="90488" y="19050"/>
                      <a:pt x="72390" y="3810"/>
                      <a:pt x="4572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88">
                <a:extLst>
                  <a:ext uri="{FF2B5EF4-FFF2-40B4-BE49-F238E27FC236}">
                    <a16:creationId xmlns:a16="http://schemas.microsoft.com/office/drawing/2014/main" id="{8E5A36FE-CC3B-4A89-86DB-905BC080BB94}"/>
                  </a:ext>
                </a:extLst>
              </p:cNvPr>
              <p:cNvSpPr/>
              <p:nvPr/>
            </p:nvSpPr>
            <p:spPr>
              <a:xfrm>
                <a:off x="6052007" y="3938587"/>
                <a:ext cx="85725" cy="85725"/>
              </a:xfrm>
              <a:custGeom>
                <a:avLst/>
                <a:gdLst>
                  <a:gd name="connsiteX0" fmla="*/ 178 w 85725"/>
                  <a:gd name="connsiteY0" fmla="*/ 40957 h 85725"/>
                  <a:gd name="connsiteX1" fmla="*/ 41136 w 85725"/>
                  <a:gd name="connsiteY1" fmla="*/ 87630 h 85725"/>
                  <a:gd name="connsiteX2" fmla="*/ 85903 w 85725"/>
                  <a:gd name="connsiteY2" fmla="*/ 48578 h 85725"/>
                  <a:gd name="connsiteX3" fmla="*/ 43993 w 85725"/>
                  <a:gd name="connsiteY3" fmla="*/ 0 h 85725"/>
                  <a:gd name="connsiteX4" fmla="*/ 178 w 85725"/>
                  <a:gd name="connsiteY4" fmla="*/ 4095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178" y="40957"/>
                    </a:moveTo>
                    <a:cubicBezTo>
                      <a:pt x="-1727" y="69532"/>
                      <a:pt x="11608" y="86678"/>
                      <a:pt x="41136" y="87630"/>
                    </a:cubicBezTo>
                    <a:cubicBezTo>
                      <a:pt x="67806" y="88582"/>
                      <a:pt x="83998" y="73343"/>
                      <a:pt x="85903" y="48578"/>
                    </a:cubicBezTo>
                    <a:cubicBezTo>
                      <a:pt x="88761" y="20955"/>
                      <a:pt x="70663" y="5715"/>
                      <a:pt x="43993" y="0"/>
                    </a:cubicBezTo>
                    <a:cubicBezTo>
                      <a:pt x="20181" y="2857"/>
                      <a:pt x="2083" y="14288"/>
                      <a:pt x="178" y="4095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89">
                <a:extLst>
                  <a:ext uri="{FF2B5EF4-FFF2-40B4-BE49-F238E27FC236}">
                    <a16:creationId xmlns:a16="http://schemas.microsoft.com/office/drawing/2014/main" id="{5A15E455-66F4-4CF9-A1B8-12BB8109CB91}"/>
                  </a:ext>
                </a:extLst>
              </p:cNvPr>
              <p:cNvSpPr/>
              <p:nvPr/>
            </p:nvSpPr>
            <p:spPr>
              <a:xfrm>
                <a:off x="6159817" y="4228147"/>
                <a:ext cx="76200" cy="76200"/>
              </a:xfrm>
              <a:custGeom>
                <a:avLst/>
                <a:gdLst>
                  <a:gd name="connsiteX0" fmla="*/ 38100 w 76200"/>
                  <a:gd name="connsiteY0" fmla="*/ 0 h 76200"/>
                  <a:gd name="connsiteX1" fmla="*/ 0 w 76200"/>
                  <a:gd name="connsiteY1" fmla="*/ 39053 h 76200"/>
                  <a:gd name="connsiteX2" fmla="*/ 35242 w 76200"/>
                  <a:gd name="connsiteY2" fmla="*/ 76200 h 76200"/>
                  <a:gd name="connsiteX3" fmla="*/ 76200 w 76200"/>
                  <a:gd name="connsiteY3" fmla="*/ 40005 h 76200"/>
                  <a:gd name="connsiteX4" fmla="*/ 38100 w 76200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38100" y="0"/>
                    </a:moveTo>
                    <a:cubicBezTo>
                      <a:pt x="15240" y="2858"/>
                      <a:pt x="0" y="14288"/>
                      <a:pt x="0" y="39053"/>
                    </a:cubicBezTo>
                    <a:cubicBezTo>
                      <a:pt x="0" y="61913"/>
                      <a:pt x="14288" y="75247"/>
                      <a:pt x="35242" y="76200"/>
                    </a:cubicBezTo>
                    <a:cubicBezTo>
                      <a:pt x="59055" y="78105"/>
                      <a:pt x="75248" y="63818"/>
                      <a:pt x="76200" y="40005"/>
                    </a:cubicBezTo>
                    <a:cubicBezTo>
                      <a:pt x="76200" y="16193"/>
                      <a:pt x="60960" y="3810"/>
                      <a:pt x="3810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90">
                <a:extLst>
                  <a:ext uri="{FF2B5EF4-FFF2-40B4-BE49-F238E27FC236}">
                    <a16:creationId xmlns:a16="http://schemas.microsoft.com/office/drawing/2014/main" id="{3F50AAE8-3F7B-4937-AEB3-BC1FF1142F29}"/>
                  </a:ext>
                </a:extLst>
              </p:cNvPr>
              <p:cNvSpPr/>
              <p:nvPr/>
            </p:nvSpPr>
            <p:spPr>
              <a:xfrm>
                <a:off x="6009162" y="4228737"/>
                <a:ext cx="66675" cy="76200"/>
              </a:xfrm>
              <a:custGeom>
                <a:avLst/>
                <a:gdLst>
                  <a:gd name="connsiteX0" fmla="*/ 42070 w 66675"/>
                  <a:gd name="connsiteY0" fmla="*/ 362 h 76200"/>
                  <a:gd name="connsiteX1" fmla="*/ 160 w 66675"/>
                  <a:gd name="connsiteY1" fmla="*/ 34652 h 76200"/>
                  <a:gd name="connsiteX2" fmla="*/ 38260 w 66675"/>
                  <a:gd name="connsiteY2" fmla="*/ 76562 h 76200"/>
                  <a:gd name="connsiteX3" fmla="*/ 75408 w 66675"/>
                  <a:gd name="connsiteY3" fmla="*/ 38462 h 76200"/>
                  <a:gd name="connsiteX4" fmla="*/ 42070 w 66675"/>
                  <a:gd name="connsiteY4" fmla="*/ 36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2070" y="362"/>
                    </a:moveTo>
                    <a:cubicBezTo>
                      <a:pt x="18258" y="-2495"/>
                      <a:pt x="2065" y="11792"/>
                      <a:pt x="160" y="34652"/>
                    </a:cubicBezTo>
                    <a:cubicBezTo>
                      <a:pt x="-1745" y="58465"/>
                      <a:pt x="13495" y="71800"/>
                      <a:pt x="38260" y="76562"/>
                    </a:cubicBezTo>
                    <a:cubicBezTo>
                      <a:pt x="58263" y="72752"/>
                      <a:pt x="75408" y="63227"/>
                      <a:pt x="75408" y="38462"/>
                    </a:cubicBezTo>
                    <a:cubicBezTo>
                      <a:pt x="75408" y="16555"/>
                      <a:pt x="63025" y="2267"/>
                      <a:pt x="42070" y="36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91">
                <a:extLst>
                  <a:ext uri="{FF2B5EF4-FFF2-40B4-BE49-F238E27FC236}">
                    <a16:creationId xmlns:a16="http://schemas.microsoft.com/office/drawing/2014/main" id="{A5300B65-7CF3-47AE-AA1B-92D84134E33A}"/>
                  </a:ext>
                </a:extLst>
              </p:cNvPr>
              <p:cNvSpPr/>
              <p:nvPr/>
            </p:nvSpPr>
            <p:spPr>
              <a:xfrm>
                <a:off x="6008370" y="3860482"/>
                <a:ext cx="66675" cy="76200"/>
              </a:xfrm>
              <a:custGeom>
                <a:avLst/>
                <a:gdLst>
                  <a:gd name="connsiteX0" fmla="*/ 40005 w 66675"/>
                  <a:gd name="connsiteY0" fmla="*/ 0 h 76200"/>
                  <a:gd name="connsiteX1" fmla="*/ 0 w 66675"/>
                  <a:gd name="connsiteY1" fmla="*/ 37148 h 76200"/>
                  <a:gd name="connsiteX2" fmla="*/ 38100 w 66675"/>
                  <a:gd name="connsiteY2" fmla="*/ 76200 h 76200"/>
                  <a:gd name="connsiteX3" fmla="*/ 75247 w 66675"/>
                  <a:gd name="connsiteY3" fmla="*/ 40958 h 76200"/>
                  <a:gd name="connsiteX4" fmla="*/ 40005 w 66675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0005" y="0"/>
                    </a:moveTo>
                    <a:cubicBezTo>
                      <a:pt x="15240" y="953"/>
                      <a:pt x="0" y="13335"/>
                      <a:pt x="0" y="37148"/>
                    </a:cubicBezTo>
                    <a:cubicBezTo>
                      <a:pt x="0" y="60960"/>
                      <a:pt x="14288" y="76200"/>
                      <a:pt x="38100" y="76200"/>
                    </a:cubicBezTo>
                    <a:cubicBezTo>
                      <a:pt x="59055" y="76200"/>
                      <a:pt x="73342" y="62865"/>
                      <a:pt x="75247" y="40958"/>
                    </a:cubicBezTo>
                    <a:cubicBezTo>
                      <a:pt x="77152" y="17145"/>
                      <a:pt x="63817" y="3810"/>
                      <a:pt x="40005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92">
                <a:extLst>
                  <a:ext uri="{FF2B5EF4-FFF2-40B4-BE49-F238E27FC236}">
                    <a16:creationId xmlns:a16="http://schemas.microsoft.com/office/drawing/2014/main" id="{09094864-EDDB-455A-97BF-C840A6AB915F}"/>
                  </a:ext>
                </a:extLst>
              </p:cNvPr>
              <p:cNvSpPr/>
              <p:nvPr/>
            </p:nvSpPr>
            <p:spPr>
              <a:xfrm>
                <a:off x="6159817" y="3860437"/>
                <a:ext cx="76200" cy="76200"/>
              </a:xfrm>
              <a:custGeom>
                <a:avLst/>
                <a:gdLst>
                  <a:gd name="connsiteX0" fmla="*/ 0 w 76200"/>
                  <a:gd name="connsiteY0" fmla="*/ 38145 h 76200"/>
                  <a:gd name="connsiteX1" fmla="*/ 38100 w 76200"/>
                  <a:gd name="connsiteY1" fmla="*/ 76245 h 76200"/>
                  <a:gd name="connsiteX2" fmla="*/ 76200 w 76200"/>
                  <a:gd name="connsiteY2" fmla="*/ 36240 h 76200"/>
                  <a:gd name="connsiteX3" fmla="*/ 34290 w 76200"/>
                  <a:gd name="connsiteY3" fmla="*/ 45 h 76200"/>
                  <a:gd name="connsiteX4" fmla="*/ 0 w 76200"/>
                  <a:gd name="connsiteY4" fmla="*/ 3814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0" y="38145"/>
                    </a:moveTo>
                    <a:cubicBezTo>
                      <a:pt x="0" y="62910"/>
                      <a:pt x="14288" y="77197"/>
                      <a:pt x="38100" y="76245"/>
                    </a:cubicBezTo>
                    <a:cubicBezTo>
                      <a:pt x="61913" y="76245"/>
                      <a:pt x="74295" y="60053"/>
                      <a:pt x="76200" y="36240"/>
                    </a:cubicBezTo>
                    <a:cubicBezTo>
                      <a:pt x="71438" y="13380"/>
                      <a:pt x="59055" y="-907"/>
                      <a:pt x="34290" y="45"/>
                    </a:cubicBezTo>
                    <a:cubicBezTo>
                      <a:pt x="12383" y="2903"/>
                      <a:pt x="0" y="16237"/>
                      <a:pt x="0" y="3814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93">
                <a:extLst>
                  <a:ext uri="{FF2B5EF4-FFF2-40B4-BE49-F238E27FC236}">
                    <a16:creationId xmlns:a16="http://schemas.microsoft.com/office/drawing/2014/main" id="{7C44DF68-76AE-44E8-B0EA-046CCFDCF8AF}"/>
                  </a:ext>
                </a:extLst>
              </p:cNvPr>
              <p:cNvSpPr/>
              <p:nvPr/>
            </p:nvSpPr>
            <p:spPr>
              <a:xfrm>
                <a:off x="6012138" y="4894849"/>
                <a:ext cx="66675" cy="66675"/>
              </a:xfrm>
              <a:custGeom>
                <a:avLst/>
                <a:gdLst>
                  <a:gd name="connsiteX0" fmla="*/ 36237 w 66675"/>
                  <a:gd name="connsiteY0" fmla="*/ 48 h 66675"/>
                  <a:gd name="connsiteX1" fmla="*/ 42 w 66675"/>
                  <a:gd name="connsiteY1" fmla="*/ 34338 h 66675"/>
                  <a:gd name="connsiteX2" fmla="*/ 38142 w 66675"/>
                  <a:gd name="connsiteY2" fmla="*/ 71485 h 66675"/>
                  <a:gd name="connsiteX3" fmla="*/ 70527 w 66675"/>
                  <a:gd name="connsiteY3" fmla="*/ 34338 h 66675"/>
                  <a:gd name="connsiteX4" fmla="*/ 36237 w 66675"/>
                  <a:gd name="connsiteY4" fmla="*/ 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6237" y="48"/>
                    </a:moveTo>
                    <a:cubicBezTo>
                      <a:pt x="14330" y="-905"/>
                      <a:pt x="42" y="12431"/>
                      <a:pt x="42" y="34338"/>
                    </a:cubicBezTo>
                    <a:cubicBezTo>
                      <a:pt x="-910" y="56245"/>
                      <a:pt x="14330" y="67675"/>
                      <a:pt x="38142" y="71485"/>
                    </a:cubicBezTo>
                    <a:cubicBezTo>
                      <a:pt x="56240" y="66723"/>
                      <a:pt x="71480" y="56245"/>
                      <a:pt x="70527" y="34338"/>
                    </a:cubicBezTo>
                    <a:cubicBezTo>
                      <a:pt x="68622" y="14335"/>
                      <a:pt x="55287" y="1000"/>
                      <a:pt x="36237" y="4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94">
                <a:extLst>
                  <a:ext uri="{FF2B5EF4-FFF2-40B4-BE49-F238E27FC236}">
                    <a16:creationId xmlns:a16="http://schemas.microsoft.com/office/drawing/2014/main" id="{240EDF89-3ABE-4879-B812-82B6826BA458}"/>
                  </a:ext>
                </a:extLst>
              </p:cNvPr>
              <p:cNvSpPr/>
              <p:nvPr/>
            </p:nvSpPr>
            <p:spPr>
              <a:xfrm>
                <a:off x="5945457" y="3526103"/>
                <a:ext cx="66675" cy="66675"/>
              </a:xfrm>
              <a:custGeom>
                <a:avLst/>
                <a:gdLst>
                  <a:gd name="connsiteX0" fmla="*/ 35290 w 66675"/>
                  <a:gd name="connsiteY0" fmla="*/ 69584 h 66675"/>
                  <a:gd name="connsiteX1" fmla="*/ 70533 w 66675"/>
                  <a:gd name="connsiteY1" fmla="*/ 33389 h 66675"/>
                  <a:gd name="connsiteX2" fmla="*/ 32433 w 66675"/>
                  <a:gd name="connsiteY2" fmla="*/ 51 h 66675"/>
                  <a:gd name="connsiteX3" fmla="*/ 48 w 66675"/>
                  <a:gd name="connsiteY3" fmla="*/ 33389 h 66675"/>
                  <a:gd name="connsiteX4" fmla="*/ 35290 w 66675"/>
                  <a:gd name="connsiteY4" fmla="*/ 6958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290" y="69584"/>
                    </a:moveTo>
                    <a:cubicBezTo>
                      <a:pt x="58150" y="69584"/>
                      <a:pt x="68628" y="55296"/>
                      <a:pt x="70533" y="33389"/>
                    </a:cubicBezTo>
                    <a:cubicBezTo>
                      <a:pt x="66723" y="11481"/>
                      <a:pt x="55293" y="-901"/>
                      <a:pt x="32433" y="51"/>
                    </a:cubicBezTo>
                    <a:cubicBezTo>
                      <a:pt x="12430" y="1003"/>
                      <a:pt x="-905" y="14339"/>
                      <a:pt x="48" y="33389"/>
                    </a:cubicBezTo>
                    <a:cubicBezTo>
                      <a:pt x="48" y="55296"/>
                      <a:pt x="11478" y="70536"/>
                      <a:pt x="35290" y="695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95">
                <a:extLst>
                  <a:ext uri="{FF2B5EF4-FFF2-40B4-BE49-F238E27FC236}">
                    <a16:creationId xmlns:a16="http://schemas.microsoft.com/office/drawing/2014/main" id="{B9ECA9FE-396D-4DFC-9E90-1D506816876F}"/>
                  </a:ext>
                </a:extLst>
              </p:cNvPr>
              <p:cNvSpPr/>
              <p:nvPr/>
            </p:nvSpPr>
            <p:spPr>
              <a:xfrm>
                <a:off x="6007557" y="4407664"/>
                <a:ext cx="180975" cy="133350"/>
              </a:xfrm>
              <a:custGeom>
                <a:avLst/>
                <a:gdLst>
                  <a:gd name="connsiteX0" fmla="*/ 114161 w 180975"/>
                  <a:gd name="connsiteY0" fmla="*/ 26223 h 133350"/>
                  <a:gd name="connsiteX1" fmla="*/ 75108 w 180975"/>
                  <a:gd name="connsiteY1" fmla="*/ 44320 h 133350"/>
                  <a:gd name="connsiteX2" fmla="*/ 42723 w 180975"/>
                  <a:gd name="connsiteY2" fmla="*/ 505 h 133350"/>
                  <a:gd name="connsiteX3" fmla="*/ 4623 w 180975"/>
                  <a:gd name="connsiteY3" fmla="*/ 22413 h 133350"/>
                  <a:gd name="connsiteX4" fmla="*/ 12243 w 180975"/>
                  <a:gd name="connsiteY4" fmla="*/ 65275 h 133350"/>
                  <a:gd name="connsiteX5" fmla="*/ 65583 w 180975"/>
                  <a:gd name="connsiteY5" fmla="*/ 62418 h 133350"/>
                  <a:gd name="connsiteX6" fmla="*/ 94158 w 180975"/>
                  <a:gd name="connsiteY6" fmla="*/ 121473 h 133350"/>
                  <a:gd name="connsiteX7" fmla="*/ 170358 w 180975"/>
                  <a:gd name="connsiteY7" fmla="*/ 118616 h 133350"/>
                  <a:gd name="connsiteX8" fmla="*/ 183693 w 180975"/>
                  <a:gd name="connsiteY8" fmla="*/ 57655 h 133350"/>
                  <a:gd name="connsiteX9" fmla="*/ 114161 w 180975"/>
                  <a:gd name="connsiteY9" fmla="*/ 26223 h 133350"/>
                  <a:gd name="connsiteX10" fmla="*/ 114161 w 180975"/>
                  <a:gd name="connsiteY10" fmla="*/ 26223 h 133350"/>
                  <a:gd name="connsiteX11" fmla="*/ 119876 w 180975"/>
                  <a:gd name="connsiteY11" fmla="*/ 29080 h 133350"/>
                  <a:gd name="connsiteX12" fmla="*/ 114161 w 180975"/>
                  <a:gd name="connsiteY12" fmla="*/ 26223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975" h="133350">
                    <a:moveTo>
                      <a:pt x="114161" y="26223"/>
                    </a:moveTo>
                    <a:cubicBezTo>
                      <a:pt x="97016" y="24318"/>
                      <a:pt x="92253" y="48130"/>
                      <a:pt x="75108" y="44320"/>
                    </a:cubicBezTo>
                    <a:cubicBezTo>
                      <a:pt x="78918" y="18603"/>
                      <a:pt x="65583" y="5268"/>
                      <a:pt x="42723" y="505"/>
                    </a:cubicBezTo>
                    <a:cubicBezTo>
                      <a:pt x="25578" y="-2352"/>
                      <a:pt x="12243" y="7173"/>
                      <a:pt x="4623" y="22413"/>
                    </a:cubicBezTo>
                    <a:cubicBezTo>
                      <a:pt x="-3949" y="38605"/>
                      <a:pt x="-139" y="54798"/>
                      <a:pt x="12243" y="65275"/>
                    </a:cubicBezTo>
                    <a:cubicBezTo>
                      <a:pt x="29388" y="79563"/>
                      <a:pt x="49391" y="82420"/>
                      <a:pt x="65583" y="62418"/>
                    </a:cubicBezTo>
                    <a:cubicBezTo>
                      <a:pt x="82728" y="78610"/>
                      <a:pt x="72251" y="107185"/>
                      <a:pt x="94158" y="121473"/>
                    </a:cubicBezTo>
                    <a:cubicBezTo>
                      <a:pt x="120828" y="140523"/>
                      <a:pt x="146546" y="139570"/>
                      <a:pt x="170358" y="118616"/>
                    </a:cubicBezTo>
                    <a:cubicBezTo>
                      <a:pt x="188456" y="102423"/>
                      <a:pt x="195123" y="81468"/>
                      <a:pt x="183693" y="57655"/>
                    </a:cubicBezTo>
                    <a:cubicBezTo>
                      <a:pt x="170358" y="28128"/>
                      <a:pt x="146546" y="17650"/>
                      <a:pt x="114161" y="26223"/>
                    </a:cubicBezTo>
                    <a:close/>
                    <a:moveTo>
                      <a:pt x="114161" y="26223"/>
                    </a:moveTo>
                    <a:cubicBezTo>
                      <a:pt x="116066" y="27175"/>
                      <a:pt x="117971" y="28128"/>
                      <a:pt x="119876" y="29080"/>
                    </a:cubicBezTo>
                    <a:cubicBezTo>
                      <a:pt x="117971" y="29080"/>
                      <a:pt x="116066" y="28128"/>
                      <a:pt x="114161" y="2622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96">
                <a:extLst>
                  <a:ext uri="{FF2B5EF4-FFF2-40B4-BE49-F238E27FC236}">
                    <a16:creationId xmlns:a16="http://schemas.microsoft.com/office/drawing/2014/main" id="{4CB9704F-362C-4F40-A650-2062ED0A23FC}"/>
                  </a:ext>
                </a:extLst>
              </p:cNvPr>
              <p:cNvSpPr/>
              <p:nvPr/>
            </p:nvSpPr>
            <p:spPr>
              <a:xfrm>
                <a:off x="6132130" y="3673737"/>
                <a:ext cx="47625" cy="47625"/>
              </a:xfrm>
              <a:custGeom>
                <a:avLst/>
                <a:gdLst>
                  <a:gd name="connsiteX0" fmla="*/ 65 w 47625"/>
                  <a:gd name="connsiteY0" fmla="*/ 27678 h 47625"/>
                  <a:gd name="connsiteX1" fmla="*/ 27688 w 47625"/>
                  <a:gd name="connsiteY1" fmla="*/ 53395 h 47625"/>
                  <a:gd name="connsiteX2" fmla="*/ 54358 w 47625"/>
                  <a:gd name="connsiteY2" fmla="*/ 25773 h 47625"/>
                  <a:gd name="connsiteX3" fmla="*/ 25783 w 47625"/>
                  <a:gd name="connsiteY3" fmla="*/ 55 h 47625"/>
                  <a:gd name="connsiteX4" fmla="*/ 65 w 47625"/>
                  <a:gd name="connsiteY4" fmla="*/ 276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5" y="27678"/>
                    </a:moveTo>
                    <a:cubicBezTo>
                      <a:pt x="1018" y="43870"/>
                      <a:pt x="10543" y="54348"/>
                      <a:pt x="27688" y="53395"/>
                    </a:cubicBezTo>
                    <a:cubicBezTo>
                      <a:pt x="43880" y="52443"/>
                      <a:pt x="51500" y="41013"/>
                      <a:pt x="54358" y="25773"/>
                    </a:cubicBezTo>
                    <a:cubicBezTo>
                      <a:pt x="50548" y="10533"/>
                      <a:pt x="41975" y="-897"/>
                      <a:pt x="25783" y="55"/>
                    </a:cubicBezTo>
                    <a:cubicBezTo>
                      <a:pt x="8638" y="55"/>
                      <a:pt x="-887" y="10533"/>
                      <a:pt x="65" y="2767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97">
                <a:extLst>
                  <a:ext uri="{FF2B5EF4-FFF2-40B4-BE49-F238E27FC236}">
                    <a16:creationId xmlns:a16="http://schemas.microsoft.com/office/drawing/2014/main" id="{F4D64757-8068-48DE-B16E-5A32D548A12D}"/>
                  </a:ext>
                </a:extLst>
              </p:cNvPr>
              <p:cNvSpPr/>
              <p:nvPr/>
            </p:nvSpPr>
            <p:spPr>
              <a:xfrm>
                <a:off x="6058793" y="3626107"/>
                <a:ext cx="47625" cy="47625"/>
              </a:xfrm>
              <a:custGeom>
                <a:avLst/>
                <a:gdLst>
                  <a:gd name="connsiteX0" fmla="*/ 60 w 47625"/>
                  <a:gd name="connsiteY0" fmla="*/ 24825 h 47625"/>
                  <a:gd name="connsiteX1" fmla="*/ 25777 w 47625"/>
                  <a:gd name="connsiteY1" fmla="*/ 52448 h 47625"/>
                  <a:gd name="connsiteX2" fmla="*/ 53400 w 47625"/>
                  <a:gd name="connsiteY2" fmla="*/ 24825 h 47625"/>
                  <a:gd name="connsiteX3" fmla="*/ 27682 w 47625"/>
                  <a:gd name="connsiteY3" fmla="*/ 60 h 47625"/>
                  <a:gd name="connsiteX4" fmla="*/ 60 w 47625"/>
                  <a:gd name="connsiteY4" fmla="*/ 248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0" y="24825"/>
                    </a:moveTo>
                    <a:cubicBezTo>
                      <a:pt x="-893" y="41017"/>
                      <a:pt x="9585" y="51495"/>
                      <a:pt x="25777" y="52448"/>
                    </a:cubicBezTo>
                    <a:cubicBezTo>
                      <a:pt x="41970" y="53400"/>
                      <a:pt x="51495" y="42923"/>
                      <a:pt x="53400" y="24825"/>
                    </a:cubicBezTo>
                    <a:cubicBezTo>
                      <a:pt x="51495" y="11490"/>
                      <a:pt x="44827" y="60"/>
                      <a:pt x="27682" y="60"/>
                    </a:cubicBezTo>
                    <a:cubicBezTo>
                      <a:pt x="11490" y="-893"/>
                      <a:pt x="1012" y="9585"/>
                      <a:pt x="60" y="2482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6" name="Freeform: Shape 29">
              <a:extLst>
                <a:ext uri="{FF2B5EF4-FFF2-40B4-BE49-F238E27FC236}">
                  <a16:creationId xmlns:a16="http://schemas.microsoft.com/office/drawing/2014/main" id="{7E6C214B-4C1A-4EE8-8B4E-DBEE6B3BC879}"/>
                </a:ext>
              </a:extLst>
            </p:cNvPr>
            <p:cNvSpPr/>
            <p:nvPr/>
          </p:nvSpPr>
          <p:spPr>
            <a:xfrm>
              <a:off x="4184350" y="3209893"/>
              <a:ext cx="781586" cy="764779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rgbClr val="EB6061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0">
              <a:extLst>
                <a:ext uri="{FF2B5EF4-FFF2-40B4-BE49-F238E27FC236}">
                  <a16:creationId xmlns:a16="http://schemas.microsoft.com/office/drawing/2014/main" id="{FBAF7816-9B68-466B-9603-B56964356B5F}"/>
                </a:ext>
              </a:extLst>
            </p:cNvPr>
            <p:cNvSpPr/>
            <p:nvPr/>
          </p:nvSpPr>
          <p:spPr>
            <a:xfrm>
              <a:off x="4608596" y="3261729"/>
              <a:ext cx="361378" cy="714354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1">
              <a:extLst>
                <a:ext uri="{FF2B5EF4-FFF2-40B4-BE49-F238E27FC236}">
                  <a16:creationId xmlns:a16="http://schemas.microsoft.com/office/drawing/2014/main" id="{B86EA278-5020-47EB-995C-2A5E00DFD023}"/>
                </a:ext>
              </a:extLst>
            </p:cNvPr>
            <p:cNvSpPr/>
            <p:nvPr/>
          </p:nvSpPr>
          <p:spPr>
            <a:xfrm>
              <a:off x="4386221" y="2860819"/>
              <a:ext cx="470631" cy="462229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9" name="Group 32">
              <a:extLst>
                <a:ext uri="{FF2B5EF4-FFF2-40B4-BE49-F238E27FC236}">
                  <a16:creationId xmlns:a16="http://schemas.microsoft.com/office/drawing/2014/main" id="{42632038-10DD-4264-917D-093504422A95}"/>
                </a:ext>
              </a:extLst>
            </p:cNvPr>
            <p:cNvGrpSpPr/>
            <p:nvPr/>
          </p:nvGrpSpPr>
          <p:grpSpPr>
            <a:xfrm>
              <a:off x="6571418" y="2046101"/>
              <a:ext cx="845584" cy="1676252"/>
              <a:chOff x="4513211" y="4124289"/>
              <a:chExt cx="227247" cy="450485"/>
            </a:xfrm>
          </p:grpSpPr>
          <p:sp>
            <p:nvSpPr>
              <p:cNvPr id="129" name="Freeform: Shape 33">
                <a:extLst>
                  <a:ext uri="{FF2B5EF4-FFF2-40B4-BE49-F238E27FC236}">
                    <a16:creationId xmlns:a16="http://schemas.microsoft.com/office/drawing/2014/main" id="{6352699B-E334-4E48-8642-DE36CBA47757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34">
                <a:extLst>
                  <a:ext uri="{FF2B5EF4-FFF2-40B4-BE49-F238E27FC236}">
                    <a16:creationId xmlns:a16="http://schemas.microsoft.com/office/drawing/2014/main" id="{2F16AB3C-AE9D-4BDC-9C22-88E1D6C898A6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35">
                <a:extLst>
                  <a:ext uri="{FF2B5EF4-FFF2-40B4-BE49-F238E27FC236}">
                    <a16:creationId xmlns:a16="http://schemas.microsoft.com/office/drawing/2014/main" id="{068704FE-08C9-4565-A26F-ED12A6423BC3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0" name="Graphic 207">
              <a:extLst>
                <a:ext uri="{FF2B5EF4-FFF2-40B4-BE49-F238E27FC236}">
                  <a16:creationId xmlns:a16="http://schemas.microsoft.com/office/drawing/2014/main" id="{485B2FA5-76EF-4D14-81F4-460226B3655D}"/>
                </a:ext>
              </a:extLst>
            </p:cNvPr>
            <p:cNvGrpSpPr/>
            <p:nvPr/>
          </p:nvGrpSpPr>
          <p:grpSpPr>
            <a:xfrm>
              <a:off x="7254778" y="2585486"/>
              <a:ext cx="665893" cy="1167368"/>
              <a:chOff x="5324475" y="2076450"/>
              <a:chExt cx="1543050" cy="2705100"/>
            </a:xfrm>
          </p:grpSpPr>
          <p:sp>
            <p:nvSpPr>
              <p:cNvPr id="120" name="Freeform: Shape 37">
                <a:extLst>
                  <a:ext uri="{FF2B5EF4-FFF2-40B4-BE49-F238E27FC236}">
                    <a16:creationId xmlns:a16="http://schemas.microsoft.com/office/drawing/2014/main" id="{254B66CF-1A83-4C88-9FAE-495414F45733}"/>
                  </a:ext>
                </a:extLst>
              </p:cNvPr>
              <p:cNvSpPr/>
              <p:nvPr/>
            </p:nvSpPr>
            <p:spPr>
              <a:xfrm>
                <a:off x="5325153" y="2354448"/>
                <a:ext cx="1533525" cy="2419350"/>
              </a:xfrm>
              <a:custGeom>
                <a:avLst/>
                <a:gdLst>
                  <a:gd name="connsiteX0" fmla="*/ 102192 w 1533525"/>
                  <a:gd name="connsiteY0" fmla="*/ 2111824 h 2419350"/>
                  <a:gd name="connsiteX1" fmla="*/ 14562 w 1533525"/>
                  <a:gd name="connsiteY1" fmla="*/ 1887987 h 2419350"/>
                  <a:gd name="connsiteX2" fmla="*/ 120290 w 1533525"/>
                  <a:gd name="connsiteY2" fmla="*/ 1329822 h 2419350"/>
                  <a:gd name="connsiteX3" fmla="*/ 302217 w 1533525"/>
                  <a:gd name="connsiteY3" fmla="*/ 981207 h 2419350"/>
                  <a:gd name="connsiteX4" fmla="*/ 443187 w 1533525"/>
                  <a:gd name="connsiteY4" fmla="*/ 598302 h 2419350"/>
                  <a:gd name="connsiteX5" fmla="*/ 600350 w 1533525"/>
                  <a:gd name="connsiteY5" fmla="*/ 154437 h 2419350"/>
                  <a:gd name="connsiteX6" fmla="*/ 731795 w 1533525"/>
                  <a:gd name="connsiteY6" fmla="*/ 9657 h 2419350"/>
                  <a:gd name="connsiteX7" fmla="*/ 770847 w 1533525"/>
                  <a:gd name="connsiteY7" fmla="*/ 7752 h 2419350"/>
                  <a:gd name="connsiteX8" fmla="*/ 854668 w 1533525"/>
                  <a:gd name="connsiteY8" fmla="*/ 29659 h 2419350"/>
                  <a:gd name="connsiteX9" fmla="*/ 892768 w 1533525"/>
                  <a:gd name="connsiteY9" fmla="*/ 57282 h 2419350"/>
                  <a:gd name="connsiteX10" fmla="*/ 997543 w 1533525"/>
                  <a:gd name="connsiteY10" fmla="*/ 315409 h 2419350"/>
                  <a:gd name="connsiteX11" fmla="*/ 1264243 w 1533525"/>
                  <a:gd name="connsiteY11" fmla="*/ 1042167 h 2419350"/>
                  <a:gd name="connsiteX12" fmla="*/ 1404260 w 1533525"/>
                  <a:gd name="connsiteY12" fmla="*/ 1300294 h 2419350"/>
                  <a:gd name="connsiteX13" fmla="*/ 1531895 w 1533525"/>
                  <a:gd name="connsiteY13" fmla="*/ 1865127 h 2419350"/>
                  <a:gd name="connsiteX14" fmla="*/ 1529038 w 1533525"/>
                  <a:gd name="connsiteY14" fmla="*/ 1903227 h 2419350"/>
                  <a:gd name="connsiteX15" fmla="*/ 1420452 w 1533525"/>
                  <a:gd name="connsiteY15" fmla="*/ 2150877 h 2419350"/>
                  <a:gd name="connsiteX16" fmla="*/ 835618 w 1533525"/>
                  <a:gd name="connsiteY16" fmla="*/ 2423292 h 2419350"/>
                  <a:gd name="connsiteX17" fmla="*/ 389847 w 1533525"/>
                  <a:gd name="connsiteY17" fmla="*/ 2353759 h 2419350"/>
                  <a:gd name="connsiteX18" fmla="*/ 143150 w 1533525"/>
                  <a:gd name="connsiteY18" fmla="*/ 2179452 h 2419350"/>
                  <a:gd name="connsiteX19" fmla="*/ 102192 w 1533525"/>
                  <a:gd name="connsiteY19" fmla="*/ 2111824 h 241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33525" h="2419350">
                    <a:moveTo>
                      <a:pt x="102192" y="2111824"/>
                    </a:moveTo>
                    <a:cubicBezTo>
                      <a:pt x="65997" y="2039434"/>
                      <a:pt x="29802" y="1968949"/>
                      <a:pt x="14562" y="1887987"/>
                    </a:cubicBezTo>
                    <a:cubicBezTo>
                      <a:pt x="-23538" y="1687009"/>
                      <a:pt x="13610" y="1502224"/>
                      <a:pt x="120290" y="1329822"/>
                    </a:cubicBezTo>
                    <a:cubicBezTo>
                      <a:pt x="188870" y="1218379"/>
                      <a:pt x="259355" y="1106937"/>
                      <a:pt x="302217" y="981207"/>
                    </a:cubicBezTo>
                    <a:cubicBezTo>
                      <a:pt x="356510" y="856429"/>
                      <a:pt x="396515" y="725937"/>
                      <a:pt x="443187" y="598302"/>
                    </a:cubicBezTo>
                    <a:cubicBezTo>
                      <a:pt x="497480" y="450664"/>
                      <a:pt x="550820" y="303027"/>
                      <a:pt x="600350" y="154437"/>
                    </a:cubicBezTo>
                    <a:cubicBezTo>
                      <a:pt x="623210" y="84904"/>
                      <a:pt x="661310" y="33469"/>
                      <a:pt x="731795" y="9657"/>
                    </a:cubicBezTo>
                    <a:cubicBezTo>
                      <a:pt x="744177" y="-821"/>
                      <a:pt x="757512" y="-4631"/>
                      <a:pt x="770847" y="7752"/>
                    </a:cubicBezTo>
                    <a:cubicBezTo>
                      <a:pt x="800375" y="8704"/>
                      <a:pt x="827997" y="16324"/>
                      <a:pt x="854668" y="29659"/>
                    </a:cubicBezTo>
                    <a:cubicBezTo>
                      <a:pt x="868955" y="36327"/>
                      <a:pt x="889910" y="34422"/>
                      <a:pt x="892768" y="57282"/>
                    </a:cubicBezTo>
                    <a:cubicBezTo>
                      <a:pt x="946107" y="136339"/>
                      <a:pt x="965157" y="228732"/>
                      <a:pt x="997543" y="315409"/>
                    </a:cubicBezTo>
                    <a:cubicBezTo>
                      <a:pt x="1088030" y="557344"/>
                      <a:pt x="1164230" y="804042"/>
                      <a:pt x="1264243" y="1042167"/>
                    </a:cubicBezTo>
                    <a:cubicBezTo>
                      <a:pt x="1302343" y="1132654"/>
                      <a:pt x="1350920" y="1218379"/>
                      <a:pt x="1404260" y="1300294"/>
                    </a:cubicBezTo>
                    <a:cubicBezTo>
                      <a:pt x="1518560" y="1472697"/>
                      <a:pt x="1563327" y="1660339"/>
                      <a:pt x="1531895" y="1865127"/>
                    </a:cubicBezTo>
                    <a:cubicBezTo>
                      <a:pt x="1529990" y="1877509"/>
                      <a:pt x="1529990" y="1890844"/>
                      <a:pt x="1529038" y="1903227"/>
                    </a:cubicBezTo>
                    <a:cubicBezTo>
                      <a:pt x="1528085" y="2001334"/>
                      <a:pt x="1478555" y="2080392"/>
                      <a:pt x="1420452" y="2150877"/>
                    </a:cubicBezTo>
                    <a:cubicBezTo>
                      <a:pt x="1269957" y="2333757"/>
                      <a:pt x="1067075" y="2411862"/>
                      <a:pt x="835618" y="2423292"/>
                    </a:cubicBezTo>
                    <a:cubicBezTo>
                      <a:pt x="682265" y="2431864"/>
                      <a:pt x="532722" y="2417577"/>
                      <a:pt x="389847" y="2353759"/>
                    </a:cubicBezTo>
                    <a:cubicBezTo>
                      <a:pt x="295550" y="2311849"/>
                      <a:pt x="212682" y="2255652"/>
                      <a:pt x="143150" y="2179452"/>
                    </a:cubicBezTo>
                    <a:cubicBezTo>
                      <a:pt x="125052" y="2160402"/>
                      <a:pt x="104097" y="2141352"/>
                      <a:pt x="102192" y="2111824"/>
                    </a:cubicBezTo>
                    <a:close/>
                  </a:path>
                </a:pathLst>
              </a:custGeom>
              <a:solidFill>
                <a:srgbClr val="DED6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38">
                <a:extLst>
                  <a:ext uri="{FF2B5EF4-FFF2-40B4-BE49-F238E27FC236}">
                    <a16:creationId xmlns:a16="http://schemas.microsoft.com/office/drawing/2014/main" id="{007A59EF-307D-4EAF-84E9-1F459825EB93}"/>
                  </a:ext>
                </a:extLst>
              </p:cNvPr>
              <p:cNvSpPr/>
              <p:nvPr/>
            </p:nvSpPr>
            <p:spPr>
              <a:xfrm>
                <a:off x="6056948" y="2076114"/>
                <a:ext cx="266700" cy="285750"/>
              </a:xfrm>
              <a:custGeom>
                <a:avLst/>
                <a:gdLst>
                  <a:gd name="connsiteX0" fmla="*/ 39052 w 266700"/>
                  <a:gd name="connsiteY0" fmla="*/ 286086 h 285750"/>
                  <a:gd name="connsiteX1" fmla="*/ 0 w 266700"/>
                  <a:gd name="connsiteY1" fmla="*/ 287991 h 285750"/>
                  <a:gd name="connsiteX2" fmla="*/ 100013 w 266700"/>
                  <a:gd name="connsiteY2" fmla="*/ 80346 h 285750"/>
                  <a:gd name="connsiteX3" fmla="*/ 251460 w 266700"/>
                  <a:gd name="connsiteY3" fmla="*/ 336 h 285750"/>
                  <a:gd name="connsiteX4" fmla="*/ 275273 w 266700"/>
                  <a:gd name="connsiteY4" fmla="*/ 15576 h 285750"/>
                  <a:gd name="connsiteX5" fmla="*/ 257175 w 266700"/>
                  <a:gd name="connsiteY5" fmla="*/ 37483 h 285750"/>
                  <a:gd name="connsiteX6" fmla="*/ 66675 w 266700"/>
                  <a:gd name="connsiteY6" fmla="*/ 209886 h 285750"/>
                  <a:gd name="connsiteX7" fmla="*/ 39052 w 266700"/>
                  <a:gd name="connsiteY7" fmla="*/ 2860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6700" h="285750">
                    <a:moveTo>
                      <a:pt x="39052" y="286086"/>
                    </a:moveTo>
                    <a:cubicBezTo>
                      <a:pt x="25717" y="287038"/>
                      <a:pt x="13335" y="287991"/>
                      <a:pt x="0" y="287991"/>
                    </a:cubicBezTo>
                    <a:cubicBezTo>
                      <a:pt x="18098" y="211791"/>
                      <a:pt x="47625" y="140353"/>
                      <a:pt x="100013" y="80346"/>
                    </a:cubicBezTo>
                    <a:cubicBezTo>
                      <a:pt x="140017" y="34626"/>
                      <a:pt x="189548" y="6051"/>
                      <a:pt x="251460" y="336"/>
                    </a:cubicBezTo>
                    <a:cubicBezTo>
                      <a:pt x="262890" y="-617"/>
                      <a:pt x="274320" y="-617"/>
                      <a:pt x="275273" y="15576"/>
                    </a:cubicBezTo>
                    <a:cubicBezTo>
                      <a:pt x="276225" y="28911"/>
                      <a:pt x="270510" y="35578"/>
                      <a:pt x="257175" y="37483"/>
                    </a:cubicBezTo>
                    <a:cubicBezTo>
                      <a:pt x="153352" y="49866"/>
                      <a:pt x="104775" y="124161"/>
                      <a:pt x="66675" y="209886"/>
                    </a:cubicBezTo>
                    <a:cubicBezTo>
                      <a:pt x="54292" y="234651"/>
                      <a:pt x="47625" y="260368"/>
                      <a:pt x="39052" y="286086"/>
                    </a:cubicBezTo>
                    <a:close/>
                  </a:path>
                </a:pathLst>
              </a:custGeom>
              <a:solidFill>
                <a:srgbClr val="58B9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39">
                <a:extLst>
                  <a:ext uri="{FF2B5EF4-FFF2-40B4-BE49-F238E27FC236}">
                    <a16:creationId xmlns:a16="http://schemas.microsoft.com/office/drawing/2014/main" id="{85A73355-20FA-49CA-93ED-8832D458284A}"/>
                  </a:ext>
                </a:extLst>
              </p:cNvPr>
              <p:cNvSpPr/>
              <p:nvPr/>
            </p:nvSpPr>
            <p:spPr>
              <a:xfrm>
                <a:off x="5408295" y="2486025"/>
                <a:ext cx="1381125" cy="2152650"/>
              </a:xfrm>
              <a:custGeom>
                <a:avLst/>
                <a:gdLst>
                  <a:gd name="connsiteX0" fmla="*/ 952 w 1381125"/>
                  <a:gd name="connsiteY0" fmla="*/ 1487805 h 2152650"/>
                  <a:gd name="connsiteX1" fmla="*/ 80010 w 1381125"/>
                  <a:gd name="connsiteY1" fmla="*/ 1226820 h 2152650"/>
                  <a:gd name="connsiteX2" fmla="*/ 394335 w 1381125"/>
                  <a:gd name="connsiteY2" fmla="*/ 525780 h 2152650"/>
                  <a:gd name="connsiteX3" fmla="*/ 540068 w 1381125"/>
                  <a:gd name="connsiteY3" fmla="*/ 118110 h 2152650"/>
                  <a:gd name="connsiteX4" fmla="*/ 687705 w 1381125"/>
                  <a:gd name="connsiteY4" fmla="*/ 0 h 2152650"/>
                  <a:gd name="connsiteX5" fmla="*/ 837248 w 1381125"/>
                  <a:gd name="connsiteY5" fmla="*/ 117157 h 2152650"/>
                  <a:gd name="connsiteX6" fmla="*/ 1085850 w 1381125"/>
                  <a:gd name="connsiteY6" fmla="*/ 816293 h 2152650"/>
                  <a:gd name="connsiteX7" fmla="*/ 1281113 w 1381125"/>
                  <a:gd name="connsiteY7" fmla="*/ 1201103 h 2152650"/>
                  <a:gd name="connsiteX8" fmla="*/ 1340168 w 1381125"/>
                  <a:gd name="connsiteY8" fmla="*/ 1776413 h 2152650"/>
                  <a:gd name="connsiteX9" fmla="*/ 902018 w 1381125"/>
                  <a:gd name="connsiteY9" fmla="*/ 2133600 h 2152650"/>
                  <a:gd name="connsiteX10" fmla="*/ 770573 w 1381125"/>
                  <a:gd name="connsiteY10" fmla="*/ 2152650 h 2152650"/>
                  <a:gd name="connsiteX11" fmla="*/ 600075 w 1381125"/>
                  <a:gd name="connsiteY11" fmla="*/ 2152650 h 2152650"/>
                  <a:gd name="connsiteX12" fmla="*/ 3810 w 1381125"/>
                  <a:gd name="connsiteY12" fmla="*/ 1666875 h 2152650"/>
                  <a:gd name="connsiteX13" fmla="*/ 0 w 1381125"/>
                  <a:gd name="connsiteY13" fmla="*/ 1619250 h 2152650"/>
                  <a:gd name="connsiteX14" fmla="*/ 952 w 1381125"/>
                  <a:gd name="connsiteY14" fmla="*/ 1487805 h 215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81125" h="2152650">
                    <a:moveTo>
                      <a:pt x="952" y="1487805"/>
                    </a:moveTo>
                    <a:cubicBezTo>
                      <a:pt x="3810" y="1393508"/>
                      <a:pt x="29527" y="1303020"/>
                      <a:pt x="80010" y="1226820"/>
                    </a:cubicBezTo>
                    <a:cubicBezTo>
                      <a:pt x="223837" y="1009650"/>
                      <a:pt x="310515" y="768668"/>
                      <a:pt x="394335" y="525780"/>
                    </a:cubicBezTo>
                    <a:cubicBezTo>
                      <a:pt x="441960" y="389573"/>
                      <a:pt x="491490" y="254317"/>
                      <a:pt x="540068" y="118110"/>
                    </a:cubicBezTo>
                    <a:cubicBezTo>
                      <a:pt x="569595" y="36195"/>
                      <a:pt x="614363" y="0"/>
                      <a:pt x="687705" y="0"/>
                    </a:cubicBezTo>
                    <a:cubicBezTo>
                      <a:pt x="758190" y="0"/>
                      <a:pt x="809625" y="40005"/>
                      <a:pt x="837248" y="117157"/>
                    </a:cubicBezTo>
                    <a:cubicBezTo>
                      <a:pt x="920115" y="349567"/>
                      <a:pt x="1002983" y="582930"/>
                      <a:pt x="1085850" y="816293"/>
                    </a:cubicBezTo>
                    <a:cubicBezTo>
                      <a:pt x="1134428" y="953453"/>
                      <a:pt x="1207770" y="1077278"/>
                      <a:pt x="1281113" y="1201103"/>
                    </a:cubicBezTo>
                    <a:cubicBezTo>
                      <a:pt x="1388745" y="1382078"/>
                      <a:pt x="1416368" y="1576388"/>
                      <a:pt x="1340168" y="1776413"/>
                    </a:cubicBezTo>
                    <a:cubicBezTo>
                      <a:pt x="1263968" y="1977390"/>
                      <a:pt x="1102995" y="2082165"/>
                      <a:pt x="902018" y="2133600"/>
                    </a:cubicBezTo>
                    <a:cubicBezTo>
                      <a:pt x="859155" y="2144078"/>
                      <a:pt x="816293" y="2156460"/>
                      <a:pt x="770573" y="2152650"/>
                    </a:cubicBezTo>
                    <a:cubicBezTo>
                      <a:pt x="713423" y="2145983"/>
                      <a:pt x="657225" y="2145983"/>
                      <a:pt x="600075" y="2152650"/>
                    </a:cubicBezTo>
                    <a:cubicBezTo>
                      <a:pt x="337185" y="2138363"/>
                      <a:pt x="55245" y="1978343"/>
                      <a:pt x="3810" y="1666875"/>
                    </a:cubicBezTo>
                    <a:cubicBezTo>
                      <a:pt x="952" y="1651635"/>
                      <a:pt x="952" y="1635443"/>
                      <a:pt x="0" y="1619250"/>
                    </a:cubicBezTo>
                    <a:cubicBezTo>
                      <a:pt x="7620" y="1576388"/>
                      <a:pt x="6667" y="1531620"/>
                      <a:pt x="952" y="1487805"/>
                    </a:cubicBezTo>
                    <a:close/>
                  </a:path>
                </a:pathLst>
              </a:custGeom>
              <a:solidFill>
                <a:srgbClr val="FBF6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40">
                <a:extLst>
                  <a:ext uri="{FF2B5EF4-FFF2-40B4-BE49-F238E27FC236}">
                    <a16:creationId xmlns:a16="http://schemas.microsoft.com/office/drawing/2014/main" id="{2D7E4E37-11BB-48D5-8666-5E0607D85FC5}"/>
                  </a:ext>
                </a:extLst>
              </p:cNvPr>
              <p:cNvSpPr/>
              <p:nvPr/>
            </p:nvSpPr>
            <p:spPr>
              <a:xfrm>
                <a:off x="5806763" y="3679442"/>
                <a:ext cx="581025" cy="581025"/>
              </a:xfrm>
              <a:custGeom>
                <a:avLst/>
                <a:gdLst>
                  <a:gd name="connsiteX0" fmla="*/ 1582 w 581025"/>
                  <a:gd name="connsiteY0" fmla="*/ 250573 h 581025"/>
                  <a:gd name="connsiteX1" fmla="*/ 296857 w 581025"/>
                  <a:gd name="connsiteY1" fmla="*/ 1018 h 581025"/>
                  <a:gd name="connsiteX2" fmla="*/ 484500 w 581025"/>
                  <a:gd name="connsiteY2" fmla="*/ 61025 h 581025"/>
                  <a:gd name="connsiteX3" fmla="*/ 573082 w 581025"/>
                  <a:gd name="connsiteY3" fmla="*/ 316295 h 581025"/>
                  <a:gd name="connsiteX4" fmla="*/ 329242 w 581025"/>
                  <a:gd name="connsiteY4" fmla="*/ 576328 h 581025"/>
                  <a:gd name="connsiteX5" fmla="*/ 21585 w 581025"/>
                  <a:gd name="connsiteY5" fmla="*/ 371540 h 581025"/>
                  <a:gd name="connsiteX6" fmla="*/ 1582 w 581025"/>
                  <a:gd name="connsiteY6" fmla="*/ 250573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1025" h="581025">
                    <a:moveTo>
                      <a:pt x="1582" y="250573"/>
                    </a:moveTo>
                    <a:cubicBezTo>
                      <a:pt x="-13658" y="60073"/>
                      <a:pt x="159697" y="-9460"/>
                      <a:pt x="296857" y="1018"/>
                    </a:cubicBezTo>
                    <a:cubicBezTo>
                      <a:pt x="363532" y="5780"/>
                      <a:pt x="429255" y="20068"/>
                      <a:pt x="484500" y="61025"/>
                    </a:cubicBezTo>
                    <a:cubicBezTo>
                      <a:pt x="572130" y="124843"/>
                      <a:pt x="599752" y="211520"/>
                      <a:pt x="573082" y="316295"/>
                    </a:cubicBezTo>
                    <a:cubicBezTo>
                      <a:pt x="539745" y="447740"/>
                      <a:pt x="463545" y="540133"/>
                      <a:pt x="329242" y="576328"/>
                    </a:cubicBezTo>
                    <a:cubicBezTo>
                      <a:pt x="217800" y="605855"/>
                      <a:pt x="73020" y="507748"/>
                      <a:pt x="21585" y="371540"/>
                    </a:cubicBezTo>
                    <a:cubicBezTo>
                      <a:pt x="6345" y="330583"/>
                      <a:pt x="-4133" y="289625"/>
                      <a:pt x="1582" y="250573"/>
                    </a:cubicBezTo>
                    <a:close/>
                  </a:path>
                </a:pathLst>
              </a:custGeom>
              <a:solidFill>
                <a:srgbClr val="FBF1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41">
                <a:extLst>
                  <a:ext uri="{FF2B5EF4-FFF2-40B4-BE49-F238E27FC236}">
                    <a16:creationId xmlns:a16="http://schemas.microsoft.com/office/drawing/2014/main" id="{D486CC5F-6B88-4858-9A2D-25A7D8D9B9CA}"/>
                  </a:ext>
                </a:extLst>
              </p:cNvPr>
              <p:cNvSpPr/>
              <p:nvPr/>
            </p:nvSpPr>
            <p:spPr>
              <a:xfrm>
                <a:off x="6118881" y="3877980"/>
                <a:ext cx="66675" cy="171450"/>
              </a:xfrm>
              <a:custGeom>
                <a:avLst/>
                <a:gdLst>
                  <a:gd name="connsiteX0" fmla="*/ 67607 w 66675"/>
                  <a:gd name="connsiteY0" fmla="*/ 160620 h 171450"/>
                  <a:gd name="connsiteX1" fmla="*/ 28554 w 66675"/>
                  <a:gd name="connsiteY1" fmla="*/ 151095 h 171450"/>
                  <a:gd name="connsiteX2" fmla="*/ 932 w 66675"/>
                  <a:gd name="connsiteY2" fmla="*/ 28222 h 171450"/>
                  <a:gd name="connsiteX3" fmla="*/ 20934 w 66675"/>
                  <a:gd name="connsiteY3" fmla="*/ 600 h 171450"/>
                  <a:gd name="connsiteX4" fmla="*/ 51414 w 66675"/>
                  <a:gd name="connsiteY4" fmla="*/ 17745 h 171450"/>
                  <a:gd name="connsiteX5" fmla="*/ 70464 w 66675"/>
                  <a:gd name="connsiteY5" fmla="*/ 75847 h 171450"/>
                  <a:gd name="connsiteX6" fmla="*/ 67607 w 66675"/>
                  <a:gd name="connsiteY6" fmla="*/ 16062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71450">
                    <a:moveTo>
                      <a:pt x="67607" y="160620"/>
                    </a:moveTo>
                    <a:cubicBezTo>
                      <a:pt x="48557" y="184432"/>
                      <a:pt x="37127" y="164430"/>
                      <a:pt x="28554" y="151095"/>
                    </a:cubicBezTo>
                    <a:cubicBezTo>
                      <a:pt x="4742" y="113947"/>
                      <a:pt x="-2878" y="72037"/>
                      <a:pt x="932" y="28222"/>
                    </a:cubicBezTo>
                    <a:cubicBezTo>
                      <a:pt x="1884" y="15840"/>
                      <a:pt x="2837" y="3457"/>
                      <a:pt x="20934" y="600"/>
                    </a:cubicBezTo>
                    <a:cubicBezTo>
                      <a:pt x="37127" y="-2258"/>
                      <a:pt x="44747" y="5362"/>
                      <a:pt x="51414" y="17745"/>
                    </a:cubicBezTo>
                    <a:cubicBezTo>
                      <a:pt x="60939" y="35842"/>
                      <a:pt x="71417" y="53940"/>
                      <a:pt x="70464" y="75847"/>
                    </a:cubicBezTo>
                    <a:cubicBezTo>
                      <a:pt x="66654" y="104422"/>
                      <a:pt x="71417" y="132997"/>
                      <a:pt x="67607" y="16062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42">
                <a:extLst>
                  <a:ext uri="{FF2B5EF4-FFF2-40B4-BE49-F238E27FC236}">
                    <a16:creationId xmlns:a16="http://schemas.microsoft.com/office/drawing/2014/main" id="{5362D275-734A-4955-86F8-E6A7C87D7A97}"/>
                  </a:ext>
                </a:extLst>
              </p:cNvPr>
              <p:cNvSpPr/>
              <p:nvPr/>
            </p:nvSpPr>
            <p:spPr>
              <a:xfrm>
                <a:off x="5961698" y="3878580"/>
                <a:ext cx="66675" cy="152400"/>
              </a:xfrm>
              <a:custGeom>
                <a:avLst/>
                <a:gdLst>
                  <a:gd name="connsiteX0" fmla="*/ 0 w 66675"/>
                  <a:gd name="connsiteY0" fmla="*/ 95250 h 152400"/>
                  <a:gd name="connsiteX1" fmla="*/ 56198 w 66675"/>
                  <a:gd name="connsiteY1" fmla="*/ 0 h 152400"/>
                  <a:gd name="connsiteX2" fmla="*/ 74295 w 66675"/>
                  <a:gd name="connsiteY2" fmla="*/ 75248 h 152400"/>
                  <a:gd name="connsiteX3" fmla="*/ 27623 w 66675"/>
                  <a:gd name="connsiteY3" fmla="*/ 160973 h 152400"/>
                  <a:gd name="connsiteX4" fmla="*/ 0 w 66675"/>
                  <a:gd name="connsiteY4" fmla="*/ 9525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152400">
                    <a:moveTo>
                      <a:pt x="0" y="95250"/>
                    </a:moveTo>
                    <a:cubicBezTo>
                      <a:pt x="7620" y="57150"/>
                      <a:pt x="18098" y="20955"/>
                      <a:pt x="56198" y="0"/>
                    </a:cubicBezTo>
                    <a:cubicBezTo>
                      <a:pt x="90488" y="18098"/>
                      <a:pt x="64770" y="51435"/>
                      <a:pt x="74295" y="75248"/>
                    </a:cubicBezTo>
                    <a:cubicBezTo>
                      <a:pt x="68580" y="108585"/>
                      <a:pt x="57150" y="140017"/>
                      <a:pt x="27623" y="160973"/>
                    </a:cubicBezTo>
                    <a:cubicBezTo>
                      <a:pt x="-16193" y="152400"/>
                      <a:pt x="14288" y="115253"/>
                      <a:pt x="0" y="9525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43">
                <a:extLst>
                  <a:ext uri="{FF2B5EF4-FFF2-40B4-BE49-F238E27FC236}">
                    <a16:creationId xmlns:a16="http://schemas.microsoft.com/office/drawing/2014/main" id="{6DDCD888-686F-4CBC-872C-CE55D74F1D9A}"/>
                  </a:ext>
                </a:extLst>
              </p:cNvPr>
              <p:cNvSpPr/>
              <p:nvPr/>
            </p:nvSpPr>
            <p:spPr>
              <a:xfrm>
                <a:off x="6017895" y="3878580"/>
                <a:ext cx="19050" cy="66675"/>
              </a:xfrm>
              <a:custGeom>
                <a:avLst/>
                <a:gdLst>
                  <a:gd name="connsiteX0" fmla="*/ 18097 w 19050"/>
                  <a:gd name="connsiteY0" fmla="*/ 75248 h 66675"/>
                  <a:gd name="connsiteX1" fmla="*/ 0 w 19050"/>
                  <a:gd name="connsiteY1" fmla="*/ 0 h 66675"/>
                  <a:gd name="connsiteX2" fmla="*/ 18097 w 19050"/>
                  <a:gd name="connsiteY2" fmla="*/ 752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6675">
                    <a:moveTo>
                      <a:pt x="18097" y="75248"/>
                    </a:moveTo>
                    <a:cubicBezTo>
                      <a:pt x="0" y="53340"/>
                      <a:pt x="18097" y="21908"/>
                      <a:pt x="0" y="0"/>
                    </a:cubicBezTo>
                    <a:cubicBezTo>
                      <a:pt x="46672" y="15240"/>
                      <a:pt x="20955" y="47625"/>
                      <a:pt x="18097" y="75248"/>
                    </a:cubicBezTo>
                    <a:close/>
                  </a:path>
                </a:pathLst>
              </a:custGeom>
              <a:solidFill>
                <a:srgbClr val="37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44">
                <a:extLst>
                  <a:ext uri="{FF2B5EF4-FFF2-40B4-BE49-F238E27FC236}">
                    <a16:creationId xmlns:a16="http://schemas.microsoft.com/office/drawing/2014/main" id="{50CA71F5-AF0A-4560-8A2E-A8D3A4E3C562}"/>
                  </a:ext>
                </a:extLst>
              </p:cNvPr>
              <p:cNvSpPr/>
              <p:nvPr/>
            </p:nvSpPr>
            <p:spPr>
              <a:xfrm>
                <a:off x="6178139" y="3953828"/>
                <a:ext cx="9525" cy="76200"/>
              </a:xfrm>
              <a:custGeom>
                <a:avLst/>
                <a:gdLst>
                  <a:gd name="connsiteX0" fmla="*/ 8348 w 9525"/>
                  <a:gd name="connsiteY0" fmla="*/ 84772 h 76200"/>
                  <a:gd name="connsiteX1" fmla="*/ 10253 w 9525"/>
                  <a:gd name="connsiteY1" fmla="*/ 0 h 76200"/>
                  <a:gd name="connsiteX2" fmla="*/ 8348 w 9525"/>
                  <a:gd name="connsiteY2" fmla="*/ 84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76200">
                    <a:moveTo>
                      <a:pt x="8348" y="84772"/>
                    </a:moveTo>
                    <a:cubicBezTo>
                      <a:pt x="-1177" y="56197"/>
                      <a:pt x="-4987" y="27622"/>
                      <a:pt x="10253" y="0"/>
                    </a:cubicBezTo>
                    <a:cubicBezTo>
                      <a:pt x="19778" y="28575"/>
                      <a:pt x="22636" y="57150"/>
                      <a:pt x="8348" y="84772"/>
                    </a:cubicBezTo>
                    <a:close/>
                  </a:path>
                </a:pathLst>
              </a:custGeom>
              <a:solidFill>
                <a:srgbClr val="3939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45">
                <a:extLst>
                  <a:ext uri="{FF2B5EF4-FFF2-40B4-BE49-F238E27FC236}">
                    <a16:creationId xmlns:a16="http://schemas.microsoft.com/office/drawing/2014/main" id="{48FB4E65-AA0E-4D2E-A2EC-6DF1B8EA23FB}"/>
                  </a:ext>
                </a:extLst>
              </p:cNvPr>
              <p:cNvSpPr/>
              <p:nvPr/>
            </p:nvSpPr>
            <p:spPr>
              <a:xfrm>
                <a:off x="5955795" y="3973830"/>
                <a:ext cx="28575" cy="66675"/>
              </a:xfrm>
              <a:custGeom>
                <a:avLst/>
                <a:gdLst>
                  <a:gd name="connsiteX0" fmla="*/ 5903 w 28575"/>
                  <a:gd name="connsiteY0" fmla="*/ 0 h 66675"/>
                  <a:gd name="connsiteX1" fmla="*/ 32573 w 28575"/>
                  <a:gd name="connsiteY1" fmla="*/ 65723 h 66675"/>
                  <a:gd name="connsiteX2" fmla="*/ 1140 w 28575"/>
                  <a:gd name="connsiteY2" fmla="*/ 51435 h 66675"/>
                  <a:gd name="connsiteX3" fmla="*/ 5903 w 285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66675">
                    <a:moveTo>
                      <a:pt x="5903" y="0"/>
                    </a:moveTo>
                    <a:cubicBezTo>
                      <a:pt x="21143" y="19050"/>
                      <a:pt x="5903" y="51435"/>
                      <a:pt x="32573" y="65723"/>
                    </a:cubicBezTo>
                    <a:cubicBezTo>
                      <a:pt x="11618" y="82867"/>
                      <a:pt x="4950" y="68580"/>
                      <a:pt x="1140" y="51435"/>
                    </a:cubicBezTo>
                    <a:cubicBezTo>
                      <a:pt x="-1717" y="33338"/>
                      <a:pt x="1140" y="16192"/>
                      <a:pt x="5903" y="0"/>
                    </a:cubicBezTo>
                    <a:close/>
                  </a:path>
                </a:pathLst>
              </a:custGeom>
              <a:solidFill>
                <a:srgbClr val="3F3F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1" name="Freeform: Shape 99">
              <a:extLst>
                <a:ext uri="{FF2B5EF4-FFF2-40B4-BE49-F238E27FC236}">
                  <a16:creationId xmlns:a16="http://schemas.microsoft.com/office/drawing/2014/main" id="{A73A7982-726F-4E02-A8F4-4D51AE191D46}"/>
                </a:ext>
              </a:extLst>
            </p:cNvPr>
            <p:cNvSpPr/>
            <p:nvPr/>
          </p:nvSpPr>
          <p:spPr>
            <a:xfrm>
              <a:off x="4836050" y="2836841"/>
              <a:ext cx="2202385" cy="1039097"/>
            </a:xfrm>
            <a:custGeom>
              <a:avLst/>
              <a:gdLst>
                <a:gd name="connsiteX0" fmla="*/ 0 w 1522173"/>
                <a:gd name="connsiteY0" fmla="*/ 0 h 718168"/>
                <a:gd name="connsiteX1" fmla="*/ 762231 w 1522173"/>
                <a:gd name="connsiteY1" fmla="*/ 720172 h 718168"/>
                <a:gd name="connsiteX2" fmla="*/ 1524463 w 1522173"/>
                <a:gd name="connsiteY2" fmla="*/ 0 h 718168"/>
                <a:gd name="connsiteX3" fmla="*/ 0 w 1522173"/>
                <a:gd name="connsiteY3" fmla="*/ 0 h 71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2173" h="718168">
                  <a:moveTo>
                    <a:pt x="0" y="0"/>
                  </a:moveTo>
                  <a:cubicBezTo>
                    <a:pt x="22604" y="401431"/>
                    <a:pt x="355079" y="720172"/>
                    <a:pt x="762231" y="720172"/>
                  </a:cubicBezTo>
                  <a:cubicBezTo>
                    <a:pt x="1169384" y="720172"/>
                    <a:pt x="1501859" y="401431"/>
                    <a:pt x="15244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7B877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100">
              <a:extLst>
                <a:ext uri="{FF2B5EF4-FFF2-40B4-BE49-F238E27FC236}">
                  <a16:creationId xmlns:a16="http://schemas.microsoft.com/office/drawing/2014/main" id="{254562EB-C92B-4C20-BC09-51C71137DE9B}"/>
                </a:ext>
              </a:extLst>
            </p:cNvPr>
            <p:cNvSpPr/>
            <p:nvPr/>
          </p:nvSpPr>
          <p:spPr>
            <a:xfrm>
              <a:off x="4950722" y="2836841"/>
              <a:ext cx="1974694" cy="919042"/>
            </a:xfrm>
            <a:custGeom>
              <a:avLst/>
              <a:gdLst>
                <a:gd name="connsiteX0" fmla="*/ 0 w 1364806"/>
                <a:gd name="connsiteY0" fmla="*/ 0 h 635193"/>
                <a:gd name="connsiteX1" fmla="*/ 682975 w 1364806"/>
                <a:gd name="connsiteY1" fmla="*/ 636338 h 635193"/>
                <a:gd name="connsiteX2" fmla="*/ 1365951 w 1364806"/>
                <a:gd name="connsiteY2" fmla="*/ 0 h 635193"/>
                <a:gd name="connsiteX3" fmla="*/ 0 w 1364806"/>
                <a:gd name="connsiteY3" fmla="*/ 0 h 63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4806" h="635193">
                  <a:moveTo>
                    <a:pt x="0" y="0"/>
                  </a:moveTo>
                  <a:cubicBezTo>
                    <a:pt x="24893" y="355651"/>
                    <a:pt x="321030" y="636338"/>
                    <a:pt x="682975" y="636338"/>
                  </a:cubicBezTo>
                  <a:cubicBezTo>
                    <a:pt x="1044921" y="636338"/>
                    <a:pt x="1341058" y="355651"/>
                    <a:pt x="13659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6D3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102">
              <a:extLst>
                <a:ext uri="{FF2B5EF4-FFF2-40B4-BE49-F238E27FC236}">
                  <a16:creationId xmlns:a16="http://schemas.microsoft.com/office/drawing/2014/main" id="{55022888-0FE1-4770-9762-2C5DE045500E}"/>
                </a:ext>
              </a:extLst>
            </p:cNvPr>
            <p:cNvSpPr/>
            <p:nvPr/>
          </p:nvSpPr>
          <p:spPr>
            <a:xfrm>
              <a:off x="4988394" y="2836841"/>
              <a:ext cx="1896038" cy="877644"/>
            </a:xfrm>
            <a:custGeom>
              <a:avLst/>
              <a:gdLst>
                <a:gd name="connsiteX0" fmla="*/ 655794 w 1310442"/>
                <a:gd name="connsiteY0" fmla="*/ 609156 h 606580"/>
                <a:gd name="connsiteX1" fmla="*/ 1311873 w 1310442"/>
                <a:gd name="connsiteY1" fmla="*/ 0 h 606580"/>
                <a:gd name="connsiteX2" fmla="*/ 0 w 1310442"/>
                <a:gd name="connsiteY2" fmla="*/ 0 h 606580"/>
                <a:gd name="connsiteX3" fmla="*/ 655794 w 1310442"/>
                <a:gd name="connsiteY3" fmla="*/ 609156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442" h="606580">
                  <a:moveTo>
                    <a:pt x="655794" y="609156"/>
                  </a:moveTo>
                  <a:cubicBezTo>
                    <a:pt x="1002575" y="609156"/>
                    <a:pt x="1286695" y="340773"/>
                    <a:pt x="1311873" y="0"/>
                  </a:cubicBezTo>
                  <a:cubicBezTo>
                    <a:pt x="874678" y="0"/>
                    <a:pt x="437196" y="0"/>
                    <a:pt x="0" y="0"/>
                  </a:cubicBezTo>
                  <a:cubicBezTo>
                    <a:pt x="24893" y="340773"/>
                    <a:pt x="309013" y="609156"/>
                    <a:pt x="655794" y="609156"/>
                  </a:cubicBezTo>
                  <a:close/>
                </a:path>
              </a:pathLst>
            </a:custGeom>
            <a:solidFill>
              <a:srgbClr val="EB6061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103">
              <a:extLst>
                <a:ext uri="{FF2B5EF4-FFF2-40B4-BE49-F238E27FC236}">
                  <a16:creationId xmlns:a16="http://schemas.microsoft.com/office/drawing/2014/main" id="{FE7F43CF-6962-4A60-8098-6A67A896635E}"/>
                </a:ext>
              </a:extLst>
            </p:cNvPr>
            <p:cNvSpPr/>
            <p:nvPr/>
          </p:nvSpPr>
          <p:spPr>
            <a:xfrm>
              <a:off x="5618476" y="2837220"/>
              <a:ext cx="1266785" cy="877644"/>
            </a:xfrm>
            <a:custGeom>
              <a:avLst/>
              <a:gdLst>
                <a:gd name="connsiteX0" fmla="*/ 545922 w 875536"/>
                <a:gd name="connsiteY0" fmla="*/ 286 h 606580"/>
                <a:gd name="connsiteX1" fmla="*/ 0 w 875536"/>
                <a:gd name="connsiteY1" fmla="*/ 571388 h 606580"/>
                <a:gd name="connsiteX2" fmla="*/ 220601 w 875536"/>
                <a:gd name="connsiteY2" fmla="*/ 609156 h 606580"/>
                <a:gd name="connsiteX3" fmla="*/ 876681 w 875536"/>
                <a:gd name="connsiteY3" fmla="*/ 0 h 606580"/>
                <a:gd name="connsiteX4" fmla="*/ 545922 w 875536"/>
                <a:gd name="connsiteY4" fmla="*/ 286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536" h="606580">
                  <a:moveTo>
                    <a:pt x="545922" y="286"/>
                  </a:moveTo>
                  <a:cubicBezTo>
                    <a:pt x="511588" y="291559"/>
                    <a:pt x="286981" y="524464"/>
                    <a:pt x="0" y="571388"/>
                  </a:cubicBezTo>
                  <a:cubicBezTo>
                    <a:pt x="68956" y="595994"/>
                    <a:pt x="143061" y="609156"/>
                    <a:pt x="220601" y="609156"/>
                  </a:cubicBezTo>
                  <a:cubicBezTo>
                    <a:pt x="567382" y="609156"/>
                    <a:pt x="851502" y="340773"/>
                    <a:pt x="876681" y="0"/>
                  </a:cubicBezTo>
                  <a:cubicBezTo>
                    <a:pt x="766237" y="286"/>
                    <a:pt x="656080" y="286"/>
                    <a:pt x="545922" y="286"/>
                  </a:cubicBezTo>
                  <a:close/>
                </a:path>
              </a:pathLst>
            </a:custGeom>
            <a:solidFill>
              <a:srgbClr val="D35D5F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104">
              <a:extLst>
                <a:ext uri="{FF2B5EF4-FFF2-40B4-BE49-F238E27FC236}">
                  <a16:creationId xmlns:a16="http://schemas.microsoft.com/office/drawing/2014/main" id="{26E5B32B-030F-4B90-B800-85AAE907DF66}"/>
                </a:ext>
              </a:extLst>
            </p:cNvPr>
            <p:cNvSpPr/>
            <p:nvPr/>
          </p:nvSpPr>
          <p:spPr>
            <a:xfrm>
              <a:off x="5477078" y="2923870"/>
              <a:ext cx="33119" cy="74517"/>
            </a:xfrm>
            <a:custGeom>
              <a:avLst/>
              <a:gdLst>
                <a:gd name="connsiteX0" fmla="*/ 23049 w 22889"/>
                <a:gd name="connsiteY0" fmla="*/ 25755 h 51502"/>
                <a:gd name="connsiteX1" fmla="*/ 11317 w 22889"/>
                <a:gd name="connsiteY1" fmla="*/ 52650 h 51502"/>
                <a:gd name="connsiteX2" fmla="*/ 159 w 22889"/>
                <a:gd name="connsiteY2" fmla="*/ 26041 h 51502"/>
                <a:gd name="connsiteX3" fmla="*/ 10745 w 22889"/>
                <a:gd name="connsiteY3" fmla="*/ 4 h 51502"/>
                <a:gd name="connsiteX4" fmla="*/ 23049 w 22889"/>
                <a:gd name="connsiteY4" fmla="*/ 25755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89" h="51502">
                  <a:moveTo>
                    <a:pt x="23049" y="25755"/>
                  </a:moveTo>
                  <a:cubicBezTo>
                    <a:pt x="20187" y="36341"/>
                    <a:pt x="23049" y="52650"/>
                    <a:pt x="11317" y="52650"/>
                  </a:cubicBezTo>
                  <a:cubicBezTo>
                    <a:pt x="-1272" y="52650"/>
                    <a:pt x="-127" y="36341"/>
                    <a:pt x="159" y="26041"/>
                  </a:cubicBezTo>
                  <a:cubicBezTo>
                    <a:pt x="159" y="16026"/>
                    <a:pt x="-700" y="4"/>
                    <a:pt x="10745" y="4"/>
                  </a:cubicBezTo>
                  <a:cubicBezTo>
                    <a:pt x="23621" y="-283"/>
                    <a:pt x="19615" y="16599"/>
                    <a:pt x="23049" y="25755"/>
                  </a:cubicBezTo>
                  <a:close/>
                </a:path>
              </a:pathLst>
            </a:custGeom>
            <a:solidFill>
              <a:srgbClr val="4E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105">
              <a:extLst>
                <a:ext uri="{FF2B5EF4-FFF2-40B4-BE49-F238E27FC236}">
                  <a16:creationId xmlns:a16="http://schemas.microsoft.com/office/drawing/2014/main" id="{90EF8DB4-B991-488F-8A6A-69EFB70E61D6}"/>
                </a:ext>
              </a:extLst>
            </p:cNvPr>
            <p:cNvSpPr/>
            <p:nvPr/>
          </p:nvSpPr>
          <p:spPr>
            <a:xfrm>
              <a:off x="6375358" y="2921393"/>
              <a:ext cx="28979" cy="74517"/>
            </a:xfrm>
            <a:custGeom>
              <a:avLst/>
              <a:gdLst>
                <a:gd name="connsiteX0" fmla="*/ 22233 w 20028"/>
                <a:gd name="connsiteY0" fmla="*/ 32046 h 51502"/>
                <a:gd name="connsiteX1" fmla="*/ 11647 w 20028"/>
                <a:gd name="connsiteY1" fmla="*/ 54077 h 51502"/>
                <a:gd name="connsiteX2" fmla="*/ 202 w 20028"/>
                <a:gd name="connsiteY2" fmla="*/ 28612 h 51502"/>
                <a:gd name="connsiteX3" fmla="*/ 3921 w 20028"/>
                <a:gd name="connsiteY3" fmla="*/ 7725 h 51502"/>
                <a:gd name="connsiteX4" fmla="*/ 11360 w 20028"/>
                <a:gd name="connsiteY4" fmla="*/ 0 h 51502"/>
                <a:gd name="connsiteX5" fmla="*/ 19086 w 20028"/>
                <a:gd name="connsiteY5" fmla="*/ 7153 h 51502"/>
                <a:gd name="connsiteX6" fmla="*/ 22233 w 20028"/>
                <a:gd name="connsiteY6" fmla="*/ 32046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8" h="51502">
                  <a:moveTo>
                    <a:pt x="22233" y="32046"/>
                  </a:moveTo>
                  <a:cubicBezTo>
                    <a:pt x="21089" y="38340"/>
                    <a:pt x="23091" y="54077"/>
                    <a:pt x="11647" y="54077"/>
                  </a:cubicBezTo>
                  <a:cubicBezTo>
                    <a:pt x="-85" y="54363"/>
                    <a:pt x="1346" y="38627"/>
                    <a:pt x="202" y="28612"/>
                  </a:cubicBezTo>
                  <a:cubicBezTo>
                    <a:pt x="-657" y="21459"/>
                    <a:pt x="1346" y="14306"/>
                    <a:pt x="3921" y="7725"/>
                  </a:cubicBezTo>
                  <a:cubicBezTo>
                    <a:pt x="5352" y="4292"/>
                    <a:pt x="6783" y="286"/>
                    <a:pt x="11360" y="0"/>
                  </a:cubicBezTo>
                  <a:cubicBezTo>
                    <a:pt x="15938" y="0"/>
                    <a:pt x="17655" y="3720"/>
                    <a:pt x="19086" y="7153"/>
                  </a:cubicBezTo>
                  <a:cubicBezTo>
                    <a:pt x="21947" y="14020"/>
                    <a:pt x="22805" y="21173"/>
                    <a:pt x="22233" y="32046"/>
                  </a:cubicBezTo>
                  <a:close/>
                </a:path>
              </a:pathLst>
            </a:custGeom>
            <a:solidFill>
              <a:srgbClr val="4E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106">
              <a:extLst>
                <a:ext uri="{FF2B5EF4-FFF2-40B4-BE49-F238E27FC236}">
                  <a16:creationId xmlns:a16="http://schemas.microsoft.com/office/drawing/2014/main" id="{BFC0B1DC-BD24-494C-8301-844BE1B539C3}"/>
                </a:ext>
              </a:extLst>
            </p:cNvPr>
            <p:cNvSpPr/>
            <p:nvPr/>
          </p:nvSpPr>
          <p:spPr>
            <a:xfrm>
              <a:off x="5956391" y="2947455"/>
              <a:ext cx="33119" cy="78656"/>
            </a:xfrm>
            <a:custGeom>
              <a:avLst/>
              <a:gdLst>
                <a:gd name="connsiteX0" fmla="*/ 23390 w 22889"/>
                <a:gd name="connsiteY0" fmla="*/ 27481 h 54363"/>
                <a:gd name="connsiteX1" fmla="*/ 20815 w 22889"/>
                <a:gd name="connsiteY1" fmla="*/ 40928 h 54363"/>
                <a:gd name="connsiteX2" fmla="*/ 11087 w 22889"/>
                <a:gd name="connsiteY2" fmla="*/ 54376 h 54363"/>
                <a:gd name="connsiteX3" fmla="*/ 1931 w 22889"/>
                <a:gd name="connsiteY3" fmla="*/ 41787 h 54363"/>
                <a:gd name="connsiteX4" fmla="*/ 3361 w 22889"/>
                <a:gd name="connsiteY4" fmla="*/ 8310 h 54363"/>
                <a:gd name="connsiteX5" fmla="*/ 11659 w 22889"/>
                <a:gd name="connsiteY5" fmla="*/ 13 h 54363"/>
                <a:gd name="connsiteX6" fmla="*/ 19670 w 22889"/>
                <a:gd name="connsiteY6" fmla="*/ 8883 h 54363"/>
                <a:gd name="connsiteX7" fmla="*/ 23390 w 22889"/>
                <a:gd name="connsiteY7" fmla="*/ 27481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9" h="54363">
                  <a:moveTo>
                    <a:pt x="23390" y="27481"/>
                  </a:moveTo>
                  <a:cubicBezTo>
                    <a:pt x="22532" y="32631"/>
                    <a:pt x="21959" y="36923"/>
                    <a:pt x="20815" y="40928"/>
                  </a:cubicBezTo>
                  <a:cubicBezTo>
                    <a:pt x="19384" y="46937"/>
                    <a:pt x="18812" y="54662"/>
                    <a:pt x="11087" y="54376"/>
                  </a:cubicBezTo>
                  <a:cubicBezTo>
                    <a:pt x="4506" y="54376"/>
                    <a:pt x="3361" y="46937"/>
                    <a:pt x="1931" y="41787"/>
                  </a:cubicBezTo>
                  <a:cubicBezTo>
                    <a:pt x="-1217" y="30628"/>
                    <a:pt x="-358" y="19469"/>
                    <a:pt x="3361" y="8310"/>
                  </a:cubicBezTo>
                  <a:cubicBezTo>
                    <a:pt x="4506" y="4305"/>
                    <a:pt x="6222" y="-273"/>
                    <a:pt x="11659" y="13"/>
                  </a:cubicBezTo>
                  <a:cubicBezTo>
                    <a:pt x="16809" y="299"/>
                    <a:pt x="18526" y="4877"/>
                    <a:pt x="19670" y="8883"/>
                  </a:cubicBezTo>
                  <a:cubicBezTo>
                    <a:pt x="21387" y="15177"/>
                    <a:pt x="22245" y="21758"/>
                    <a:pt x="23390" y="27481"/>
                  </a:cubicBezTo>
                  <a:close/>
                </a:path>
              </a:pathLst>
            </a:custGeom>
            <a:solidFill>
              <a:srgbClr val="4E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107">
              <a:extLst>
                <a:ext uri="{FF2B5EF4-FFF2-40B4-BE49-F238E27FC236}">
                  <a16:creationId xmlns:a16="http://schemas.microsoft.com/office/drawing/2014/main" id="{6A8B20CD-6D9F-473F-86F1-2DEEFCD7A7A0}"/>
                </a:ext>
              </a:extLst>
            </p:cNvPr>
            <p:cNvSpPr/>
            <p:nvPr/>
          </p:nvSpPr>
          <p:spPr>
            <a:xfrm>
              <a:off x="5711959" y="3129189"/>
              <a:ext cx="33119" cy="78656"/>
            </a:xfrm>
            <a:custGeom>
              <a:avLst/>
              <a:gdLst>
                <a:gd name="connsiteX0" fmla="*/ 22943 w 22889"/>
                <a:gd name="connsiteY0" fmla="*/ 29486 h 54363"/>
                <a:gd name="connsiteX1" fmla="*/ 21226 w 22889"/>
                <a:gd name="connsiteY1" fmla="*/ 40073 h 54363"/>
                <a:gd name="connsiteX2" fmla="*/ 10926 w 22889"/>
                <a:gd name="connsiteY2" fmla="*/ 54665 h 54363"/>
                <a:gd name="connsiteX3" fmla="*/ 1198 w 22889"/>
                <a:gd name="connsiteY3" fmla="*/ 38928 h 54363"/>
                <a:gd name="connsiteX4" fmla="*/ 3773 w 22889"/>
                <a:gd name="connsiteY4" fmla="*/ 6882 h 54363"/>
                <a:gd name="connsiteX5" fmla="*/ 11784 w 22889"/>
                <a:gd name="connsiteY5" fmla="*/ 16 h 54363"/>
                <a:gd name="connsiteX6" fmla="*/ 18651 w 22889"/>
                <a:gd name="connsiteY6" fmla="*/ 6596 h 54363"/>
                <a:gd name="connsiteX7" fmla="*/ 22943 w 22889"/>
                <a:gd name="connsiteY7" fmla="*/ 29486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9" h="54363">
                  <a:moveTo>
                    <a:pt x="22943" y="29486"/>
                  </a:moveTo>
                  <a:cubicBezTo>
                    <a:pt x="22657" y="31775"/>
                    <a:pt x="22371" y="36067"/>
                    <a:pt x="21226" y="40073"/>
                  </a:cubicBezTo>
                  <a:cubicBezTo>
                    <a:pt x="19509" y="46081"/>
                    <a:pt x="19223" y="55237"/>
                    <a:pt x="10926" y="54665"/>
                  </a:cubicBezTo>
                  <a:cubicBezTo>
                    <a:pt x="3200" y="54093"/>
                    <a:pt x="2342" y="45223"/>
                    <a:pt x="1198" y="38928"/>
                  </a:cubicBezTo>
                  <a:cubicBezTo>
                    <a:pt x="-805" y="28056"/>
                    <a:pt x="-519" y="17183"/>
                    <a:pt x="3773" y="6882"/>
                  </a:cubicBezTo>
                  <a:cubicBezTo>
                    <a:pt x="5203" y="3449"/>
                    <a:pt x="6920" y="-271"/>
                    <a:pt x="11784" y="16"/>
                  </a:cubicBezTo>
                  <a:cubicBezTo>
                    <a:pt x="15504" y="302"/>
                    <a:pt x="17220" y="3449"/>
                    <a:pt x="18651" y="6596"/>
                  </a:cubicBezTo>
                  <a:cubicBezTo>
                    <a:pt x="21226" y="13463"/>
                    <a:pt x="22657" y="20330"/>
                    <a:pt x="22943" y="29486"/>
                  </a:cubicBezTo>
                  <a:close/>
                </a:path>
              </a:pathLst>
            </a:custGeom>
            <a:solidFill>
              <a:srgbClr val="4D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108">
              <a:extLst>
                <a:ext uri="{FF2B5EF4-FFF2-40B4-BE49-F238E27FC236}">
                  <a16:creationId xmlns:a16="http://schemas.microsoft.com/office/drawing/2014/main" id="{7539B071-7E66-4C1C-894E-913C3EE9499F}"/>
                </a:ext>
              </a:extLst>
            </p:cNvPr>
            <p:cNvSpPr/>
            <p:nvPr/>
          </p:nvSpPr>
          <p:spPr>
            <a:xfrm>
              <a:off x="6039029" y="3285673"/>
              <a:ext cx="33119" cy="78656"/>
            </a:xfrm>
            <a:custGeom>
              <a:avLst/>
              <a:gdLst>
                <a:gd name="connsiteX0" fmla="*/ 23213 w 22889"/>
                <a:gd name="connsiteY0" fmla="*/ 26625 h 54363"/>
                <a:gd name="connsiteX1" fmla="*/ 21211 w 22889"/>
                <a:gd name="connsiteY1" fmla="*/ 38928 h 54363"/>
                <a:gd name="connsiteX2" fmla="*/ 10624 w 22889"/>
                <a:gd name="connsiteY2" fmla="*/ 54951 h 54363"/>
                <a:gd name="connsiteX3" fmla="*/ 1182 w 22889"/>
                <a:gd name="connsiteY3" fmla="*/ 38928 h 54363"/>
                <a:gd name="connsiteX4" fmla="*/ 4043 w 22889"/>
                <a:gd name="connsiteY4" fmla="*/ 6882 h 54363"/>
                <a:gd name="connsiteX5" fmla="*/ 12055 w 22889"/>
                <a:gd name="connsiteY5" fmla="*/ 16 h 54363"/>
                <a:gd name="connsiteX6" fmla="*/ 18635 w 22889"/>
                <a:gd name="connsiteY6" fmla="*/ 6882 h 54363"/>
                <a:gd name="connsiteX7" fmla="*/ 23213 w 22889"/>
                <a:gd name="connsiteY7" fmla="*/ 26625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9" h="54363">
                  <a:moveTo>
                    <a:pt x="23213" y="26625"/>
                  </a:moveTo>
                  <a:cubicBezTo>
                    <a:pt x="22355" y="31489"/>
                    <a:pt x="22069" y="35209"/>
                    <a:pt x="21211" y="38928"/>
                  </a:cubicBezTo>
                  <a:cubicBezTo>
                    <a:pt x="19494" y="45509"/>
                    <a:pt x="19494" y="55237"/>
                    <a:pt x="10624" y="54951"/>
                  </a:cubicBezTo>
                  <a:cubicBezTo>
                    <a:pt x="3185" y="54665"/>
                    <a:pt x="2326" y="45509"/>
                    <a:pt x="1182" y="38928"/>
                  </a:cubicBezTo>
                  <a:cubicBezTo>
                    <a:pt x="-821" y="28056"/>
                    <a:pt x="-535" y="17183"/>
                    <a:pt x="4043" y="6882"/>
                  </a:cubicBezTo>
                  <a:cubicBezTo>
                    <a:pt x="5474" y="3449"/>
                    <a:pt x="7477" y="-271"/>
                    <a:pt x="12055" y="16"/>
                  </a:cubicBezTo>
                  <a:cubicBezTo>
                    <a:pt x="15774" y="302"/>
                    <a:pt x="17777" y="3735"/>
                    <a:pt x="18635" y="6882"/>
                  </a:cubicBezTo>
                  <a:cubicBezTo>
                    <a:pt x="20638" y="13749"/>
                    <a:pt x="21783" y="20616"/>
                    <a:pt x="23213" y="26625"/>
                  </a:cubicBezTo>
                  <a:close/>
                </a:path>
              </a:pathLst>
            </a:custGeom>
            <a:solidFill>
              <a:srgbClr val="4F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109">
              <a:extLst>
                <a:ext uri="{FF2B5EF4-FFF2-40B4-BE49-F238E27FC236}">
                  <a16:creationId xmlns:a16="http://schemas.microsoft.com/office/drawing/2014/main" id="{7758B837-A595-4011-94A1-B27BB2746012}"/>
                </a:ext>
              </a:extLst>
            </p:cNvPr>
            <p:cNvSpPr/>
            <p:nvPr/>
          </p:nvSpPr>
          <p:spPr>
            <a:xfrm>
              <a:off x="5192215" y="2989670"/>
              <a:ext cx="28979" cy="74517"/>
            </a:xfrm>
            <a:custGeom>
              <a:avLst/>
              <a:gdLst>
                <a:gd name="connsiteX0" fmla="*/ 22220 w 20028"/>
                <a:gd name="connsiteY0" fmla="*/ 30636 h 51502"/>
                <a:gd name="connsiteX1" fmla="*/ 12206 w 20028"/>
                <a:gd name="connsiteY1" fmla="*/ 53240 h 51502"/>
                <a:gd name="connsiteX2" fmla="*/ 189 w 20028"/>
                <a:gd name="connsiteY2" fmla="*/ 26916 h 51502"/>
                <a:gd name="connsiteX3" fmla="*/ 1047 w 20028"/>
                <a:gd name="connsiteY3" fmla="*/ 18619 h 51502"/>
                <a:gd name="connsiteX4" fmla="*/ 12206 w 20028"/>
                <a:gd name="connsiteY4" fmla="*/ 21 h 51502"/>
                <a:gd name="connsiteX5" fmla="*/ 22220 w 20028"/>
                <a:gd name="connsiteY5" fmla="*/ 19763 h 51502"/>
                <a:gd name="connsiteX6" fmla="*/ 22220 w 20028"/>
                <a:gd name="connsiteY6" fmla="*/ 30636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8" h="51502">
                  <a:moveTo>
                    <a:pt x="22220" y="30636"/>
                  </a:moveTo>
                  <a:cubicBezTo>
                    <a:pt x="21648" y="36931"/>
                    <a:pt x="23079" y="52953"/>
                    <a:pt x="12206" y="53240"/>
                  </a:cubicBezTo>
                  <a:cubicBezTo>
                    <a:pt x="-956" y="53526"/>
                    <a:pt x="2478" y="36644"/>
                    <a:pt x="189" y="26916"/>
                  </a:cubicBezTo>
                  <a:cubicBezTo>
                    <a:pt x="-384" y="24341"/>
                    <a:pt x="475" y="21194"/>
                    <a:pt x="1047" y="18619"/>
                  </a:cubicBezTo>
                  <a:cubicBezTo>
                    <a:pt x="2764" y="10893"/>
                    <a:pt x="2478" y="-552"/>
                    <a:pt x="12206" y="21"/>
                  </a:cubicBezTo>
                  <a:cubicBezTo>
                    <a:pt x="21076" y="593"/>
                    <a:pt x="21362" y="11752"/>
                    <a:pt x="22220" y="19763"/>
                  </a:cubicBezTo>
                  <a:cubicBezTo>
                    <a:pt x="22506" y="21766"/>
                    <a:pt x="22220" y="24341"/>
                    <a:pt x="22220" y="30636"/>
                  </a:cubicBezTo>
                  <a:close/>
                </a:path>
              </a:pathLst>
            </a:custGeom>
            <a:solidFill>
              <a:srgbClr val="4C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110">
              <a:extLst>
                <a:ext uri="{FF2B5EF4-FFF2-40B4-BE49-F238E27FC236}">
                  <a16:creationId xmlns:a16="http://schemas.microsoft.com/office/drawing/2014/main" id="{340D3ED3-A4BA-4E05-A6D7-E65AB69023F3}"/>
                </a:ext>
              </a:extLst>
            </p:cNvPr>
            <p:cNvSpPr/>
            <p:nvPr/>
          </p:nvSpPr>
          <p:spPr>
            <a:xfrm>
              <a:off x="5392880" y="3245526"/>
              <a:ext cx="28979" cy="78656"/>
            </a:xfrm>
            <a:custGeom>
              <a:avLst/>
              <a:gdLst>
                <a:gd name="connsiteX0" fmla="*/ 21442 w 20028"/>
                <a:gd name="connsiteY0" fmla="*/ 25760 h 54363"/>
                <a:gd name="connsiteX1" fmla="*/ 20870 w 20028"/>
                <a:gd name="connsiteY1" fmla="*/ 36633 h 54363"/>
                <a:gd name="connsiteX2" fmla="*/ 10570 w 20028"/>
                <a:gd name="connsiteY2" fmla="*/ 54372 h 54363"/>
                <a:gd name="connsiteX3" fmla="*/ 842 w 20028"/>
                <a:gd name="connsiteY3" fmla="*/ 37491 h 54363"/>
                <a:gd name="connsiteX4" fmla="*/ 1986 w 20028"/>
                <a:gd name="connsiteY4" fmla="*/ 10596 h 54363"/>
                <a:gd name="connsiteX5" fmla="*/ 10284 w 20028"/>
                <a:gd name="connsiteY5" fmla="*/ 9 h 54363"/>
                <a:gd name="connsiteX6" fmla="*/ 19726 w 20028"/>
                <a:gd name="connsiteY6" fmla="*/ 11168 h 54363"/>
                <a:gd name="connsiteX7" fmla="*/ 21442 w 20028"/>
                <a:gd name="connsiteY7" fmla="*/ 25760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28" h="54363">
                  <a:moveTo>
                    <a:pt x="21442" y="25760"/>
                  </a:moveTo>
                  <a:cubicBezTo>
                    <a:pt x="21156" y="30910"/>
                    <a:pt x="21156" y="33772"/>
                    <a:pt x="20870" y="36633"/>
                  </a:cubicBezTo>
                  <a:cubicBezTo>
                    <a:pt x="19726" y="44072"/>
                    <a:pt x="19726" y="54372"/>
                    <a:pt x="10570" y="54372"/>
                  </a:cubicBezTo>
                  <a:cubicBezTo>
                    <a:pt x="2558" y="54372"/>
                    <a:pt x="1700" y="44358"/>
                    <a:pt x="842" y="37491"/>
                  </a:cubicBezTo>
                  <a:cubicBezTo>
                    <a:pt x="-303" y="28621"/>
                    <a:pt x="-589" y="19465"/>
                    <a:pt x="1986" y="10596"/>
                  </a:cubicBezTo>
                  <a:cubicBezTo>
                    <a:pt x="3417" y="6018"/>
                    <a:pt x="4847" y="295"/>
                    <a:pt x="10284" y="9"/>
                  </a:cubicBezTo>
                  <a:cubicBezTo>
                    <a:pt x="16578" y="-277"/>
                    <a:pt x="18295" y="6304"/>
                    <a:pt x="19726" y="11168"/>
                  </a:cubicBezTo>
                  <a:cubicBezTo>
                    <a:pt x="21156" y="16318"/>
                    <a:pt x="21156" y="22041"/>
                    <a:pt x="21442" y="25760"/>
                  </a:cubicBezTo>
                  <a:close/>
                </a:path>
              </a:pathLst>
            </a:custGeom>
            <a:solidFill>
              <a:srgbClr val="4C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11">
              <a:extLst>
                <a:ext uri="{FF2B5EF4-FFF2-40B4-BE49-F238E27FC236}">
                  <a16:creationId xmlns:a16="http://schemas.microsoft.com/office/drawing/2014/main" id="{F934D7C4-CEEF-472E-9438-6AE1BD2CCEB9}"/>
                </a:ext>
              </a:extLst>
            </p:cNvPr>
            <p:cNvSpPr/>
            <p:nvPr/>
          </p:nvSpPr>
          <p:spPr>
            <a:xfrm>
              <a:off x="6710189" y="3112627"/>
              <a:ext cx="28979" cy="78656"/>
            </a:xfrm>
            <a:custGeom>
              <a:avLst/>
              <a:gdLst>
                <a:gd name="connsiteX0" fmla="*/ 22574 w 20028"/>
                <a:gd name="connsiteY0" fmla="*/ 26626 h 54363"/>
                <a:gd name="connsiteX1" fmla="*/ 19141 w 20028"/>
                <a:gd name="connsiteY1" fmla="*/ 47513 h 54363"/>
                <a:gd name="connsiteX2" fmla="*/ 11416 w 20028"/>
                <a:gd name="connsiteY2" fmla="*/ 54666 h 54363"/>
                <a:gd name="connsiteX3" fmla="*/ 3690 w 20028"/>
                <a:gd name="connsiteY3" fmla="*/ 47227 h 54363"/>
                <a:gd name="connsiteX4" fmla="*/ 4263 w 20028"/>
                <a:gd name="connsiteY4" fmla="*/ 6884 h 54363"/>
                <a:gd name="connsiteX5" fmla="*/ 10843 w 20028"/>
                <a:gd name="connsiteY5" fmla="*/ 17 h 54363"/>
                <a:gd name="connsiteX6" fmla="*/ 18855 w 20028"/>
                <a:gd name="connsiteY6" fmla="*/ 6884 h 54363"/>
                <a:gd name="connsiteX7" fmla="*/ 22574 w 20028"/>
                <a:gd name="connsiteY7" fmla="*/ 26626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28" h="54363">
                  <a:moveTo>
                    <a:pt x="22574" y="26626"/>
                  </a:moveTo>
                  <a:cubicBezTo>
                    <a:pt x="23147" y="33779"/>
                    <a:pt x="21144" y="40932"/>
                    <a:pt x="19141" y="47513"/>
                  </a:cubicBezTo>
                  <a:cubicBezTo>
                    <a:pt x="17996" y="50947"/>
                    <a:pt x="15994" y="54952"/>
                    <a:pt x="11416" y="54666"/>
                  </a:cubicBezTo>
                  <a:cubicBezTo>
                    <a:pt x="6838" y="54666"/>
                    <a:pt x="5121" y="50660"/>
                    <a:pt x="3690" y="47227"/>
                  </a:cubicBezTo>
                  <a:cubicBezTo>
                    <a:pt x="-1460" y="33779"/>
                    <a:pt x="-1174" y="20045"/>
                    <a:pt x="4263" y="6884"/>
                  </a:cubicBezTo>
                  <a:cubicBezTo>
                    <a:pt x="5407" y="3736"/>
                    <a:pt x="6838" y="303"/>
                    <a:pt x="10843" y="17"/>
                  </a:cubicBezTo>
                  <a:cubicBezTo>
                    <a:pt x="15421" y="-269"/>
                    <a:pt x="17424" y="3164"/>
                    <a:pt x="18855" y="6884"/>
                  </a:cubicBezTo>
                  <a:cubicBezTo>
                    <a:pt x="21144" y="13464"/>
                    <a:pt x="23147" y="19759"/>
                    <a:pt x="22574" y="26626"/>
                  </a:cubicBezTo>
                  <a:close/>
                </a:path>
              </a:pathLst>
            </a:custGeom>
            <a:solidFill>
              <a:srgbClr val="4E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12">
              <a:extLst>
                <a:ext uri="{FF2B5EF4-FFF2-40B4-BE49-F238E27FC236}">
                  <a16:creationId xmlns:a16="http://schemas.microsoft.com/office/drawing/2014/main" id="{F407E472-01EC-45D3-BDA7-5CD61019D893}"/>
                </a:ext>
              </a:extLst>
            </p:cNvPr>
            <p:cNvSpPr/>
            <p:nvPr/>
          </p:nvSpPr>
          <p:spPr>
            <a:xfrm>
              <a:off x="6461757" y="3416534"/>
              <a:ext cx="28979" cy="74517"/>
            </a:xfrm>
            <a:custGeom>
              <a:avLst/>
              <a:gdLst>
                <a:gd name="connsiteX0" fmla="*/ 0 w 20028"/>
                <a:gd name="connsiteY0" fmla="*/ 25453 h 51502"/>
                <a:gd name="connsiteX1" fmla="*/ 10300 w 20028"/>
                <a:gd name="connsiteY1" fmla="*/ 274 h 51502"/>
                <a:gd name="connsiteX2" fmla="*/ 22031 w 20028"/>
                <a:gd name="connsiteY2" fmla="*/ 28887 h 51502"/>
                <a:gd name="connsiteX3" fmla="*/ 10586 w 20028"/>
                <a:gd name="connsiteY3" fmla="*/ 54065 h 51502"/>
                <a:gd name="connsiteX4" fmla="*/ 0 w 20028"/>
                <a:gd name="connsiteY4" fmla="*/ 25453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8" h="51502">
                  <a:moveTo>
                    <a:pt x="0" y="25453"/>
                  </a:moveTo>
                  <a:cubicBezTo>
                    <a:pt x="1144" y="17442"/>
                    <a:pt x="-1717" y="5138"/>
                    <a:pt x="10300" y="274"/>
                  </a:cubicBezTo>
                  <a:cubicBezTo>
                    <a:pt x="16595" y="-2301"/>
                    <a:pt x="24034" y="13722"/>
                    <a:pt x="22031" y="28887"/>
                  </a:cubicBezTo>
                  <a:cubicBezTo>
                    <a:pt x="20887" y="38042"/>
                    <a:pt x="23176" y="50346"/>
                    <a:pt x="10586" y="54065"/>
                  </a:cubicBezTo>
                  <a:cubicBezTo>
                    <a:pt x="5150" y="55782"/>
                    <a:pt x="0" y="42907"/>
                    <a:pt x="0" y="25453"/>
                  </a:cubicBezTo>
                  <a:close/>
                </a:path>
              </a:pathLst>
            </a:custGeom>
            <a:solidFill>
              <a:srgbClr val="4E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13">
              <a:extLst>
                <a:ext uri="{FF2B5EF4-FFF2-40B4-BE49-F238E27FC236}">
                  <a16:creationId xmlns:a16="http://schemas.microsoft.com/office/drawing/2014/main" id="{DE062FB3-DB2C-4193-BCA4-C8000FD76B5A}"/>
                </a:ext>
              </a:extLst>
            </p:cNvPr>
            <p:cNvSpPr/>
            <p:nvPr/>
          </p:nvSpPr>
          <p:spPr>
            <a:xfrm>
              <a:off x="6742024" y="2922164"/>
              <a:ext cx="28979" cy="78656"/>
            </a:xfrm>
            <a:custGeom>
              <a:avLst/>
              <a:gdLst>
                <a:gd name="connsiteX0" fmla="*/ 0 w 20028"/>
                <a:gd name="connsiteY0" fmla="*/ 27220 h 54363"/>
                <a:gd name="connsiteX1" fmla="*/ 2861 w 20028"/>
                <a:gd name="connsiteY1" fmla="*/ 10625 h 54363"/>
                <a:gd name="connsiteX2" fmla="*/ 12017 w 20028"/>
                <a:gd name="connsiteY2" fmla="*/ 38 h 54363"/>
                <a:gd name="connsiteX3" fmla="*/ 20029 w 20028"/>
                <a:gd name="connsiteY3" fmla="*/ 10625 h 54363"/>
                <a:gd name="connsiteX4" fmla="*/ 19170 w 20028"/>
                <a:gd name="connsiteY4" fmla="*/ 46676 h 54363"/>
                <a:gd name="connsiteX5" fmla="*/ 10873 w 20028"/>
                <a:gd name="connsiteY5" fmla="*/ 54974 h 54363"/>
                <a:gd name="connsiteX6" fmla="*/ 3434 w 20028"/>
                <a:gd name="connsiteY6" fmla="*/ 46962 h 54363"/>
                <a:gd name="connsiteX7" fmla="*/ 0 w 20028"/>
                <a:gd name="connsiteY7" fmla="*/ 27220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28" h="54363">
                  <a:moveTo>
                    <a:pt x="0" y="27220"/>
                  </a:moveTo>
                  <a:cubicBezTo>
                    <a:pt x="858" y="21783"/>
                    <a:pt x="1717" y="16061"/>
                    <a:pt x="2861" y="10625"/>
                  </a:cubicBezTo>
                  <a:cubicBezTo>
                    <a:pt x="4006" y="5474"/>
                    <a:pt x="5722" y="-534"/>
                    <a:pt x="12017" y="38"/>
                  </a:cubicBezTo>
                  <a:cubicBezTo>
                    <a:pt x="17454" y="324"/>
                    <a:pt x="18884" y="6047"/>
                    <a:pt x="20029" y="10625"/>
                  </a:cubicBezTo>
                  <a:cubicBezTo>
                    <a:pt x="23176" y="22642"/>
                    <a:pt x="23748" y="34945"/>
                    <a:pt x="19170" y="46676"/>
                  </a:cubicBezTo>
                  <a:cubicBezTo>
                    <a:pt x="17740" y="50682"/>
                    <a:pt x="16023" y="55546"/>
                    <a:pt x="10873" y="54974"/>
                  </a:cubicBezTo>
                  <a:cubicBezTo>
                    <a:pt x="6867" y="54687"/>
                    <a:pt x="4864" y="50682"/>
                    <a:pt x="3434" y="46962"/>
                  </a:cubicBezTo>
                  <a:cubicBezTo>
                    <a:pt x="1717" y="40667"/>
                    <a:pt x="0" y="34087"/>
                    <a:pt x="0" y="27220"/>
                  </a:cubicBezTo>
                  <a:close/>
                </a:path>
              </a:pathLst>
            </a:custGeom>
            <a:solidFill>
              <a:srgbClr val="4C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14">
              <a:extLst>
                <a:ext uri="{FF2B5EF4-FFF2-40B4-BE49-F238E27FC236}">
                  <a16:creationId xmlns:a16="http://schemas.microsoft.com/office/drawing/2014/main" id="{F69EC5F0-ECF8-4F8A-B32D-028153F1D4CB}"/>
                </a:ext>
              </a:extLst>
            </p:cNvPr>
            <p:cNvSpPr/>
            <p:nvPr/>
          </p:nvSpPr>
          <p:spPr>
            <a:xfrm>
              <a:off x="6342671" y="3182550"/>
              <a:ext cx="28979" cy="74517"/>
            </a:xfrm>
            <a:custGeom>
              <a:avLst/>
              <a:gdLst>
                <a:gd name="connsiteX0" fmla="*/ 22506 w 20028"/>
                <a:gd name="connsiteY0" fmla="*/ 30374 h 51502"/>
                <a:gd name="connsiteX1" fmla="*/ 12492 w 20028"/>
                <a:gd name="connsiteY1" fmla="*/ 53263 h 51502"/>
                <a:gd name="connsiteX2" fmla="*/ 189 w 20028"/>
                <a:gd name="connsiteY2" fmla="*/ 26654 h 51502"/>
                <a:gd name="connsiteX3" fmla="*/ 1047 w 20028"/>
                <a:gd name="connsiteY3" fmla="*/ 18356 h 51502"/>
                <a:gd name="connsiteX4" fmla="*/ 12206 w 20028"/>
                <a:gd name="connsiteY4" fmla="*/ 45 h 51502"/>
                <a:gd name="connsiteX5" fmla="*/ 22220 w 20028"/>
                <a:gd name="connsiteY5" fmla="*/ 19787 h 51502"/>
                <a:gd name="connsiteX6" fmla="*/ 22506 w 20028"/>
                <a:gd name="connsiteY6" fmla="*/ 30374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8" h="51502">
                  <a:moveTo>
                    <a:pt x="22506" y="30374"/>
                  </a:moveTo>
                  <a:cubicBezTo>
                    <a:pt x="21934" y="36954"/>
                    <a:pt x="23365" y="52977"/>
                    <a:pt x="12492" y="53263"/>
                  </a:cubicBezTo>
                  <a:cubicBezTo>
                    <a:pt x="-384" y="53550"/>
                    <a:pt x="2764" y="36668"/>
                    <a:pt x="189" y="26654"/>
                  </a:cubicBezTo>
                  <a:cubicBezTo>
                    <a:pt x="-384" y="24079"/>
                    <a:pt x="475" y="20932"/>
                    <a:pt x="1047" y="18356"/>
                  </a:cubicBezTo>
                  <a:cubicBezTo>
                    <a:pt x="3050" y="10917"/>
                    <a:pt x="2192" y="-814"/>
                    <a:pt x="12206" y="45"/>
                  </a:cubicBezTo>
                  <a:cubicBezTo>
                    <a:pt x="20790" y="617"/>
                    <a:pt x="21362" y="11776"/>
                    <a:pt x="22220" y="19787"/>
                  </a:cubicBezTo>
                  <a:cubicBezTo>
                    <a:pt x="22506" y="21790"/>
                    <a:pt x="22506" y="24365"/>
                    <a:pt x="22506" y="30374"/>
                  </a:cubicBezTo>
                  <a:close/>
                </a:path>
              </a:pathLst>
            </a:custGeom>
            <a:solidFill>
              <a:srgbClr val="4D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115">
              <a:extLst>
                <a:ext uri="{FF2B5EF4-FFF2-40B4-BE49-F238E27FC236}">
                  <a16:creationId xmlns:a16="http://schemas.microsoft.com/office/drawing/2014/main" id="{62CC38D9-7B40-433C-8222-87E6BB5A6803}"/>
                </a:ext>
              </a:extLst>
            </p:cNvPr>
            <p:cNvSpPr/>
            <p:nvPr/>
          </p:nvSpPr>
          <p:spPr>
            <a:xfrm>
              <a:off x="6055955" y="3534495"/>
              <a:ext cx="28979" cy="74517"/>
            </a:xfrm>
            <a:custGeom>
              <a:avLst/>
              <a:gdLst>
                <a:gd name="connsiteX0" fmla="*/ 69 w 20028"/>
                <a:gd name="connsiteY0" fmla="*/ 23466 h 51502"/>
                <a:gd name="connsiteX1" fmla="*/ 10369 w 20028"/>
                <a:gd name="connsiteY1" fmla="*/ 4 h 51502"/>
                <a:gd name="connsiteX2" fmla="*/ 21814 w 20028"/>
                <a:gd name="connsiteY2" fmla="*/ 25755 h 51502"/>
                <a:gd name="connsiteX3" fmla="*/ 18667 w 20028"/>
                <a:gd name="connsiteY3" fmla="*/ 45211 h 51502"/>
                <a:gd name="connsiteX4" fmla="*/ 10083 w 20028"/>
                <a:gd name="connsiteY4" fmla="*/ 53795 h 51502"/>
                <a:gd name="connsiteX5" fmla="*/ 2358 w 20028"/>
                <a:gd name="connsiteY5" fmla="*/ 44639 h 51502"/>
                <a:gd name="connsiteX6" fmla="*/ 69 w 20028"/>
                <a:gd name="connsiteY6" fmla="*/ 23466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8" h="51502">
                  <a:moveTo>
                    <a:pt x="69" y="23466"/>
                  </a:moveTo>
                  <a:cubicBezTo>
                    <a:pt x="641" y="16027"/>
                    <a:pt x="-1075" y="290"/>
                    <a:pt x="10369" y="4"/>
                  </a:cubicBezTo>
                  <a:cubicBezTo>
                    <a:pt x="22959" y="-282"/>
                    <a:pt x="20098" y="16027"/>
                    <a:pt x="21814" y="25755"/>
                  </a:cubicBezTo>
                  <a:cubicBezTo>
                    <a:pt x="22959" y="32049"/>
                    <a:pt x="20384" y="38916"/>
                    <a:pt x="18667" y="45211"/>
                  </a:cubicBezTo>
                  <a:cubicBezTo>
                    <a:pt x="17523" y="49217"/>
                    <a:pt x="14947" y="53795"/>
                    <a:pt x="10083" y="53795"/>
                  </a:cubicBezTo>
                  <a:cubicBezTo>
                    <a:pt x="5219" y="53509"/>
                    <a:pt x="3789" y="48645"/>
                    <a:pt x="2358" y="44639"/>
                  </a:cubicBezTo>
                  <a:cubicBezTo>
                    <a:pt x="355" y="38630"/>
                    <a:pt x="-217" y="32622"/>
                    <a:pt x="69" y="23466"/>
                  </a:cubicBezTo>
                  <a:close/>
                </a:path>
              </a:pathLst>
            </a:custGeom>
            <a:solidFill>
              <a:srgbClr val="4C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116">
              <a:extLst>
                <a:ext uri="{FF2B5EF4-FFF2-40B4-BE49-F238E27FC236}">
                  <a16:creationId xmlns:a16="http://schemas.microsoft.com/office/drawing/2014/main" id="{F622A6BF-1525-4BB2-B10F-8FD45048F286}"/>
                </a:ext>
              </a:extLst>
            </p:cNvPr>
            <p:cNvSpPr/>
            <p:nvPr/>
          </p:nvSpPr>
          <p:spPr>
            <a:xfrm>
              <a:off x="5476839" y="3494738"/>
              <a:ext cx="33119" cy="78656"/>
            </a:xfrm>
            <a:custGeom>
              <a:avLst/>
              <a:gdLst>
                <a:gd name="connsiteX0" fmla="*/ 23213 w 22889"/>
                <a:gd name="connsiteY0" fmla="*/ 26625 h 54363"/>
                <a:gd name="connsiteX1" fmla="*/ 21211 w 22889"/>
                <a:gd name="connsiteY1" fmla="*/ 38928 h 54363"/>
                <a:gd name="connsiteX2" fmla="*/ 10624 w 22889"/>
                <a:gd name="connsiteY2" fmla="*/ 54951 h 54363"/>
                <a:gd name="connsiteX3" fmla="*/ 1182 w 22889"/>
                <a:gd name="connsiteY3" fmla="*/ 38928 h 54363"/>
                <a:gd name="connsiteX4" fmla="*/ 4043 w 22889"/>
                <a:gd name="connsiteY4" fmla="*/ 6882 h 54363"/>
                <a:gd name="connsiteX5" fmla="*/ 12055 w 22889"/>
                <a:gd name="connsiteY5" fmla="*/ 16 h 54363"/>
                <a:gd name="connsiteX6" fmla="*/ 18635 w 22889"/>
                <a:gd name="connsiteY6" fmla="*/ 6882 h 54363"/>
                <a:gd name="connsiteX7" fmla="*/ 23213 w 22889"/>
                <a:gd name="connsiteY7" fmla="*/ 26625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9" h="54363">
                  <a:moveTo>
                    <a:pt x="23213" y="26625"/>
                  </a:moveTo>
                  <a:cubicBezTo>
                    <a:pt x="22355" y="31489"/>
                    <a:pt x="22069" y="35209"/>
                    <a:pt x="21211" y="38928"/>
                  </a:cubicBezTo>
                  <a:cubicBezTo>
                    <a:pt x="19494" y="45509"/>
                    <a:pt x="19494" y="55237"/>
                    <a:pt x="10624" y="54951"/>
                  </a:cubicBezTo>
                  <a:cubicBezTo>
                    <a:pt x="3185" y="54665"/>
                    <a:pt x="2326" y="45509"/>
                    <a:pt x="1182" y="38928"/>
                  </a:cubicBezTo>
                  <a:cubicBezTo>
                    <a:pt x="-821" y="28056"/>
                    <a:pt x="-535" y="17183"/>
                    <a:pt x="4043" y="6882"/>
                  </a:cubicBezTo>
                  <a:cubicBezTo>
                    <a:pt x="5474" y="3449"/>
                    <a:pt x="7477" y="-271"/>
                    <a:pt x="12055" y="16"/>
                  </a:cubicBezTo>
                  <a:cubicBezTo>
                    <a:pt x="15774" y="302"/>
                    <a:pt x="17777" y="3735"/>
                    <a:pt x="18635" y="6882"/>
                  </a:cubicBezTo>
                  <a:cubicBezTo>
                    <a:pt x="20352" y="13749"/>
                    <a:pt x="21783" y="20616"/>
                    <a:pt x="23213" y="26625"/>
                  </a:cubicBezTo>
                  <a:close/>
                </a:path>
              </a:pathLst>
            </a:custGeom>
            <a:solidFill>
              <a:srgbClr val="4F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117">
              <a:extLst>
                <a:ext uri="{FF2B5EF4-FFF2-40B4-BE49-F238E27FC236}">
                  <a16:creationId xmlns:a16="http://schemas.microsoft.com/office/drawing/2014/main" id="{8F4A5701-828C-48B9-9ED2-B6A46A2A8A4B}"/>
                </a:ext>
              </a:extLst>
            </p:cNvPr>
            <p:cNvSpPr/>
            <p:nvPr/>
          </p:nvSpPr>
          <p:spPr>
            <a:xfrm>
              <a:off x="5711762" y="3403618"/>
              <a:ext cx="28979" cy="74517"/>
            </a:xfrm>
            <a:custGeom>
              <a:avLst/>
              <a:gdLst>
                <a:gd name="connsiteX0" fmla="*/ 22506 w 20028"/>
                <a:gd name="connsiteY0" fmla="*/ 30374 h 51502"/>
                <a:gd name="connsiteX1" fmla="*/ 12492 w 20028"/>
                <a:gd name="connsiteY1" fmla="*/ 53263 h 51502"/>
                <a:gd name="connsiteX2" fmla="*/ 189 w 20028"/>
                <a:gd name="connsiteY2" fmla="*/ 26654 h 51502"/>
                <a:gd name="connsiteX3" fmla="*/ 1047 w 20028"/>
                <a:gd name="connsiteY3" fmla="*/ 18356 h 51502"/>
                <a:gd name="connsiteX4" fmla="*/ 12206 w 20028"/>
                <a:gd name="connsiteY4" fmla="*/ 45 h 51502"/>
                <a:gd name="connsiteX5" fmla="*/ 22220 w 20028"/>
                <a:gd name="connsiteY5" fmla="*/ 19787 h 51502"/>
                <a:gd name="connsiteX6" fmla="*/ 22506 w 20028"/>
                <a:gd name="connsiteY6" fmla="*/ 30374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8" h="51502">
                  <a:moveTo>
                    <a:pt x="22506" y="30374"/>
                  </a:moveTo>
                  <a:cubicBezTo>
                    <a:pt x="21934" y="36954"/>
                    <a:pt x="23365" y="52977"/>
                    <a:pt x="12492" y="53263"/>
                  </a:cubicBezTo>
                  <a:cubicBezTo>
                    <a:pt x="-384" y="53550"/>
                    <a:pt x="2764" y="36668"/>
                    <a:pt x="189" y="26654"/>
                  </a:cubicBezTo>
                  <a:cubicBezTo>
                    <a:pt x="-384" y="24079"/>
                    <a:pt x="475" y="20932"/>
                    <a:pt x="1047" y="18356"/>
                  </a:cubicBezTo>
                  <a:cubicBezTo>
                    <a:pt x="3050" y="10917"/>
                    <a:pt x="2192" y="-814"/>
                    <a:pt x="12206" y="45"/>
                  </a:cubicBezTo>
                  <a:cubicBezTo>
                    <a:pt x="20790" y="617"/>
                    <a:pt x="21362" y="11776"/>
                    <a:pt x="22220" y="19787"/>
                  </a:cubicBezTo>
                  <a:cubicBezTo>
                    <a:pt x="22792" y="22076"/>
                    <a:pt x="22506" y="24365"/>
                    <a:pt x="22506" y="30374"/>
                  </a:cubicBezTo>
                  <a:close/>
                </a:path>
              </a:pathLst>
            </a:custGeom>
            <a:solidFill>
              <a:srgbClr val="4D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9" name="Group 125">
              <a:extLst>
                <a:ext uri="{FF2B5EF4-FFF2-40B4-BE49-F238E27FC236}">
                  <a16:creationId xmlns:a16="http://schemas.microsoft.com/office/drawing/2014/main" id="{CC6C15AD-5FFC-4F13-93B2-BBB1DB83DF10}"/>
                </a:ext>
              </a:extLst>
            </p:cNvPr>
            <p:cNvGrpSpPr/>
            <p:nvPr/>
          </p:nvGrpSpPr>
          <p:grpSpPr>
            <a:xfrm>
              <a:off x="6463812" y="2951412"/>
              <a:ext cx="898103" cy="1007791"/>
              <a:chOff x="6463812" y="2951406"/>
              <a:chExt cx="898103" cy="1007790"/>
            </a:xfrm>
          </p:grpSpPr>
          <p:sp>
            <p:nvSpPr>
              <p:cNvPr id="113" name="Freeform: Shape 56">
                <a:extLst>
                  <a:ext uri="{FF2B5EF4-FFF2-40B4-BE49-F238E27FC236}">
                    <a16:creationId xmlns:a16="http://schemas.microsoft.com/office/drawing/2014/main" id="{5FBF2B94-C190-42BF-BF14-F42D67E547A7}"/>
                  </a:ext>
                </a:extLst>
              </p:cNvPr>
              <p:cNvSpPr/>
              <p:nvPr/>
            </p:nvSpPr>
            <p:spPr>
              <a:xfrm>
                <a:off x="6773796" y="3381422"/>
                <a:ext cx="297113" cy="283400"/>
              </a:xfrm>
              <a:custGeom>
                <a:avLst/>
                <a:gdLst>
                  <a:gd name="connsiteX0" fmla="*/ 569039 w 619125"/>
                  <a:gd name="connsiteY0" fmla="*/ 109306 h 590550"/>
                  <a:gd name="connsiteX1" fmla="*/ 381397 w 619125"/>
                  <a:gd name="connsiteY1" fmla="*/ 74063 h 590550"/>
                  <a:gd name="connsiteX2" fmla="*/ 340439 w 619125"/>
                  <a:gd name="connsiteY2" fmla="*/ 61681 h 590550"/>
                  <a:gd name="connsiteX3" fmla="*/ 167084 w 619125"/>
                  <a:gd name="connsiteY3" fmla="*/ 12151 h 590550"/>
                  <a:gd name="connsiteX4" fmla="*/ 397 w 619125"/>
                  <a:gd name="connsiteY4" fmla="*/ 265516 h 590550"/>
                  <a:gd name="connsiteX5" fmla="*/ 294719 w 619125"/>
                  <a:gd name="connsiteY5" fmla="*/ 597938 h 590550"/>
                  <a:gd name="connsiteX6" fmla="*/ 620474 w 619125"/>
                  <a:gd name="connsiteY6" fmla="*/ 295996 h 590550"/>
                  <a:gd name="connsiteX7" fmla="*/ 569039 w 619125"/>
                  <a:gd name="connsiteY7" fmla="*/ 109306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125" h="590550">
                    <a:moveTo>
                      <a:pt x="569039" y="109306"/>
                    </a:moveTo>
                    <a:cubicBezTo>
                      <a:pt x="478552" y="43583"/>
                      <a:pt x="451882" y="86446"/>
                      <a:pt x="381397" y="74063"/>
                    </a:cubicBezTo>
                    <a:lnTo>
                      <a:pt x="340439" y="61681"/>
                    </a:lnTo>
                    <a:cubicBezTo>
                      <a:pt x="274717" y="32153"/>
                      <a:pt x="285194" y="-24997"/>
                      <a:pt x="167084" y="12151"/>
                    </a:cubicBezTo>
                    <a:cubicBezTo>
                      <a:pt x="58499" y="59776"/>
                      <a:pt x="6112" y="155978"/>
                      <a:pt x="397" y="265516"/>
                    </a:cubicBezTo>
                    <a:cubicBezTo>
                      <a:pt x="-8176" y="440776"/>
                      <a:pt x="123269" y="589366"/>
                      <a:pt x="294719" y="597938"/>
                    </a:cubicBezTo>
                    <a:cubicBezTo>
                      <a:pt x="466169" y="606511"/>
                      <a:pt x="600472" y="481733"/>
                      <a:pt x="620474" y="295996"/>
                    </a:cubicBezTo>
                    <a:cubicBezTo>
                      <a:pt x="630952" y="195031"/>
                      <a:pt x="611902" y="147406"/>
                      <a:pt x="569039" y="10930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57">
                <a:extLst>
                  <a:ext uri="{FF2B5EF4-FFF2-40B4-BE49-F238E27FC236}">
                    <a16:creationId xmlns:a16="http://schemas.microsoft.com/office/drawing/2014/main" id="{203E06AC-F1E4-4317-95A6-6546DC6618E1}"/>
                  </a:ext>
                </a:extLst>
              </p:cNvPr>
              <p:cNvSpPr/>
              <p:nvPr/>
            </p:nvSpPr>
            <p:spPr>
              <a:xfrm>
                <a:off x="6897617" y="3423659"/>
                <a:ext cx="173697" cy="246832"/>
              </a:xfrm>
              <a:custGeom>
                <a:avLst/>
                <a:gdLst>
                  <a:gd name="connsiteX0" fmla="*/ 343852 w 361950"/>
                  <a:gd name="connsiteY0" fmla="*/ 318135 h 514350"/>
                  <a:gd name="connsiteX1" fmla="*/ 103822 w 361950"/>
                  <a:gd name="connsiteY1" fmla="*/ 512445 h 514350"/>
                  <a:gd name="connsiteX2" fmla="*/ 0 w 361950"/>
                  <a:gd name="connsiteY2" fmla="*/ 509588 h 514350"/>
                  <a:gd name="connsiteX3" fmla="*/ 225742 w 361950"/>
                  <a:gd name="connsiteY3" fmla="*/ 265748 h 514350"/>
                  <a:gd name="connsiteX4" fmla="*/ 271463 w 361950"/>
                  <a:gd name="connsiteY4" fmla="*/ 99060 h 514350"/>
                  <a:gd name="connsiteX5" fmla="*/ 271463 w 361950"/>
                  <a:gd name="connsiteY5" fmla="*/ 0 h 514350"/>
                  <a:gd name="connsiteX6" fmla="*/ 316230 w 361950"/>
                  <a:gd name="connsiteY6" fmla="*/ 28575 h 514350"/>
                  <a:gd name="connsiteX7" fmla="*/ 343852 w 361950"/>
                  <a:gd name="connsiteY7" fmla="*/ 31813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514350">
                    <a:moveTo>
                      <a:pt x="343852" y="318135"/>
                    </a:moveTo>
                    <a:cubicBezTo>
                      <a:pt x="298132" y="424815"/>
                      <a:pt x="220027" y="492443"/>
                      <a:pt x="103822" y="512445"/>
                    </a:cubicBezTo>
                    <a:cubicBezTo>
                      <a:pt x="69532" y="518160"/>
                      <a:pt x="34290" y="516255"/>
                      <a:pt x="0" y="509588"/>
                    </a:cubicBezTo>
                    <a:cubicBezTo>
                      <a:pt x="114300" y="462915"/>
                      <a:pt x="181927" y="381000"/>
                      <a:pt x="225742" y="265748"/>
                    </a:cubicBezTo>
                    <a:cubicBezTo>
                      <a:pt x="246697" y="209550"/>
                      <a:pt x="261938" y="161925"/>
                      <a:pt x="271463" y="99060"/>
                    </a:cubicBezTo>
                    <a:cubicBezTo>
                      <a:pt x="274320" y="78105"/>
                      <a:pt x="275272" y="60008"/>
                      <a:pt x="271463" y="0"/>
                    </a:cubicBezTo>
                    <a:cubicBezTo>
                      <a:pt x="281940" y="6668"/>
                      <a:pt x="305753" y="21908"/>
                      <a:pt x="316230" y="28575"/>
                    </a:cubicBezTo>
                    <a:cubicBezTo>
                      <a:pt x="360045" y="65723"/>
                      <a:pt x="389572" y="153352"/>
                      <a:pt x="343852" y="31813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52">
                <a:extLst>
                  <a:ext uri="{FF2B5EF4-FFF2-40B4-BE49-F238E27FC236}">
                    <a16:creationId xmlns:a16="http://schemas.microsoft.com/office/drawing/2014/main" id="{392FAE4F-ABDB-4D4F-B090-7220CCB188B3}"/>
                  </a:ext>
                </a:extLst>
              </p:cNvPr>
              <p:cNvSpPr/>
              <p:nvPr/>
            </p:nvSpPr>
            <p:spPr>
              <a:xfrm>
                <a:off x="6463812" y="3566429"/>
                <a:ext cx="402245" cy="383961"/>
              </a:xfrm>
              <a:custGeom>
                <a:avLst/>
                <a:gdLst>
                  <a:gd name="connsiteX0" fmla="*/ 743709 w 838200"/>
                  <a:gd name="connsiteY0" fmla="*/ 89099 h 800100"/>
                  <a:gd name="connsiteX1" fmla="*/ 482724 w 838200"/>
                  <a:gd name="connsiteY1" fmla="*/ 74811 h 800100"/>
                  <a:gd name="connsiteX2" fmla="*/ 425574 w 838200"/>
                  <a:gd name="connsiteY2" fmla="*/ 65286 h 800100"/>
                  <a:gd name="connsiteX3" fmla="*/ 181734 w 838200"/>
                  <a:gd name="connsiteY3" fmla="*/ 29091 h 800100"/>
                  <a:gd name="connsiteX4" fmla="*/ 1711 w 838200"/>
                  <a:gd name="connsiteY4" fmla="*/ 402471 h 800100"/>
                  <a:gd name="connsiteX5" fmla="*/ 459864 w 838200"/>
                  <a:gd name="connsiteY5" fmla="*/ 800616 h 800100"/>
                  <a:gd name="connsiteX6" fmla="*/ 846579 w 838200"/>
                  <a:gd name="connsiteY6" fmla="*/ 332939 h 800100"/>
                  <a:gd name="connsiteX7" fmla="*/ 743709 w 838200"/>
                  <a:gd name="connsiteY7" fmla="*/ 89099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800100">
                    <a:moveTo>
                      <a:pt x="743709" y="89099"/>
                    </a:moveTo>
                    <a:cubicBezTo>
                      <a:pt x="609406" y="16709"/>
                      <a:pt x="581784" y="78621"/>
                      <a:pt x="482724" y="74811"/>
                    </a:cubicBezTo>
                    <a:lnTo>
                      <a:pt x="425574" y="65286"/>
                    </a:lnTo>
                    <a:cubicBezTo>
                      <a:pt x="332229" y="36711"/>
                      <a:pt x="336039" y="-42346"/>
                      <a:pt x="181734" y="29091"/>
                    </a:cubicBezTo>
                    <a:cubicBezTo>
                      <a:pt x="43621" y="112911"/>
                      <a:pt x="-10671" y="252929"/>
                      <a:pt x="1711" y="402471"/>
                    </a:cubicBezTo>
                    <a:cubicBezTo>
                      <a:pt x="21714" y="641549"/>
                      <a:pt x="226501" y="819666"/>
                      <a:pt x="459864" y="800616"/>
                    </a:cubicBezTo>
                    <a:cubicBezTo>
                      <a:pt x="693226" y="781566"/>
                      <a:pt x="853246" y="589161"/>
                      <a:pt x="846579" y="332939"/>
                    </a:cubicBezTo>
                    <a:cubicBezTo>
                      <a:pt x="842769" y="193874"/>
                      <a:pt x="808479" y="132914"/>
                      <a:pt x="743709" y="8909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53">
                <a:extLst>
                  <a:ext uri="{FF2B5EF4-FFF2-40B4-BE49-F238E27FC236}">
                    <a16:creationId xmlns:a16="http://schemas.microsoft.com/office/drawing/2014/main" id="{5B56506E-C213-4DA3-8FBB-E72DDE6CBB41}"/>
                  </a:ext>
                </a:extLst>
              </p:cNvPr>
              <p:cNvSpPr/>
              <p:nvPr/>
            </p:nvSpPr>
            <p:spPr>
              <a:xfrm>
                <a:off x="6659814" y="3596388"/>
                <a:ext cx="210265" cy="351964"/>
              </a:xfrm>
              <a:custGeom>
                <a:avLst/>
                <a:gdLst>
                  <a:gd name="connsiteX0" fmla="*/ 431482 w 438150"/>
                  <a:gd name="connsiteY0" fmla="*/ 417195 h 733425"/>
                  <a:gd name="connsiteX1" fmla="*/ 140970 w 438150"/>
                  <a:gd name="connsiteY1" fmla="*/ 722947 h 733425"/>
                  <a:gd name="connsiteX2" fmla="*/ 0 w 438150"/>
                  <a:gd name="connsiteY2" fmla="*/ 737235 h 733425"/>
                  <a:gd name="connsiteX3" fmla="*/ 261938 w 438150"/>
                  <a:gd name="connsiteY3" fmla="*/ 367665 h 733425"/>
                  <a:gd name="connsiteX4" fmla="*/ 293370 w 438150"/>
                  <a:gd name="connsiteY4" fmla="*/ 134302 h 733425"/>
                  <a:gd name="connsiteX5" fmla="*/ 275273 w 438150"/>
                  <a:gd name="connsiteY5" fmla="*/ 0 h 733425"/>
                  <a:gd name="connsiteX6" fmla="*/ 340995 w 438150"/>
                  <a:gd name="connsiteY6" fmla="*/ 30480 h 733425"/>
                  <a:gd name="connsiteX7" fmla="*/ 431482 w 438150"/>
                  <a:gd name="connsiteY7" fmla="*/ 41719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733425">
                    <a:moveTo>
                      <a:pt x="431482" y="417195"/>
                    </a:moveTo>
                    <a:cubicBezTo>
                      <a:pt x="388620" y="569595"/>
                      <a:pt x="294323" y="675322"/>
                      <a:pt x="140970" y="722947"/>
                    </a:cubicBezTo>
                    <a:cubicBezTo>
                      <a:pt x="95250" y="737235"/>
                      <a:pt x="47625" y="740093"/>
                      <a:pt x="0" y="737235"/>
                    </a:cubicBezTo>
                    <a:cubicBezTo>
                      <a:pt x="145733" y="653415"/>
                      <a:pt x="222885" y="531495"/>
                      <a:pt x="261938" y="367665"/>
                    </a:cubicBezTo>
                    <a:cubicBezTo>
                      <a:pt x="280988" y="287655"/>
                      <a:pt x="292417" y="220980"/>
                      <a:pt x="293370" y="134302"/>
                    </a:cubicBezTo>
                    <a:cubicBezTo>
                      <a:pt x="294323" y="105727"/>
                      <a:pt x="292417" y="80010"/>
                      <a:pt x="275273" y="0"/>
                    </a:cubicBezTo>
                    <a:cubicBezTo>
                      <a:pt x="291465" y="6667"/>
                      <a:pt x="324803" y="23813"/>
                      <a:pt x="340995" y="30480"/>
                    </a:cubicBezTo>
                    <a:cubicBezTo>
                      <a:pt x="408623" y="71438"/>
                      <a:pt x="463867" y="185738"/>
                      <a:pt x="431482" y="41719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54">
                <a:extLst>
                  <a:ext uri="{FF2B5EF4-FFF2-40B4-BE49-F238E27FC236}">
                    <a16:creationId xmlns:a16="http://schemas.microsoft.com/office/drawing/2014/main" id="{46E6A340-AF58-46DB-98FE-D3F7E29318E2}"/>
                  </a:ext>
                </a:extLst>
              </p:cNvPr>
              <p:cNvSpPr/>
              <p:nvPr/>
            </p:nvSpPr>
            <p:spPr>
              <a:xfrm>
                <a:off x="6955369" y="3584377"/>
                <a:ext cx="402245" cy="374819"/>
              </a:xfrm>
              <a:custGeom>
                <a:avLst/>
                <a:gdLst>
                  <a:gd name="connsiteX0" fmla="*/ 677615 w 838200"/>
                  <a:gd name="connsiteY0" fmla="*/ 13598 h 781050"/>
                  <a:gd name="connsiteX1" fmla="*/ 420440 w 838200"/>
                  <a:gd name="connsiteY1" fmla="*/ 56461 h 781050"/>
                  <a:gd name="connsiteX2" fmla="*/ 362338 w 838200"/>
                  <a:gd name="connsiteY2" fmla="*/ 60271 h 781050"/>
                  <a:gd name="connsiteX3" fmla="*/ 116593 w 838200"/>
                  <a:gd name="connsiteY3" fmla="*/ 78368 h 781050"/>
                  <a:gd name="connsiteX4" fmla="*/ 21343 w 838200"/>
                  <a:gd name="connsiteY4" fmla="*/ 481276 h 781050"/>
                  <a:gd name="connsiteX5" fmla="*/ 554743 w 838200"/>
                  <a:gd name="connsiteY5" fmla="*/ 770836 h 781050"/>
                  <a:gd name="connsiteX6" fmla="*/ 830968 w 838200"/>
                  <a:gd name="connsiteY6" fmla="*/ 230768 h 781050"/>
                  <a:gd name="connsiteX7" fmla="*/ 677615 w 838200"/>
                  <a:gd name="connsiteY7" fmla="*/ 13598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78105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55">
                <a:extLst>
                  <a:ext uri="{FF2B5EF4-FFF2-40B4-BE49-F238E27FC236}">
                    <a16:creationId xmlns:a16="http://schemas.microsoft.com/office/drawing/2014/main" id="{C1BA5553-DAD4-43D7-8295-16AB541E6325}"/>
                  </a:ext>
                </a:extLst>
              </p:cNvPr>
              <p:cNvSpPr/>
              <p:nvPr/>
            </p:nvSpPr>
            <p:spPr>
              <a:xfrm>
                <a:off x="7197360" y="3584960"/>
                <a:ext cx="164555" cy="370248"/>
              </a:xfrm>
              <a:custGeom>
                <a:avLst/>
                <a:gdLst>
                  <a:gd name="connsiteX0" fmla="*/ 351472 w 342900"/>
                  <a:gd name="connsiteY0" fmla="*/ 373380 h 771525"/>
                  <a:gd name="connsiteX1" fmla="*/ 134303 w 342900"/>
                  <a:gd name="connsiteY1" fmla="*/ 735330 h 771525"/>
                  <a:gd name="connsiteX2" fmla="*/ 0 w 342900"/>
                  <a:gd name="connsiteY2" fmla="*/ 780097 h 771525"/>
                  <a:gd name="connsiteX3" fmla="*/ 175260 w 342900"/>
                  <a:gd name="connsiteY3" fmla="*/ 361950 h 771525"/>
                  <a:gd name="connsiteX4" fmla="*/ 155258 w 342900"/>
                  <a:gd name="connsiteY4" fmla="*/ 126682 h 771525"/>
                  <a:gd name="connsiteX5" fmla="*/ 108585 w 342900"/>
                  <a:gd name="connsiteY5" fmla="*/ 0 h 771525"/>
                  <a:gd name="connsiteX6" fmla="*/ 179070 w 342900"/>
                  <a:gd name="connsiteY6" fmla="*/ 15240 h 771525"/>
                  <a:gd name="connsiteX7" fmla="*/ 351472 w 342900"/>
                  <a:gd name="connsiteY7" fmla="*/ 37338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771525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58">
                <a:extLst>
                  <a:ext uri="{FF2B5EF4-FFF2-40B4-BE49-F238E27FC236}">
                    <a16:creationId xmlns:a16="http://schemas.microsoft.com/office/drawing/2014/main" id="{C9899748-BCCE-4B5A-8DDB-19E30FC5F7E3}"/>
                  </a:ext>
                </a:extLst>
              </p:cNvPr>
              <p:cNvSpPr/>
              <p:nvPr/>
            </p:nvSpPr>
            <p:spPr>
              <a:xfrm>
                <a:off x="6680318" y="2951406"/>
                <a:ext cx="479952" cy="690216"/>
              </a:xfrm>
              <a:custGeom>
                <a:avLst/>
                <a:gdLst>
                  <a:gd name="connsiteX0" fmla="*/ 954541 w 1000125"/>
                  <a:gd name="connsiteY0" fmla="*/ 1300200 h 1438275"/>
                  <a:gd name="connsiteX1" fmla="*/ 764994 w 1000125"/>
                  <a:gd name="connsiteY1" fmla="*/ 640118 h 1438275"/>
                  <a:gd name="connsiteX2" fmla="*/ 686889 w 1000125"/>
                  <a:gd name="connsiteY2" fmla="*/ 551535 h 1438275"/>
                  <a:gd name="connsiteX3" fmla="*/ 558301 w 1000125"/>
                  <a:gd name="connsiteY3" fmla="*/ 434378 h 1438275"/>
                  <a:gd name="connsiteX4" fmla="*/ 477339 w 1000125"/>
                  <a:gd name="connsiteY4" fmla="*/ 410565 h 1438275"/>
                  <a:gd name="connsiteX5" fmla="*/ 533536 w 1000125"/>
                  <a:gd name="connsiteY5" fmla="*/ 521055 h 1438275"/>
                  <a:gd name="connsiteX6" fmla="*/ 596401 w 1000125"/>
                  <a:gd name="connsiteY6" fmla="*/ 820140 h 1438275"/>
                  <a:gd name="connsiteX7" fmla="*/ 596401 w 1000125"/>
                  <a:gd name="connsiteY7" fmla="*/ 935393 h 1438275"/>
                  <a:gd name="connsiteX8" fmla="*/ 567826 w 1000125"/>
                  <a:gd name="connsiteY8" fmla="*/ 968730 h 1438275"/>
                  <a:gd name="connsiteX9" fmla="*/ 545919 w 1000125"/>
                  <a:gd name="connsiteY9" fmla="*/ 931583 h 1438275"/>
                  <a:gd name="connsiteX10" fmla="*/ 547824 w 1000125"/>
                  <a:gd name="connsiteY10" fmla="*/ 880148 h 1438275"/>
                  <a:gd name="connsiteX11" fmla="*/ 488769 w 1000125"/>
                  <a:gd name="connsiteY11" fmla="*/ 556298 h 1438275"/>
                  <a:gd name="connsiteX12" fmla="*/ 437334 w 1000125"/>
                  <a:gd name="connsiteY12" fmla="*/ 452475 h 1438275"/>
                  <a:gd name="connsiteX13" fmla="*/ 345894 w 1000125"/>
                  <a:gd name="connsiteY13" fmla="*/ 512483 h 1438275"/>
                  <a:gd name="connsiteX14" fmla="*/ 136344 w 1000125"/>
                  <a:gd name="connsiteY14" fmla="*/ 816330 h 1438275"/>
                  <a:gd name="connsiteX15" fmla="*/ 76336 w 1000125"/>
                  <a:gd name="connsiteY15" fmla="*/ 1021118 h 1438275"/>
                  <a:gd name="connsiteX16" fmla="*/ 58239 w 1000125"/>
                  <a:gd name="connsiteY16" fmla="*/ 1309725 h 1438275"/>
                  <a:gd name="connsiteX17" fmla="*/ 29664 w 1000125"/>
                  <a:gd name="connsiteY17" fmla="*/ 1443075 h 1438275"/>
                  <a:gd name="connsiteX18" fmla="*/ 1089 w 1000125"/>
                  <a:gd name="connsiteY18" fmla="*/ 1345920 h 1438275"/>
                  <a:gd name="connsiteX19" fmla="*/ 9661 w 1000125"/>
                  <a:gd name="connsiteY19" fmla="*/ 1103985 h 1438275"/>
                  <a:gd name="connsiteX20" fmla="*/ 43951 w 1000125"/>
                  <a:gd name="connsiteY20" fmla="*/ 905865 h 1438275"/>
                  <a:gd name="connsiteX21" fmla="*/ 303031 w 1000125"/>
                  <a:gd name="connsiteY21" fmla="*/ 471525 h 1438275"/>
                  <a:gd name="connsiteX22" fmla="*/ 419236 w 1000125"/>
                  <a:gd name="connsiteY22" fmla="*/ 368655 h 1438275"/>
                  <a:gd name="connsiteX23" fmla="*/ 458289 w 1000125"/>
                  <a:gd name="connsiteY23" fmla="*/ 334365 h 1438275"/>
                  <a:gd name="connsiteX24" fmla="*/ 475434 w 1000125"/>
                  <a:gd name="connsiteY24" fmla="*/ 36233 h 1438275"/>
                  <a:gd name="connsiteX25" fmla="*/ 510676 w 1000125"/>
                  <a:gd name="connsiteY25" fmla="*/ 38 h 1438275"/>
                  <a:gd name="connsiteX26" fmla="*/ 544014 w 1000125"/>
                  <a:gd name="connsiteY26" fmla="*/ 42900 h 1438275"/>
                  <a:gd name="connsiteX27" fmla="*/ 530679 w 1000125"/>
                  <a:gd name="connsiteY27" fmla="*/ 286740 h 1438275"/>
                  <a:gd name="connsiteX28" fmla="*/ 589734 w 1000125"/>
                  <a:gd name="connsiteY28" fmla="*/ 383895 h 1438275"/>
                  <a:gd name="connsiteX29" fmla="*/ 750706 w 1000125"/>
                  <a:gd name="connsiteY29" fmla="*/ 536295 h 1438275"/>
                  <a:gd name="connsiteX30" fmla="*/ 789759 w 1000125"/>
                  <a:gd name="connsiteY30" fmla="*/ 584873 h 1438275"/>
                  <a:gd name="connsiteX31" fmla="*/ 891676 w 1000125"/>
                  <a:gd name="connsiteY31" fmla="*/ 777278 h 1438275"/>
                  <a:gd name="connsiteX32" fmla="*/ 993594 w 1000125"/>
                  <a:gd name="connsiteY32" fmla="*/ 1185900 h 1438275"/>
                  <a:gd name="connsiteX33" fmla="*/ 1001214 w 1000125"/>
                  <a:gd name="connsiteY33" fmla="*/ 1403070 h 1438275"/>
                  <a:gd name="connsiteX34" fmla="*/ 972639 w 1000125"/>
                  <a:gd name="connsiteY34" fmla="*/ 1440218 h 1438275"/>
                  <a:gd name="connsiteX35" fmla="*/ 956446 w 1000125"/>
                  <a:gd name="connsiteY35" fmla="*/ 1394498 h 1438275"/>
                  <a:gd name="connsiteX36" fmla="*/ 954541 w 1000125"/>
                  <a:gd name="connsiteY36" fmla="*/ 1300200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125" h="1438275">
                    <a:moveTo>
                      <a:pt x="954541" y="1300200"/>
                    </a:moveTo>
                    <a:cubicBezTo>
                      <a:pt x="952636" y="1052550"/>
                      <a:pt x="903106" y="853478"/>
                      <a:pt x="764994" y="640118"/>
                    </a:cubicBezTo>
                    <a:cubicBezTo>
                      <a:pt x="733561" y="604875"/>
                      <a:pt x="709749" y="572490"/>
                      <a:pt x="686889" y="551535"/>
                    </a:cubicBezTo>
                    <a:cubicBezTo>
                      <a:pt x="644026" y="512483"/>
                      <a:pt x="606879" y="466763"/>
                      <a:pt x="558301" y="434378"/>
                    </a:cubicBezTo>
                    <a:cubicBezTo>
                      <a:pt x="526869" y="408660"/>
                      <a:pt x="506866" y="390563"/>
                      <a:pt x="477339" y="410565"/>
                    </a:cubicBezTo>
                    <a:cubicBezTo>
                      <a:pt x="501151" y="444855"/>
                      <a:pt x="513534" y="484860"/>
                      <a:pt x="533536" y="521055"/>
                    </a:cubicBezTo>
                    <a:cubicBezTo>
                      <a:pt x="573541" y="616305"/>
                      <a:pt x="590686" y="714413"/>
                      <a:pt x="596401" y="820140"/>
                    </a:cubicBezTo>
                    <a:cubicBezTo>
                      <a:pt x="598306" y="871575"/>
                      <a:pt x="604021" y="897293"/>
                      <a:pt x="596401" y="935393"/>
                    </a:cubicBezTo>
                    <a:cubicBezTo>
                      <a:pt x="593544" y="952538"/>
                      <a:pt x="592591" y="973493"/>
                      <a:pt x="567826" y="968730"/>
                    </a:cubicBezTo>
                    <a:cubicBezTo>
                      <a:pt x="549729" y="965873"/>
                      <a:pt x="545919" y="947775"/>
                      <a:pt x="545919" y="931583"/>
                    </a:cubicBezTo>
                    <a:cubicBezTo>
                      <a:pt x="545919" y="914438"/>
                      <a:pt x="545919" y="897293"/>
                      <a:pt x="547824" y="880148"/>
                    </a:cubicBezTo>
                    <a:cubicBezTo>
                      <a:pt x="542109" y="769658"/>
                      <a:pt x="527821" y="661073"/>
                      <a:pt x="488769" y="556298"/>
                    </a:cubicBezTo>
                    <a:cubicBezTo>
                      <a:pt x="474481" y="520103"/>
                      <a:pt x="456384" y="485813"/>
                      <a:pt x="437334" y="452475"/>
                    </a:cubicBezTo>
                    <a:cubicBezTo>
                      <a:pt x="421141" y="431520"/>
                      <a:pt x="359229" y="500100"/>
                      <a:pt x="345894" y="512483"/>
                    </a:cubicBezTo>
                    <a:cubicBezTo>
                      <a:pt x="263026" y="600113"/>
                      <a:pt x="189684" y="705840"/>
                      <a:pt x="136344" y="816330"/>
                    </a:cubicBezTo>
                    <a:cubicBezTo>
                      <a:pt x="107769" y="883005"/>
                      <a:pt x="89671" y="949680"/>
                      <a:pt x="76336" y="1021118"/>
                    </a:cubicBezTo>
                    <a:cubicBezTo>
                      <a:pt x="61096" y="1095413"/>
                      <a:pt x="62049" y="1269720"/>
                      <a:pt x="58239" y="1309725"/>
                    </a:cubicBezTo>
                    <a:cubicBezTo>
                      <a:pt x="51571" y="1352588"/>
                      <a:pt x="66811" y="1437360"/>
                      <a:pt x="29664" y="1443075"/>
                    </a:cubicBezTo>
                    <a:cubicBezTo>
                      <a:pt x="-6531" y="1444028"/>
                      <a:pt x="136" y="1383068"/>
                      <a:pt x="1089" y="1345920"/>
                    </a:cubicBezTo>
                    <a:cubicBezTo>
                      <a:pt x="2041" y="1313535"/>
                      <a:pt x="-2721" y="1153515"/>
                      <a:pt x="9661" y="1103985"/>
                    </a:cubicBezTo>
                    <a:cubicBezTo>
                      <a:pt x="15376" y="1044930"/>
                      <a:pt x="26806" y="962063"/>
                      <a:pt x="43951" y="905865"/>
                    </a:cubicBezTo>
                    <a:cubicBezTo>
                      <a:pt x="99196" y="742035"/>
                      <a:pt x="186826" y="599160"/>
                      <a:pt x="303031" y="471525"/>
                    </a:cubicBezTo>
                    <a:cubicBezTo>
                      <a:pt x="336369" y="435330"/>
                      <a:pt x="368754" y="406755"/>
                      <a:pt x="419236" y="368655"/>
                    </a:cubicBezTo>
                    <a:cubicBezTo>
                      <a:pt x="433524" y="358178"/>
                      <a:pt x="448764" y="350558"/>
                      <a:pt x="458289" y="334365"/>
                    </a:cubicBezTo>
                    <a:cubicBezTo>
                      <a:pt x="457336" y="284835"/>
                      <a:pt x="472576" y="50520"/>
                      <a:pt x="475434" y="36233"/>
                    </a:cubicBezTo>
                    <a:cubicBezTo>
                      <a:pt x="478291" y="16230"/>
                      <a:pt x="486864" y="-915"/>
                      <a:pt x="510676" y="38"/>
                    </a:cubicBezTo>
                    <a:cubicBezTo>
                      <a:pt x="536394" y="990"/>
                      <a:pt x="544966" y="19088"/>
                      <a:pt x="544014" y="42900"/>
                    </a:cubicBezTo>
                    <a:cubicBezTo>
                      <a:pt x="541156" y="108623"/>
                      <a:pt x="530679" y="271500"/>
                      <a:pt x="530679" y="286740"/>
                    </a:cubicBezTo>
                    <a:cubicBezTo>
                      <a:pt x="523059" y="335318"/>
                      <a:pt x="554491" y="361035"/>
                      <a:pt x="589734" y="383895"/>
                    </a:cubicBezTo>
                    <a:cubicBezTo>
                      <a:pt x="650694" y="426758"/>
                      <a:pt x="704034" y="478193"/>
                      <a:pt x="750706" y="536295"/>
                    </a:cubicBezTo>
                    <a:cubicBezTo>
                      <a:pt x="760231" y="548678"/>
                      <a:pt x="776424" y="562965"/>
                      <a:pt x="789759" y="584873"/>
                    </a:cubicBezTo>
                    <a:cubicBezTo>
                      <a:pt x="827859" y="652500"/>
                      <a:pt x="859291" y="706793"/>
                      <a:pt x="891676" y="777278"/>
                    </a:cubicBezTo>
                    <a:cubicBezTo>
                      <a:pt x="951684" y="906818"/>
                      <a:pt x="982164" y="1043978"/>
                      <a:pt x="993594" y="1185900"/>
                    </a:cubicBezTo>
                    <a:cubicBezTo>
                      <a:pt x="994546" y="1200188"/>
                      <a:pt x="1001214" y="1371638"/>
                      <a:pt x="1001214" y="1403070"/>
                    </a:cubicBezTo>
                    <a:cubicBezTo>
                      <a:pt x="1001214" y="1418310"/>
                      <a:pt x="994546" y="1449743"/>
                      <a:pt x="972639" y="1440218"/>
                    </a:cubicBezTo>
                    <a:cubicBezTo>
                      <a:pt x="948826" y="1436408"/>
                      <a:pt x="953589" y="1413548"/>
                      <a:pt x="956446" y="1394498"/>
                    </a:cubicBezTo>
                    <a:cubicBezTo>
                      <a:pt x="954541" y="1360208"/>
                      <a:pt x="954541" y="1331633"/>
                      <a:pt x="954541" y="13002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0" name="Freeform: Shape 65">
              <a:extLst>
                <a:ext uri="{FF2B5EF4-FFF2-40B4-BE49-F238E27FC236}">
                  <a16:creationId xmlns:a16="http://schemas.microsoft.com/office/drawing/2014/main" id="{F327A151-1CB1-4BC7-A6DB-6F542B83D14C}"/>
                </a:ext>
              </a:extLst>
            </p:cNvPr>
            <p:cNvSpPr/>
            <p:nvPr/>
          </p:nvSpPr>
          <p:spPr>
            <a:xfrm>
              <a:off x="5111734" y="3685358"/>
              <a:ext cx="12802" cy="34137"/>
            </a:xfrm>
            <a:custGeom>
              <a:avLst/>
              <a:gdLst>
                <a:gd name="connsiteX0" fmla="*/ 4287 w 18855"/>
                <a:gd name="connsiteY0" fmla="*/ 0 h 50281"/>
                <a:gd name="connsiteX1" fmla="*/ 21886 w 18855"/>
                <a:gd name="connsiteY1" fmla="*/ 49652 h 50281"/>
                <a:gd name="connsiteX2" fmla="*/ 1145 w 18855"/>
                <a:gd name="connsiteY2" fmla="*/ 38968 h 50281"/>
                <a:gd name="connsiteX3" fmla="*/ 4287 w 18855"/>
                <a:gd name="connsiteY3" fmla="*/ 0 h 5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5" h="50281">
                  <a:moveTo>
                    <a:pt x="4287" y="0"/>
                  </a:moveTo>
                  <a:cubicBezTo>
                    <a:pt x="16229" y="14456"/>
                    <a:pt x="1145" y="38339"/>
                    <a:pt x="21886" y="49652"/>
                  </a:cubicBezTo>
                  <a:cubicBezTo>
                    <a:pt x="8058" y="59709"/>
                    <a:pt x="4287" y="49652"/>
                    <a:pt x="1145" y="38968"/>
                  </a:cubicBezTo>
                  <a:cubicBezTo>
                    <a:pt x="-1369" y="25769"/>
                    <a:pt x="516" y="12570"/>
                    <a:pt x="4287" y="0"/>
                  </a:cubicBezTo>
                  <a:close/>
                </a:path>
              </a:pathLst>
            </a:custGeom>
            <a:solidFill>
              <a:srgbClr val="434248"/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1" name="Group 126">
              <a:extLst>
                <a:ext uri="{FF2B5EF4-FFF2-40B4-BE49-F238E27FC236}">
                  <a16:creationId xmlns:a16="http://schemas.microsoft.com/office/drawing/2014/main" id="{933D544D-C88C-41D1-AFB1-6C3506AB4C30}"/>
                </a:ext>
              </a:extLst>
            </p:cNvPr>
            <p:cNvGrpSpPr/>
            <p:nvPr/>
          </p:nvGrpSpPr>
          <p:grpSpPr>
            <a:xfrm>
              <a:off x="4818670" y="3159649"/>
              <a:ext cx="721117" cy="877968"/>
              <a:chOff x="4818669" y="3159645"/>
              <a:chExt cx="721116" cy="877967"/>
            </a:xfrm>
          </p:grpSpPr>
          <p:sp>
            <p:nvSpPr>
              <p:cNvPr id="107" name="Freeform: Shape 60">
                <a:extLst>
                  <a:ext uri="{FF2B5EF4-FFF2-40B4-BE49-F238E27FC236}">
                    <a16:creationId xmlns:a16="http://schemas.microsoft.com/office/drawing/2014/main" id="{23618B58-BBA0-4FED-B98B-9D2C80ADBD2D}"/>
                  </a:ext>
                </a:extLst>
              </p:cNvPr>
              <p:cNvSpPr/>
              <p:nvPr/>
            </p:nvSpPr>
            <p:spPr>
              <a:xfrm>
                <a:off x="4818669" y="3320763"/>
                <a:ext cx="721116" cy="716849"/>
              </a:xfrm>
              <a:custGeom>
                <a:avLst/>
                <a:gdLst>
                  <a:gd name="connsiteX0" fmla="*/ 1041225 w 1062187"/>
                  <a:gd name="connsiteY0" fmla="*/ 305109 h 1055901"/>
                  <a:gd name="connsiteX1" fmla="*/ 862728 w 1062187"/>
                  <a:gd name="connsiteY1" fmla="*/ 914766 h 1055901"/>
                  <a:gd name="connsiteX2" fmla="*/ 469278 w 1062187"/>
                  <a:gd name="connsiteY2" fmla="*/ 1054296 h 1055901"/>
                  <a:gd name="connsiteX3" fmla="*/ 288895 w 1062187"/>
                  <a:gd name="connsiteY3" fmla="*/ 983903 h 1055901"/>
                  <a:gd name="connsiteX4" fmla="*/ 7950 w 1062187"/>
                  <a:gd name="connsiteY4" fmla="*/ 353504 h 1055901"/>
                  <a:gd name="connsiteX5" fmla="*/ 301465 w 1062187"/>
                  <a:gd name="connsiteY5" fmla="*/ 32963 h 1055901"/>
                  <a:gd name="connsiteX6" fmla="*/ 402656 w 1062187"/>
                  <a:gd name="connsiteY6" fmla="*/ 7822 h 1055901"/>
                  <a:gd name="connsiteX7" fmla="*/ 596238 w 1062187"/>
                  <a:gd name="connsiteY7" fmla="*/ 7822 h 1055901"/>
                  <a:gd name="connsiteX8" fmla="*/ 860213 w 1062187"/>
                  <a:gd name="connsiteY8" fmla="*/ 97071 h 1055901"/>
                  <a:gd name="connsiteX9" fmla="*/ 1041225 w 1062187"/>
                  <a:gd name="connsiteY9" fmla="*/ 305109 h 105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187" h="1055901">
                    <a:moveTo>
                      <a:pt x="1041225" y="305109"/>
                    </a:moveTo>
                    <a:cubicBezTo>
                      <a:pt x="1131103" y="611195"/>
                      <a:pt x="923693" y="846887"/>
                      <a:pt x="862728" y="914766"/>
                    </a:cubicBezTo>
                    <a:cubicBezTo>
                      <a:pt x="752109" y="1018471"/>
                      <a:pt x="624521" y="1076923"/>
                      <a:pt x="469278" y="1054296"/>
                    </a:cubicBezTo>
                    <a:cubicBezTo>
                      <a:pt x="403913" y="1044869"/>
                      <a:pt x="344204" y="1019100"/>
                      <a:pt x="288895" y="983903"/>
                    </a:cubicBezTo>
                    <a:cubicBezTo>
                      <a:pt x="87142" y="854429"/>
                      <a:pt x="-32904" y="585426"/>
                      <a:pt x="7950" y="353504"/>
                    </a:cubicBezTo>
                    <a:cubicBezTo>
                      <a:pt x="37490" y="184434"/>
                      <a:pt x="141195" y="82615"/>
                      <a:pt x="301465" y="32963"/>
                    </a:cubicBezTo>
                    <a:cubicBezTo>
                      <a:pt x="315293" y="28563"/>
                      <a:pt x="381915" y="10336"/>
                      <a:pt x="402656" y="7822"/>
                    </a:cubicBezTo>
                    <a:cubicBezTo>
                      <a:pt x="477449" y="-4120"/>
                      <a:pt x="545957" y="-977"/>
                      <a:pt x="596238" y="7822"/>
                    </a:cubicBezTo>
                    <a:cubicBezTo>
                      <a:pt x="623893" y="12222"/>
                      <a:pt x="803647" y="63131"/>
                      <a:pt x="860213" y="97071"/>
                    </a:cubicBezTo>
                    <a:cubicBezTo>
                      <a:pt x="943177" y="147352"/>
                      <a:pt x="1004771" y="215231"/>
                      <a:pt x="1041225" y="30510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61">
                <a:extLst>
                  <a:ext uri="{FF2B5EF4-FFF2-40B4-BE49-F238E27FC236}">
                    <a16:creationId xmlns:a16="http://schemas.microsoft.com/office/drawing/2014/main" id="{44F1923C-F1D5-4FA5-AFD0-20254C3A1F3A}"/>
                  </a:ext>
                </a:extLst>
              </p:cNvPr>
              <p:cNvSpPr/>
              <p:nvPr/>
            </p:nvSpPr>
            <p:spPr>
              <a:xfrm>
                <a:off x="4839820" y="3339429"/>
                <a:ext cx="682713" cy="678446"/>
              </a:xfrm>
              <a:custGeom>
                <a:avLst/>
                <a:gdLst>
                  <a:gd name="connsiteX0" fmla="*/ 986815 w 1005620"/>
                  <a:gd name="connsiteY0" fmla="*/ 289556 h 999335"/>
                  <a:gd name="connsiteX1" fmla="*/ 817745 w 1005620"/>
                  <a:gd name="connsiteY1" fmla="*/ 867159 h 999335"/>
                  <a:gd name="connsiteX2" fmla="*/ 445037 w 1005620"/>
                  <a:gd name="connsiteY2" fmla="*/ 999776 h 999335"/>
                  <a:gd name="connsiteX3" fmla="*/ 274081 w 1005620"/>
                  <a:gd name="connsiteY3" fmla="*/ 933153 h 999335"/>
                  <a:gd name="connsiteX4" fmla="*/ 7591 w 1005620"/>
                  <a:gd name="connsiteY4" fmla="*/ 334809 h 999335"/>
                  <a:gd name="connsiteX5" fmla="*/ 286023 w 1005620"/>
                  <a:gd name="connsiteY5" fmla="*/ 31237 h 999335"/>
                  <a:gd name="connsiteX6" fmla="*/ 381557 w 1005620"/>
                  <a:gd name="connsiteY6" fmla="*/ 7353 h 999335"/>
                  <a:gd name="connsiteX7" fmla="*/ 565083 w 1005620"/>
                  <a:gd name="connsiteY7" fmla="*/ 7353 h 999335"/>
                  <a:gd name="connsiteX8" fmla="*/ 815231 w 1005620"/>
                  <a:gd name="connsiteY8" fmla="*/ 92203 h 999335"/>
                  <a:gd name="connsiteX9" fmla="*/ 986815 w 1005620"/>
                  <a:gd name="connsiteY9" fmla="*/ 289556 h 99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5620" h="999335">
                    <a:moveTo>
                      <a:pt x="986815" y="289556"/>
                    </a:moveTo>
                    <a:cubicBezTo>
                      <a:pt x="1071664" y="579300"/>
                      <a:pt x="875568" y="802422"/>
                      <a:pt x="817745" y="867159"/>
                    </a:cubicBezTo>
                    <a:cubicBezTo>
                      <a:pt x="712783" y="965836"/>
                      <a:pt x="592109" y="1021145"/>
                      <a:pt x="445037" y="999776"/>
                    </a:cubicBezTo>
                    <a:cubicBezTo>
                      <a:pt x="382814" y="990976"/>
                      <a:pt x="326876" y="966464"/>
                      <a:pt x="274081" y="933153"/>
                    </a:cubicBezTo>
                    <a:cubicBezTo>
                      <a:pt x="83013" y="809965"/>
                      <a:pt x="-31376" y="554788"/>
                      <a:pt x="7591" y="334809"/>
                    </a:cubicBezTo>
                    <a:cubicBezTo>
                      <a:pt x="35875" y="175166"/>
                      <a:pt x="133923" y="78375"/>
                      <a:pt x="286023" y="31237"/>
                    </a:cubicBezTo>
                    <a:cubicBezTo>
                      <a:pt x="299222" y="27466"/>
                      <a:pt x="362073" y="9867"/>
                      <a:pt x="381557" y="7353"/>
                    </a:cubicBezTo>
                    <a:cubicBezTo>
                      <a:pt x="452579" y="-3960"/>
                      <a:pt x="517316" y="-817"/>
                      <a:pt x="565083" y="7353"/>
                    </a:cubicBezTo>
                    <a:cubicBezTo>
                      <a:pt x="591480" y="11124"/>
                      <a:pt x="761179" y="59520"/>
                      <a:pt x="815231" y="92203"/>
                    </a:cubicBezTo>
                    <a:cubicBezTo>
                      <a:pt x="893795" y="139970"/>
                      <a:pt x="952247" y="204078"/>
                      <a:pt x="986815" y="289556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62">
                <a:extLst>
                  <a:ext uri="{FF2B5EF4-FFF2-40B4-BE49-F238E27FC236}">
                    <a16:creationId xmlns:a16="http://schemas.microsoft.com/office/drawing/2014/main" id="{1911A89C-3027-47AE-AF23-AEE10FDBFD56}"/>
                  </a:ext>
                </a:extLst>
              </p:cNvPr>
              <p:cNvSpPr/>
              <p:nvPr/>
            </p:nvSpPr>
            <p:spPr>
              <a:xfrm>
                <a:off x="5066429" y="3569526"/>
                <a:ext cx="230416" cy="226149"/>
              </a:xfrm>
              <a:custGeom>
                <a:avLst/>
                <a:gdLst>
                  <a:gd name="connsiteX0" fmla="*/ 157757 w 339397"/>
                  <a:gd name="connsiteY0" fmla="*/ 279 h 333111"/>
                  <a:gd name="connsiteX1" fmla="*/ 277803 w 339397"/>
                  <a:gd name="connsiteY1" fmla="*/ 27934 h 333111"/>
                  <a:gd name="connsiteX2" fmla="*/ 335627 w 339397"/>
                  <a:gd name="connsiteY2" fmla="*/ 188833 h 333111"/>
                  <a:gd name="connsiteX3" fmla="*/ 159643 w 339397"/>
                  <a:gd name="connsiteY3" fmla="*/ 334648 h 333111"/>
                  <a:gd name="connsiteX4" fmla="*/ 55310 w 339397"/>
                  <a:gd name="connsiteY4" fmla="*/ 278082 h 333111"/>
                  <a:gd name="connsiteX5" fmla="*/ 2515 w 339397"/>
                  <a:gd name="connsiteY5" fmla="*/ 107755 h 333111"/>
                  <a:gd name="connsiteX6" fmla="*/ 130103 w 339397"/>
                  <a:gd name="connsiteY6" fmla="*/ 279 h 333111"/>
                  <a:gd name="connsiteX7" fmla="*/ 157757 w 339397"/>
                  <a:gd name="connsiteY7" fmla="*/ 279 h 333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397" h="333111">
                    <a:moveTo>
                      <a:pt x="157757" y="279"/>
                    </a:moveTo>
                    <a:cubicBezTo>
                      <a:pt x="202382" y="-978"/>
                      <a:pt x="242607" y="4050"/>
                      <a:pt x="277803" y="27934"/>
                    </a:cubicBezTo>
                    <a:cubicBezTo>
                      <a:pt x="334370" y="65645"/>
                      <a:pt x="353853" y="122839"/>
                      <a:pt x="335627" y="188833"/>
                    </a:cubicBezTo>
                    <a:cubicBezTo>
                      <a:pt x="315514" y="263626"/>
                      <a:pt x="243235" y="343448"/>
                      <a:pt x="159643" y="334648"/>
                    </a:cubicBezTo>
                    <a:cubicBezTo>
                      <a:pt x="115647" y="329620"/>
                      <a:pt x="83593" y="308251"/>
                      <a:pt x="55310" y="278082"/>
                    </a:cubicBezTo>
                    <a:cubicBezTo>
                      <a:pt x="10057" y="230315"/>
                      <a:pt x="-6913" y="172492"/>
                      <a:pt x="2515" y="107755"/>
                    </a:cubicBezTo>
                    <a:cubicBezTo>
                      <a:pt x="11314" y="46161"/>
                      <a:pt x="64737" y="2793"/>
                      <a:pt x="130103" y="279"/>
                    </a:cubicBezTo>
                    <a:cubicBezTo>
                      <a:pt x="140159" y="-349"/>
                      <a:pt x="150844" y="279"/>
                      <a:pt x="157757" y="279"/>
                    </a:cubicBezTo>
                    <a:close/>
                  </a:path>
                </a:pathLst>
              </a:custGeom>
              <a:solidFill>
                <a:srgbClr val="FBF1AB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63">
                <a:extLst>
                  <a:ext uri="{FF2B5EF4-FFF2-40B4-BE49-F238E27FC236}">
                    <a16:creationId xmlns:a16="http://schemas.microsoft.com/office/drawing/2014/main" id="{F65D5877-5313-4788-86EB-77BECB00BAF6}"/>
                  </a:ext>
                </a:extLst>
              </p:cNvPr>
              <p:cNvSpPr/>
              <p:nvPr/>
            </p:nvSpPr>
            <p:spPr>
              <a:xfrm>
                <a:off x="5193678" y="3633691"/>
                <a:ext cx="38403" cy="85339"/>
              </a:xfrm>
              <a:custGeom>
                <a:avLst/>
                <a:gdLst>
                  <a:gd name="connsiteX0" fmla="*/ 58943 w 56566"/>
                  <a:gd name="connsiteY0" fmla="*/ 92435 h 125702"/>
                  <a:gd name="connsiteX1" fmla="*/ 54543 w 56566"/>
                  <a:gd name="connsiteY1" fmla="*/ 115690 h 125702"/>
                  <a:gd name="connsiteX2" fmla="*/ 25632 w 56566"/>
                  <a:gd name="connsiteY2" fmla="*/ 121975 h 125702"/>
                  <a:gd name="connsiteX3" fmla="*/ 2377 w 56566"/>
                  <a:gd name="connsiteY3" fmla="*/ 15128 h 125702"/>
                  <a:gd name="connsiteX4" fmla="*/ 16204 w 56566"/>
                  <a:gd name="connsiteY4" fmla="*/ 44 h 125702"/>
                  <a:gd name="connsiteX5" fmla="*/ 33803 w 56566"/>
                  <a:gd name="connsiteY5" fmla="*/ 11357 h 125702"/>
                  <a:gd name="connsiteX6" fmla="*/ 58943 w 56566"/>
                  <a:gd name="connsiteY6" fmla="*/ 92435 h 12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25702">
                    <a:moveTo>
                      <a:pt x="58943" y="92435"/>
                    </a:moveTo>
                    <a:cubicBezTo>
                      <a:pt x="57686" y="99977"/>
                      <a:pt x="57058" y="108148"/>
                      <a:pt x="54543" y="115690"/>
                    </a:cubicBezTo>
                    <a:cubicBezTo>
                      <a:pt x="48887" y="133917"/>
                      <a:pt x="37574" y="137688"/>
                      <a:pt x="25632" y="121975"/>
                    </a:cubicBezTo>
                    <a:cubicBezTo>
                      <a:pt x="1748" y="89921"/>
                      <a:pt x="-3908" y="53467"/>
                      <a:pt x="2377" y="15128"/>
                    </a:cubicBezTo>
                    <a:cubicBezTo>
                      <a:pt x="3634" y="7586"/>
                      <a:pt x="7405" y="672"/>
                      <a:pt x="16204" y="44"/>
                    </a:cubicBezTo>
                    <a:cubicBezTo>
                      <a:pt x="24375" y="-585"/>
                      <a:pt x="29403" y="5700"/>
                      <a:pt x="33803" y="11357"/>
                    </a:cubicBezTo>
                    <a:cubicBezTo>
                      <a:pt x="50772" y="35869"/>
                      <a:pt x="55801" y="63523"/>
                      <a:pt x="58943" y="92435"/>
                    </a:cubicBezTo>
                    <a:close/>
                  </a:path>
                </a:pathLst>
              </a:custGeom>
              <a:solidFill>
                <a:srgbClr val="4D4C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64">
                <a:extLst>
                  <a:ext uri="{FF2B5EF4-FFF2-40B4-BE49-F238E27FC236}">
                    <a16:creationId xmlns:a16="http://schemas.microsoft.com/office/drawing/2014/main" id="{CD61F1CA-B5EC-47F2-9DAF-E5671E870533}"/>
                  </a:ext>
                </a:extLst>
              </p:cNvPr>
              <p:cNvSpPr/>
              <p:nvPr/>
            </p:nvSpPr>
            <p:spPr>
              <a:xfrm>
                <a:off x="5114646" y="3635052"/>
                <a:ext cx="38403" cy="81072"/>
              </a:xfrm>
              <a:custGeom>
                <a:avLst/>
                <a:gdLst>
                  <a:gd name="connsiteX0" fmla="*/ 0 w 56566"/>
                  <a:gd name="connsiteY0" fmla="*/ 74090 h 119417"/>
                  <a:gd name="connsiteX1" fmla="*/ 27655 w 56566"/>
                  <a:gd name="connsiteY1" fmla="*/ 12495 h 119417"/>
                  <a:gd name="connsiteX2" fmla="*/ 50910 w 56566"/>
                  <a:gd name="connsiteY2" fmla="*/ 1182 h 119417"/>
                  <a:gd name="connsiteX3" fmla="*/ 60966 w 56566"/>
                  <a:gd name="connsiteY3" fmla="*/ 22552 h 119417"/>
                  <a:gd name="connsiteX4" fmla="*/ 17598 w 56566"/>
                  <a:gd name="connsiteY4" fmla="*/ 124371 h 119417"/>
                  <a:gd name="connsiteX5" fmla="*/ 0 w 56566"/>
                  <a:gd name="connsiteY5" fmla="*/ 101116 h 119417"/>
                  <a:gd name="connsiteX6" fmla="*/ 0 w 56566"/>
                  <a:gd name="connsiteY6" fmla="*/ 74090 h 11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19417">
                    <a:moveTo>
                      <a:pt x="0" y="74090"/>
                    </a:moveTo>
                    <a:cubicBezTo>
                      <a:pt x="2514" y="50835"/>
                      <a:pt x="13199" y="30722"/>
                      <a:pt x="27655" y="12495"/>
                    </a:cubicBezTo>
                    <a:cubicBezTo>
                      <a:pt x="33311" y="5582"/>
                      <a:pt x="40225" y="-3217"/>
                      <a:pt x="50910" y="1182"/>
                    </a:cubicBezTo>
                    <a:cubicBezTo>
                      <a:pt x="59080" y="4325"/>
                      <a:pt x="61594" y="13752"/>
                      <a:pt x="60966" y="22552"/>
                    </a:cubicBezTo>
                    <a:cubicBezTo>
                      <a:pt x="59080" y="61519"/>
                      <a:pt x="51538" y="98602"/>
                      <a:pt x="17598" y="124371"/>
                    </a:cubicBezTo>
                    <a:cubicBezTo>
                      <a:pt x="2514" y="123114"/>
                      <a:pt x="1257" y="111801"/>
                      <a:pt x="0" y="101116"/>
                    </a:cubicBezTo>
                    <a:cubicBezTo>
                      <a:pt x="0" y="91688"/>
                      <a:pt x="5028" y="82889"/>
                      <a:pt x="0" y="74090"/>
                    </a:cubicBezTo>
                    <a:close/>
                  </a:path>
                </a:pathLst>
              </a:custGeom>
              <a:solidFill>
                <a:srgbClr val="4E4D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66">
                <a:extLst>
                  <a:ext uri="{FF2B5EF4-FFF2-40B4-BE49-F238E27FC236}">
                    <a16:creationId xmlns:a16="http://schemas.microsoft.com/office/drawing/2014/main" id="{0CE1A2F0-2878-41A6-B243-211032F4AB09}"/>
                  </a:ext>
                </a:extLst>
              </p:cNvPr>
              <p:cNvSpPr/>
              <p:nvPr/>
            </p:nvSpPr>
            <p:spPr>
              <a:xfrm>
                <a:off x="5191025" y="3159645"/>
                <a:ext cx="179212" cy="170678"/>
              </a:xfrm>
              <a:custGeom>
                <a:avLst/>
                <a:gdLst>
                  <a:gd name="connsiteX0" fmla="*/ 0 w 263975"/>
                  <a:gd name="connsiteY0" fmla="*/ 240116 h 251405"/>
                  <a:gd name="connsiteX1" fmla="*/ 66622 w 263975"/>
                  <a:gd name="connsiteY1" fmla="*/ 110014 h 251405"/>
                  <a:gd name="connsiteX2" fmla="*/ 233178 w 263975"/>
                  <a:gd name="connsiteY2" fmla="*/ 3167 h 251405"/>
                  <a:gd name="connsiteX3" fmla="*/ 263975 w 263975"/>
                  <a:gd name="connsiteY3" fmla="*/ 15737 h 251405"/>
                  <a:gd name="connsiteX4" fmla="*/ 238835 w 263975"/>
                  <a:gd name="connsiteY4" fmla="*/ 40878 h 251405"/>
                  <a:gd name="connsiteX5" fmla="*/ 96791 w 263975"/>
                  <a:gd name="connsiteY5" fmla="*/ 134526 h 251405"/>
                  <a:gd name="connsiteX6" fmla="*/ 44624 w 263975"/>
                  <a:gd name="connsiteY6" fmla="*/ 240745 h 251405"/>
                  <a:gd name="connsiteX7" fmla="*/ 0 w 263975"/>
                  <a:gd name="connsiteY7" fmla="*/ 240116 h 2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975" h="251405">
                    <a:moveTo>
                      <a:pt x="0" y="240116"/>
                    </a:moveTo>
                    <a:cubicBezTo>
                      <a:pt x="20112" y="195492"/>
                      <a:pt x="37082" y="149610"/>
                      <a:pt x="66622" y="110014"/>
                    </a:cubicBezTo>
                    <a:cubicBezTo>
                      <a:pt x="108733" y="53448"/>
                      <a:pt x="160899" y="12595"/>
                      <a:pt x="233178" y="3167"/>
                    </a:cubicBezTo>
                    <a:cubicBezTo>
                      <a:pt x="243863" y="1910"/>
                      <a:pt x="260833" y="-8146"/>
                      <a:pt x="263975" y="15737"/>
                    </a:cubicBezTo>
                    <a:cubicBezTo>
                      <a:pt x="267118" y="37107"/>
                      <a:pt x="255176" y="38364"/>
                      <a:pt x="238835" y="40878"/>
                    </a:cubicBezTo>
                    <a:cubicBezTo>
                      <a:pt x="177241" y="49677"/>
                      <a:pt x="131359" y="84245"/>
                      <a:pt x="96791" y="134526"/>
                    </a:cubicBezTo>
                    <a:cubicBezTo>
                      <a:pt x="74165" y="167209"/>
                      <a:pt x="54681" y="201777"/>
                      <a:pt x="44624" y="240745"/>
                    </a:cubicBezTo>
                    <a:cubicBezTo>
                      <a:pt x="29540" y="250801"/>
                      <a:pt x="15084" y="264628"/>
                      <a:pt x="0" y="240116"/>
                    </a:cubicBezTo>
                    <a:close/>
                  </a:path>
                </a:pathLst>
              </a:custGeom>
              <a:solidFill>
                <a:srgbClr val="59B97A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2" name="Graphic 220">
              <a:extLst>
                <a:ext uri="{FF2B5EF4-FFF2-40B4-BE49-F238E27FC236}">
                  <a16:creationId xmlns:a16="http://schemas.microsoft.com/office/drawing/2014/main" id="{3D9573FF-EBE5-4524-896B-4A86A59FBDD7}"/>
                </a:ext>
              </a:extLst>
            </p:cNvPr>
            <p:cNvGrpSpPr/>
            <p:nvPr/>
          </p:nvGrpSpPr>
          <p:grpSpPr>
            <a:xfrm>
              <a:off x="5416813" y="3285868"/>
              <a:ext cx="685654" cy="859270"/>
              <a:chOff x="5262560" y="2386404"/>
              <a:chExt cx="1657349" cy="2077009"/>
            </a:xfrm>
          </p:grpSpPr>
          <p:sp>
            <p:nvSpPr>
              <p:cNvPr id="104" name="Freeform: Shape 48">
                <a:extLst>
                  <a:ext uri="{FF2B5EF4-FFF2-40B4-BE49-F238E27FC236}">
                    <a16:creationId xmlns:a16="http://schemas.microsoft.com/office/drawing/2014/main" id="{3E9BA8B7-6003-4D18-8BC6-415F83629317}"/>
                  </a:ext>
                </a:extLst>
              </p:cNvPr>
              <p:cNvSpPr/>
              <p:nvPr/>
            </p:nvSpPr>
            <p:spPr>
              <a:xfrm>
                <a:off x="5262560" y="2797492"/>
                <a:ext cx="1657349" cy="1657350"/>
              </a:xfrm>
              <a:custGeom>
                <a:avLst/>
                <a:gdLst>
                  <a:gd name="connsiteX0" fmla="*/ 1663065 w 1657350"/>
                  <a:gd name="connsiteY0" fmla="*/ 831533 h 1657350"/>
                  <a:gd name="connsiteX1" fmla="*/ 831533 w 1657350"/>
                  <a:gd name="connsiteY1" fmla="*/ 1663065 h 1657350"/>
                  <a:gd name="connsiteX2" fmla="*/ 0 w 1657350"/>
                  <a:gd name="connsiteY2" fmla="*/ 831533 h 1657350"/>
                  <a:gd name="connsiteX3" fmla="*/ 831533 w 1657350"/>
                  <a:gd name="connsiteY3" fmla="*/ 0 h 1657350"/>
                  <a:gd name="connsiteX4" fmla="*/ 1663065 w 1657350"/>
                  <a:gd name="connsiteY4" fmla="*/ 831533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0" h="1657350">
                    <a:moveTo>
                      <a:pt x="1663065" y="831533"/>
                    </a:moveTo>
                    <a:cubicBezTo>
                      <a:pt x="1663065" y="1290775"/>
                      <a:pt x="1290775" y="1663065"/>
                      <a:pt x="831533" y="1663065"/>
                    </a:cubicBezTo>
                    <a:cubicBezTo>
                      <a:pt x="372290" y="1663065"/>
                      <a:pt x="0" y="1290775"/>
                      <a:pt x="0" y="831533"/>
                    </a:cubicBezTo>
                    <a:cubicBezTo>
                      <a:pt x="0" y="372290"/>
                      <a:pt x="372290" y="0"/>
                      <a:pt x="831533" y="0"/>
                    </a:cubicBezTo>
                    <a:cubicBezTo>
                      <a:pt x="1290775" y="0"/>
                      <a:pt x="1663065" y="372290"/>
                      <a:pt x="1663065" y="831533"/>
                    </a:cubicBezTo>
                    <a:close/>
                  </a:path>
                </a:pathLst>
              </a:custGeom>
              <a:solidFill>
                <a:srgbClr val="FAA9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49">
                <a:extLst>
                  <a:ext uri="{FF2B5EF4-FFF2-40B4-BE49-F238E27FC236}">
                    <a16:creationId xmlns:a16="http://schemas.microsoft.com/office/drawing/2014/main" id="{B333FDE5-241F-4404-BC60-0EA9FB42A81B}"/>
                  </a:ext>
                </a:extLst>
              </p:cNvPr>
              <p:cNvSpPr/>
              <p:nvPr/>
            </p:nvSpPr>
            <p:spPr>
              <a:xfrm>
                <a:off x="5660704" y="3044189"/>
                <a:ext cx="1257300" cy="1419224"/>
              </a:xfrm>
              <a:custGeom>
                <a:avLst/>
                <a:gdLst>
                  <a:gd name="connsiteX0" fmla="*/ 1014413 w 1257300"/>
                  <a:gd name="connsiteY0" fmla="*/ 0 h 1419225"/>
                  <a:gd name="connsiteX1" fmla="*/ 773430 w 1257300"/>
                  <a:gd name="connsiteY1" fmla="*/ 974407 h 1419225"/>
                  <a:gd name="connsiteX2" fmla="*/ 0 w 1257300"/>
                  <a:gd name="connsiteY2" fmla="*/ 1303973 h 1419225"/>
                  <a:gd name="connsiteX3" fmla="*/ 433388 w 1257300"/>
                  <a:gd name="connsiteY3" fmla="*/ 1425893 h 1419225"/>
                  <a:gd name="connsiteX4" fmla="*/ 1264920 w 1257300"/>
                  <a:gd name="connsiteY4" fmla="*/ 594360 h 1419225"/>
                  <a:gd name="connsiteX5" fmla="*/ 1014413 w 1257300"/>
                  <a:gd name="connsiteY5" fmla="*/ 0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7300" h="1419225">
                    <a:moveTo>
                      <a:pt x="1014413" y="0"/>
                    </a:moveTo>
                    <a:cubicBezTo>
                      <a:pt x="1141095" y="285750"/>
                      <a:pt x="1054418" y="679132"/>
                      <a:pt x="773430" y="974407"/>
                    </a:cubicBezTo>
                    <a:cubicBezTo>
                      <a:pt x="549593" y="1209675"/>
                      <a:pt x="256222" y="1323975"/>
                      <a:pt x="0" y="1303973"/>
                    </a:cubicBezTo>
                    <a:cubicBezTo>
                      <a:pt x="125730" y="1381125"/>
                      <a:pt x="274320" y="1425893"/>
                      <a:pt x="433388" y="1425893"/>
                    </a:cubicBezTo>
                    <a:cubicBezTo>
                      <a:pt x="892493" y="1425893"/>
                      <a:pt x="1264920" y="1053465"/>
                      <a:pt x="1264920" y="594360"/>
                    </a:cubicBezTo>
                    <a:cubicBezTo>
                      <a:pt x="1263968" y="360998"/>
                      <a:pt x="1168718" y="150495"/>
                      <a:pt x="1014413" y="0"/>
                    </a:cubicBezTo>
                    <a:close/>
                  </a:path>
                </a:pathLst>
              </a:custGeom>
              <a:solidFill>
                <a:srgbClr val="F793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50">
                <a:extLst>
                  <a:ext uri="{FF2B5EF4-FFF2-40B4-BE49-F238E27FC236}">
                    <a16:creationId xmlns:a16="http://schemas.microsoft.com/office/drawing/2014/main" id="{AFBA91D4-82F4-4D0C-AC72-5CCE614311C5}"/>
                  </a:ext>
                </a:extLst>
              </p:cNvPr>
              <p:cNvSpPr/>
              <p:nvPr/>
            </p:nvSpPr>
            <p:spPr>
              <a:xfrm>
                <a:off x="6091968" y="2386404"/>
                <a:ext cx="733424" cy="495300"/>
              </a:xfrm>
              <a:custGeom>
                <a:avLst/>
                <a:gdLst>
                  <a:gd name="connsiteX0" fmla="*/ 2128 w 733425"/>
                  <a:gd name="connsiteY0" fmla="*/ 437759 h 495300"/>
                  <a:gd name="connsiteX1" fmla="*/ 99282 w 733425"/>
                  <a:gd name="connsiteY1" fmla="*/ 138674 h 495300"/>
                  <a:gd name="connsiteX2" fmla="*/ 268828 w 733425"/>
                  <a:gd name="connsiteY2" fmla="*/ 8181 h 495300"/>
                  <a:gd name="connsiteX3" fmla="*/ 305975 w 733425"/>
                  <a:gd name="connsiteY3" fmla="*/ 15801 h 495300"/>
                  <a:gd name="connsiteX4" fmla="*/ 286925 w 733425"/>
                  <a:gd name="connsiteY4" fmla="*/ 65331 h 495300"/>
                  <a:gd name="connsiteX5" fmla="*/ 89757 w 733425"/>
                  <a:gd name="connsiteY5" fmla="*/ 313934 h 495300"/>
                  <a:gd name="connsiteX6" fmla="*/ 347885 w 733425"/>
                  <a:gd name="connsiteY6" fmla="*/ 180584 h 495300"/>
                  <a:gd name="connsiteX7" fmla="*/ 420275 w 733425"/>
                  <a:gd name="connsiteY7" fmla="*/ 179631 h 495300"/>
                  <a:gd name="connsiteX8" fmla="*/ 732695 w 733425"/>
                  <a:gd name="connsiteY8" fmla="*/ 294884 h 495300"/>
                  <a:gd name="connsiteX9" fmla="*/ 735553 w 733425"/>
                  <a:gd name="connsiteY9" fmla="*/ 297741 h 495300"/>
                  <a:gd name="connsiteX10" fmla="*/ 732695 w 733425"/>
                  <a:gd name="connsiteY10" fmla="*/ 301551 h 495300"/>
                  <a:gd name="connsiteX11" fmla="*/ 109760 w 733425"/>
                  <a:gd name="connsiteY11" fmla="*/ 336794 h 495300"/>
                  <a:gd name="connsiteX12" fmla="*/ 78328 w 733425"/>
                  <a:gd name="connsiteY12" fmla="*/ 340604 h 495300"/>
                  <a:gd name="connsiteX13" fmla="*/ 63087 w 733425"/>
                  <a:gd name="connsiteY13" fmla="*/ 444426 h 495300"/>
                  <a:gd name="connsiteX14" fmla="*/ 59278 w 733425"/>
                  <a:gd name="connsiteY14" fmla="*/ 477764 h 495300"/>
                  <a:gd name="connsiteX15" fmla="*/ 25940 w 733425"/>
                  <a:gd name="connsiteY15" fmla="*/ 500624 h 495300"/>
                  <a:gd name="connsiteX16" fmla="*/ 222 w 733425"/>
                  <a:gd name="connsiteY16" fmla="*/ 475859 h 495300"/>
                  <a:gd name="connsiteX17" fmla="*/ 2128 w 733425"/>
                  <a:gd name="connsiteY17" fmla="*/ 437759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3425" h="495300">
                    <a:moveTo>
                      <a:pt x="2128" y="437759"/>
                    </a:moveTo>
                    <a:cubicBezTo>
                      <a:pt x="18320" y="332984"/>
                      <a:pt x="39275" y="229161"/>
                      <a:pt x="99282" y="138674"/>
                    </a:cubicBezTo>
                    <a:cubicBezTo>
                      <a:pt x="141193" y="75809"/>
                      <a:pt x="195485" y="30089"/>
                      <a:pt x="268828" y="8181"/>
                    </a:cubicBezTo>
                    <a:cubicBezTo>
                      <a:pt x="281210" y="4371"/>
                      <a:pt x="300260" y="-11821"/>
                      <a:pt x="305975" y="15801"/>
                    </a:cubicBezTo>
                    <a:cubicBezTo>
                      <a:pt x="309785" y="34851"/>
                      <a:pt x="315500" y="52949"/>
                      <a:pt x="286925" y="65331"/>
                    </a:cubicBezTo>
                    <a:cubicBezTo>
                      <a:pt x="177387" y="111051"/>
                      <a:pt x="125953" y="176774"/>
                      <a:pt x="89757" y="313934"/>
                    </a:cubicBezTo>
                    <a:cubicBezTo>
                      <a:pt x="170720" y="247259"/>
                      <a:pt x="254540" y="203444"/>
                      <a:pt x="347885" y="180584"/>
                    </a:cubicBezTo>
                    <a:cubicBezTo>
                      <a:pt x="371697" y="170106"/>
                      <a:pt x="396462" y="171059"/>
                      <a:pt x="420275" y="179631"/>
                    </a:cubicBezTo>
                    <a:cubicBezTo>
                      <a:pt x="528860" y="207254"/>
                      <a:pt x="626015" y="264404"/>
                      <a:pt x="732695" y="294884"/>
                    </a:cubicBezTo>
                    <a:cubicBezTo>
                      <a:pt x="733648" y="294884"/>
                      <a:pt x="735553" y="296789"/>
                      <a:pt x="735553" y="297741"/>
                    </a:cubicBezTo>
                    <a:cubicBezTo>
                      <a:pt x="735553" y="298694"/>
                      <a:pt x="733648" y="300599"/>
                      <a:pt x="732695" y="301551"/>
                    </a:cubicBezTo>
                    <a:cubicBezTo>
                      <a:pt x="526955" y="356796"/>
                      <a:pt x="320262" y="372036"/>
                      <a:pt x="109760" y="336794"/>
                    </a:cubicBezTo>
                    <a:cubicBezTo>
                      <a:pt x="98330" y="334889"/>
                      <a:pt x="87853" y="331079"/>
                      <a:pt x="78328" y="340604"/>
                    </a:cubicBezTo>
                    <a:cubicBezTo>
                      <a:pt x="73565" y="374894"/>
                      <a:pt x="67850" y="410136"/>
                      <a:pt x="63087" y="444426"/>
                    </a:cubicBezTo>
                    <a:cubicBezTo>
                      <a:pt x="62135" y="455856"/>
                      <a:pt x="59278" y="466334"/>
                      <a:pt x="59278" y="477764"/>
                    </a:cubicBezTo>
                    <a:cubicBezTo>
                      <a:pt x="59278" y="501576"/>
                      <a:pt x="42132" y="500624"/>
                      <a:pt x="25940" y="500624"/>
                    </a:cubicBezTo>
                    <a:cubicBezTo>
                      <a:pt x="8795" y="500624"/>
                      <a:pt x="-1682" y="495861"/>
                      <a:pt x="222" y="475859"/>
                    </a:cubicBezTo>
                    <a:cubicBezTo>
                      <a:pt x="3080" y="463476"/>
                      <a:pt x="2128" y="451094"/>
                      <a:pt x="2128" y="43775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03" name="Graphic 46">
              <a:extLst>
                <a:ext uri="{FF2B5EF4-FFF2-40B4-BE49-F238E27FC236}">
                  <a16:creationId xmlns:a16="http://schemas.microsoft.com/office/drawing/2014/main" id="{E7CC949F-DF92-4D10-97C2-34FB43E40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16264" y="3770877"/>
              <a:ext cx="856351" cy="437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A03191-9178-4119-9320-8714121395B8}"/>
              </a:ext>
            </a:extLst>
          </p:cNvPr>
          <p:cNvGrpSpPr/>
          <p:nvPr/>
        </p:nvGrpSpPr>
        <p:grpSpPr>
          <a:xfrm>
            <a:off x="1137639" y="2064032"/>
            <a:ext cx="1277005" cy="1277005"/>
            <a:chOff x="899591" y="1902000"/>
            <a:chExt cx="1250671" cy="1250671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2CB61540-00E5-497D-84A6-121EAFDF42A7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F63211FA-B2DF-4683-879A-2EE78BB76587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2EFB08B-65E6-4843-9EB6-AB82AE2F8EA6}"/>
              </a:ext>
            </a:extLst>
          </p:cNvPr>
          <p:cNvGrpSpPr/>
          <p:nvPr/>
        </p:nvGrpSpPr>
        <p:grpSpPr>
          <a:xfrm>
            <a:off x="1137639" y="3507694"/>
            <a:ext cx="1277005" cy="1277005"/>
            <a:chOff x="899591" y="1902000"/>
            <a:chExt cx="1250671" cy="1250671"/>
          </a:xfrm>
        </p:grpSpPr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DFAE7ADF-0158-4B04-8CCF-E3B7CBD3ED3F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276E8401-4BDF-4067-8B7A-A8C9E130DB28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8F5A6C8-892B-4EB2-8407-8EE2DF595648}"/>
              </a:ext>
            </a:extLst>
          </p:cNvPr>
          <p:cNvGrpSpPr/>
          <p:nvPr/>
        </p:nvGrpSpPr>
        <p:grpSpPr>
          <a:xfrm>
            <a:off x="1137639" y="4951355"/>
            <a:ext cx="1277005" cy="1277005"/>
            <a:chOff x="899591" y="1902000"/>
            <a:chExt cx="1250671" cy="1250671"/>
          </a:xfrm>
        </p:grpSpPr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F1FA9B85-09BE-4E75-9765-B34DF6C94F2E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F9C364D0-5296-4F25-BB9F-35E9EC340A1E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6049F2F-74D7-46A4-8AFE-8020803E6695}"/>
              </a:ext>
            </a:extLst>
          </p:cNvPr>
          <p:cNvSpPr txBox="1"/>
          <p:nvPr/>
        </p:nvSpPr>
        <p:spPr>
          <a:xfrm>
            <a:off x="1256732" y="2390228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E81A3D-517A-4914-938E-B654C78AD0CC}"/>
              </a:ext>
            </a:extLst>
          </p:cNvPr>
          <p:cNvSpPr txBox="1"/>
          <p:nvPr/>
        </p:nvSpPr>
        <p:spPr>
          <a:xfrm>
            <a:off x="1279808" y="3827332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5054C6-67E9-49BF-9EBF-94414ED246BE}"/>
              </a:ext>
            </a:extLst>
          </p:cNvPr>
          <p:cNvSpPr txBox="1"/>
          <p:nvPr/>
        </p:nvSpPr>
        <p:spPr>
          <a:xfrm>
            <a:off x="1254691" y="5267856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2DAE9177-BD59-4278-B15C-8FBC4F3F2488}"/>
              </a:ext>
            </a:extLst>
          </p:cNvPr>
          <p:cNvSpPr/>
          <p:nvPr/>
        </p:nvSpPr>
        <p:spPr>
          <a:xfrm>
            <a:off x="2028609" y="1969407"/>
            <a:ext cx="522312" cy="522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D9E326A9-282C-4E88-A0F3-196635E36134}"/>
              </a:ext>
            </a:extLst>
          </p:cNvPr>
          <p:cNvSpPr/>
          <p:nvPr/>
        </p:nvSpPr>
        <p:spPr>
          <a:xfrm>
            <a:off x="2036224" y="3402579"/>
            <a:ext cx="522312" cy="522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31BCE230-65D3-424F-9D3C-517BC1996D40}"/>
              </a:ext>
            </a:extLst>
          </p:cNvPr>
          <p:cNvSpPr/>
          <p:nvPr/>
        </p:nvSpPr>
        <p:spPr>
          <a:xfrm>
            <a:off x="2036224" y="4832117"/>
            <a:ext cx="522312" cy="5223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10795E3D-8ED3-49E8-A7D6-0923A023FE70}"/>
              </a:ext>
            </a:extLst>
          </p:cNvPr>
          <p:cNvGrpSpPr/>
          <p:nvPr/>
        </p:nvGrpSpPr>
        <p:grpSpPr>
          <a:xfrm>
            <a:off x="3059696" y="3603590"/>
            <a:ext cx="5119886" cy="1103428"/>
            <a:chOff x="2950927" y="1842943"/>
            <a:chExt cx="5119886" cy="1103428"/>
          </a:xfrm>
        </p:grpSpPr>
        <p:sp>
          <p:nvSpPr>
            <p:cNvPr id="22" name="Rounded Rectangle 11">
              <a:extLst>
                <a:ext uri="{FF2B5EF4-FFF2-40B4-BE49-F238E27FC236}">
                  <a16:creationId xmlns:a16="http://schemas.microsoft.com/office/drawing/2014/main" id="{858B4D6D-2157-41C7-AF60-389BB6E3DDD2}"/>
                </a:ext>
              </a:extLst>
            </p:cNvPr>
            <p:cNvSpPr/>
            <p:nvPr/>
          </p:nvSpPr>
          <p:spPr>
            <a:xfrm>
              <a:off x="2950927" y="1842943"/>
              <a:ext cx="5119886" cy="1103428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1179" y="769158"/>
                  </a:lnTo>
                  <a:lnTo>
                    <a:pt x="401179" y="890316"/>
                  </a:lnTo>
                  <a:lnTo>
                    <a:pt x="643495" y="648000"/>
                  </a:lnTo>
                  <a:lnTo>
                    <a:pt x="401179" y="405684"/>
                  </a:lnTo>
                  <a:lnTo>
                    <a:pt x="401179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BC647D6C-32EB-46D4-BB69-B0EE24020FB0}"/>
                </a:ext>
              </a:extLst>
            </p:cNvPr>
            <p:cNvGrpSpPr/>
            <p:nvPr/>
          </p:nvGrpSpPr>
          <p:grpSpPr>
            <a:xfrm>
              <a:off x="3914427" y="1933709"/>
              <a:ext cx="3865675" cy="923330"/>
              <a:chOff x="2551706" y="4283314"/>
              <a:chExt cx="1480091" cy="92333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7F543B-B620-4993-8489-F1DA4EE02B1D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80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Get a modern PowerPoint  Presentation that is beautifully designed.</a:t>
                </a:r>
                <a:r>
                  <a:rPr lang="ko-KR" altLang="en-US" sz="1200" dirty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65D78F7-043F-4A12-B6CF-21AA8AA11225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AA5944A8-0F0A-40D2-BE84-9FF0B959FAB0}"/>
              </a:ext>
            </a:extLst>
          </p:cNvPr>
          <p:cNvGrpSpPr/>
          <p:nvPr/>
        </p:nvGrpSpPr>
        <p:grpSpPr>
          <a:xfrm>
            <a:off x="3059696" y="2161679"/>
            <a:ext cx="5119886" cy="1103428"/>
            <a:chOff x="2950927" y="1842943"/>
            <a:chExt cx="5119886" cy="1103428"/>
          </a:xfrm>
        </p:grpSpPr>
        <p:sp>
          <p:nvSpPr>
            <p:cNvPr id="27" name="Rounded Rectangle 11">
              <a:extLst>
                <a:ext uri="{FF2B5EF4-FFF2-40B4-BE49-F238E27FC236}">
                  <a16:creationId xmlns:a16="http://schemas.microsoft.com/office/drawing/2014/main" id="{68782BD1-8397-4710-BDBF-A16DEA0E2B64}"/>
                </a:ext>
              </a:extLst>
            </p:cNvPr>
            <p:cNvSpPr/>
            <p:nvPr/>
          </p:nvSpPr>
          <p:spPr>
            <a:xfrm>
              <a:off x="2950927" y="1842943"/>
              <a:ext cx="5119886" cy="1103428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1179" y="769158"/>
                  </a:lnTo>
                  <a:lnTo>
                    <a:pt x="401179" y="890316"/>
                  </a:lnTo>
                  <a:lnTo>
                    <a:pt x="643495" y="648000"/>
                  </a:lnTo>
                  <a:lnTo>
                    <a:pt x="401179" y="405684"/>
                  </a:lnTo>
                  <a:lnTo>
                    <a:pt x="401179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3171FA78-11D6-4F3E-8079-606FDDC28351}"/>
                </a:ext>
              </a:extLst>
            </p:cNvPr>
            <p:cNvGrpSpPr/>
            <p:nvPr/>
          </p:nvGrpSpPr>
          <p:grpSpPr>
            <a:xfrm>
              <a:off x="3914427" y="1933709"/>
              <a:ext cx="3865675" cy="923330"/>
              <a:chOff x="2551706" y="4283314"/>
              <a:chExt cx="1480091" cy="92333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70A43C-B968-460F-9120-BE5D3C679602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80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Get a modern PowerPoint  Presentation that is beautifully designed.</a:t>
                </a:r>
                <a:r>
                  <a:rPr lang="ko-KR" altLang="en-US" sz="1200" dirty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7343CF1-B81E-4626-A394-F6A22EDFB5E9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EDCE5DD-F214-4CB6-9011-A3B7F8A47FC8}"/>
              </a:ext>
            </a:extLst>
          </p:cNvPr>
          <p:cNvGrpSpPr/>
          <p:nvPr/>
        </p:nvGrpSpPr>
        <p:grpSpPr>
          <a:xfrm>
            <a:off x="3059696" y="5045501"/>
            <a:ext cx="5119886" cy="1103428"/>
            <a:chOff x="2950927" y="1842943"/>
            <a:chExt cx="5119886" cy="1103428"/>
          </a:xfrm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35534CC9-52CC-41C7-B6AF-84B2AF8D20D0}"/>
                </a:ext>
              </a:extLst>
            </p:cNvPr>
            <p:cNvSpPr/>
            <p:nvPr/>
          </p:nvSpPr>
          <p:spPr>
            <a:xfrm>
              <a:off x="2950927" y="1842943"/>
              <a:ext cx="5119886" cy="1103428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1179" y="769158"/>
                  </a:lnTo>
                  <a:lnTo>
                    <a:pt x="401179" y="890316"/>
                  </a:lnTo>
                  <a:lnTo>
                    <a:pt x="643495" y="648000"/>
                  </a:lnTo>
                  <a:lnTo>
                    <a:pt x="401179" y="405684"/>
                  </a:lnTo>
                  <a:lnTo>
                    <a:pt x="401179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33" name="Group 33">
              <a:extLst>
                <a:ext uri="{FF2B5EF4-FFF2-40B4-BE49-F238E27FC236}">
                  <a16:creationId xmlns:a16="http://schemas.microsoft.com/office/drawing/2014/main" id="{F7AB2B60-510E-444C-BE26-6E24DDF1E0F5}"/>
                </a:ext>
              </a:extLst>
            </p:cNvPr>
            <p:cNvGrpSpPr/>
            <p:nvPr/>
          </p:nvGrpSpPr>
          <p:grpSpPr>
            <a:xfrm>
              <a:off x="3914427" y="1933709"/>
              <a:ext cx="3865675" cy="923330"/>
              <a:chOff x="2551706" y="4283314"/>
              <a:chExt cx="1480091" cy="92333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FCFACC2-AE07-4522-9A65-A486F86B2B4D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80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Get a modern PowerPoint  Presentation that is beautifully designed.</a:t>
                </a:r>
                <a:r>
                  <a:rPr lang="ko-KR" altLang="en-US" sz="1200" dirty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DC79196-BF70-4A36-BAB9-8AE35392D789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0B3B13A-B0F2-4365-A625-B10696A78120}"/>
              </a:ext>
            </a:extLst>
          </p:cNvPr>
          <p:cNvSpPr txBox="1"/>
          <p:nvPr/>
        </p:nvSpPr>
        <p:spPr>
          <a:xfrm>
            <a:off x="8423002" y="2359450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04C0C7-3B85-46CB-9D44-B071DE04D6D0}"/>
              </a:ext>
            </a:extLst>
          </p:cNvPr>
          <p:cNvSpPr txBox="1"/>
          <p:nvPr/>
        </p:nvSpPr>
        <p:spPr>
          <a:xfrm>
            <a:off x="8423002" y="380136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CB7ECA-BE65-42D8-81DC-66A784DD63B5}"/>
              </a:ext>
            </a:extLst>
          </p:cNvPr>
          <p:cNvSpPr txBox="1"/>
          <p:nvPr/>
        </p:nvSpPr>
        <p:spPr>
          <a:xfrm>
            <a:off x="8423002" y="5243272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30152F-C84D-4611-9E18-AE10D82DEE77}"/>
              </a:ext>
            </a:extLst>
          </p:cNvPr>
          <p:cNvSpPr txBox="1"/>
          <p:nvPr/>
        </p:nvSpPr>
        <p:spPr>
          <a:xfrm>
            <a:off x="9726489" y="2140708"/>
            <a:ext cx="189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8426C3-A16E-4B3F-BC88-D92D977AED36}"/>
              </a:ext>
            </a:extLst>
          </p:cNvPr>
          <p:cNvSpPr txBox="1"/>
          <p:nvPr/>
        </p:nvSpPr>
        <p:spPr>
          <a:xfrm>
            <a:off x="9726489" y="3552771"/>
            <a:ext cx="189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C758E9-4BE3-4842-BE88-D9B304389103}"/>
              </a:ext>
            </a:extLst>
          </p:cNvPr>
          <p:cNvSpPr txBox="1"/>
          <p:nvPr/>
        </p:nvSpPr>
        <p:spPr>
          <a:xfrm>
            <a:off x="9726489" y="4964834"/>
            <a:ext cx="189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2" name="Freeform: Shape 143">
            <a:extLst>
              <a:ext uri="{FF2B5EF4-FFF2-40B4-BE49-F238E27FC236}">
                <a16:creationId xmlns:a16="http://schemas.microsoft.com/office/drawing/2014/main" id="{7D53DFA8-CCF9-452D-AFCE-03153DE957B4}"/>
              </a:ext>
            </a:extLst>
          </p:cNvPr>
          <p:cNvSpPr/>
          <p:nvPr/>
        </p:nvSpPr>
        <p:spPr>
          <a:xfrm>
            <a:off x="2167029" y="2043336"/>
            <a:ext cx="249270" cy="360469"/>
          </a:xfrm>
          <a:custGeom>
            <a:avLst/>
            <a:gdLst>
              <a:gd name="connsiteX0" fmla="*/ 577302 w 807039"/>
              <a:gd name="connsiteY0" fmla="*/ 646650 h 1167060"/>
              <a:gd name="connsiteX1" fmla="*/ 606732 w 807039"/>
              <a:gd name="connsiteY1" fmla="*/ 647782 h 1167060"/>
              <a:gd name="connsiteX2" fmla="*/ 677842 w 807039"/>
              <a:gd name="connsiteY2" fmla="*/ 717960 h 1167060"/>
              <a:gd name="connsiteX3" fmla="*/ 677842 w 807039"/>
              <a:gd name="connsiteY3" fmla="*/ 890608 h 1167060"/>
              <a:gd name="connsiteX4" fmla="*/ 677775 w 807039"/>
              <a:gd name="connsiteY4" fmla="*/ 1105337 h 1167060"/>
              <a:gd name="connsiteX5" fmla="*/ 611193 w 807039"/>
              <a:gd name="connsiteY5" fmla="*/ 1167059 h 1167060"/>
              <a:gd name="connsiteX6" fmla="*/ 543944 w 807039"/>
              <a:gd name="connsiteY6" fmla="*/ 1105470 h 1167060"/>
              <a:gd name="connsiteX7" fmla="*/ 543279 w 807039"/>
              <a:gd name="connsiteY7" fmla="*/ 676013 h 1167060"/>
              <a:gd name="connsiteX8" fmla="*/ 577302 w 807039"/>
              <a:gd name="connsiteY8" fmla="*/ 646650 h 1167060"/>
              <a:gd name="connsiteX9" fmla="*/ 364171 w 807039"/>
              <a:gd name="connsiteY9" fmla="*/ 646450 h 1167060"/>
              <a:gd name="connsiteX10" fmla="*/ 397795 w 807039"/>
              <a:gd name="connsiteY10" fmla="*/ 647648 h 1167060"/>
              <a:gd name="connsiteX11" fmla="*/ 465443 w 807039"/>
              <a:gd name="connsiteY11" fmla="*/ 717826 h 1167060"/>
              <a:gd name="connsiteX12" fmla="*/ 465443 w 807039"/>
              <a:gd name="connsiteY12" fmla="*/ 890475 h 1167060"/>
              <a:gd name="connsiteX13" fmla="*/ 465376 w 807039"/>
              <a:gd name="connsiteY13" fmla="*/ 1105137 h 1167060"/>
              <a:gd name="connsiteX14" fmla="*/ 398528 w 807039"/>
              <a:gd name="connsiteY14" fmla="*/ 1166992 h 1167060"/>
              <a:gd name="connsiteX15" fmla="*/ 331346 w 807039"/>
              <a:gd name="connsiteY15" fmla="*/ 1105802 h 1167060"/>
              <a:gd name="connsiteX16" fmla="*/ 330747 w 807039"/>
              <a:gd name="connsiteY16" fmla="*/ 676412 h 1167060"/>
              <a:gd name="connsiteX17" fmla="*/ 364171 w 807039"/>
              <a:gd name="connsiteY17" fmla="*/ 646450 h 1167060"/>
              <a:gd name="connsiteX18" fmla="*/ 137985 w 807039"/>
              <a:gd name="connsiteY18" fmla="*/ 644895 h 1167060"/>
              <a:gd name="connsiteX19" fmla="*/ 160695 w 807039"/>
              <a:gd name="connsiteY19" fmla="*/ 647050 h 1167060"/>
              <a:gd name="connsiteX20" fmla="*/ 173279 w 807039"/>
              <a:gd name="connsiteY20" fmla="*/ 647649 h 1167060"/>
              <a:gd name="connsiteX21" fmla="*/ 252579 w 807039"/>
              <a:gd name="connsiteY21" fmla="*/ 727415 h 1167060"/>
              <a:gd name="connsiteX22" fmla="*/ 252645 w 807039"/>
              <a:gd name="connsiteY22" fmla="*/ 1097414 h 1167060"/>
              <a:gd name="connsiteX23" fmla="*/ 184931 w 807039"/>
              <a:gd name="connsiteY23" fmla="*/ 1167059 h 1167060"/>
              <a:gd name="connsiteX24" fmla="*/ 119081 w 807039"/>
              <a:gd name="connsiteY24" fmla="*/ 1096748 h 1167060"/>
              <a:gd name="connsiteX25" fmla="*/ 119147 w 807039"/>
              <a:gd name="connsiteY25" fmla="*/ 894936 h 1167060"/>
              <a:gd name="connsiteX26" fmla="*/ 118481 w 807039"/>
              <a:gd name="connsiteY26" fmla="*/ 688930 h 1167060"/>
              <a:gd name="connsiteX27" fmla="*/ 137985 w 807039"/>
              <a:gd name="connsiteY27" fmla="*/ 644895 h 1167060"/>
              <a:gd name="connsiteX28" fmla="*/ 418968 w 807039"/>
              <a:gd name="connsiteY28" fmla="*/ 483640 h 1167060"/>
              <a:gd name="connsiteX29" fmla="*/ 438477 w 807039"/>
              <a:gd name="connsiteY29" fmla="*/ 494509 h 1167060"/>
              <a:gd name="connsiteX30" fmla="*/ 496937 w 807039"/>
              <a:gd name="connsiteY30" fmla="*/ 542115 h 1167060"/>
              <a:gd name="connsiteX31" fmla="*/ 495405 w 807039"/>
              <a:gd name="connsiteY31" fmla="*/ 578602 h 1167060"/>
              <a:gd name="connsiteX32" fmla="*/ 398594 w 807039"/>
              <a:gd name="connsiteY32" fmla="*/ 615689 h 1167060"/>
              <a:gd name="connsiteX33" fmla="*/ 374891 w 807039"/>
              <a:gd name="connsiteY33" fmla="*/ 612360 h 1167060"/>
              <a:gd name="connsiteX34" fmla="*/ 359177 w 807039"/>
              <a:gd name="connsiteY34" fmla="*/ 571678 h 1167060"/>
              <a:gd name="connsiteX35" fmla="*/ 403455 w 807039"/>
              <a:gd name="connsiteY35" fmla="*/ 501234 h 1167060"/>
              <a:gd name="connsiteX36" fmla="*/ 418968 w 807039"/>
              <a:gd name="connsiteY36" fmla="*/ 483640 h 1167060"/>
              <a:gd name="connsiteX37" fmla="*/ 629103 w 807039"/>
              <a:gd name="connsiteY37" fmla="*/ 478396 h 1167060"/>
              <a:gd name="connsiteX38" fmla="*/ 712132 w 807039"/>
              <a:gd name="connsiteY38" fmla="*/ 545245 h 1167060"/>
              <a:gd name="connsiteX39" fmla="*/ 716926 w 807039"/>
              <a:gd name="connsiteY39" fmla="*/ 571212 h 1167060"/>
              <a:gd name="connsiteX40" fmla="*/ 573374 w 807039"/>
              <a:gd name="connsiteY40" fmla="*/ 608165 h 1167060"/>
              <a:gd name="connsiteX41" fmla="*/ 562587 w 807039"/>
              <a:gd name="connsiteY41" fmla="*/ 583397 h 1167060"/>
              <a:gd name="connsiteX42" fmla="*/ 629103 w 807039"/>
              <a:gd name="connsiteY42" fmla="*/ 478396 h 1167060"/>
              <a:gd name="connsiteX43" fmla="*/ 798821 w 807039"/>
              <a:gd name="connsiteY43" fmla="*/ 318731 h 1167060"/>
              <a:gd name="connsiteX44" fmla="*/ 806479 w 807039"/>
              <a:gd name="connsiteY44" fmla="*/ 349758 h 1167060"/>
              <a:gd name="connsiteX45" fmla="*/ 806678 w 807039"/>
              <a:gd name="connsiteY45" fmla="*/ 374860 h 1167060"/>
              <a:gd name="connsiteX46" fmla="*/ 765863 w 807039"/>
              <a:gd name="connsiteY46" fmla="*/ 513485 h 1167060"/>
              <a:gd name="connsiteX47" fmla="*/ 725248 w 807039"/>
              <a:gd name="connsiteY47" fmla="*/ 521874 h 1167060"/>
              <a:gd name="connsiteX48" fmla="*/ 653805 w 807039"/>
              <a:gd name="connsiteY48" fmla="*/ 463548 h 1167060"/>
              <a:gd name="connsiteX49" fmla="*/ 653738 w 807039"/>
              <a:gd name="connsiteY49" fmla="*/ 425662 h 1167060"/>
              <a:gd name="connsiteX50" fmla="*/ 768260 w 807039"/>
              <a:gd name="connsiteY50" fmla="*/ 333845 h 1167060"/>
              <a:gd name="connsiteX51" fmla="*/ 798821 w 807039"/>
              <a:gd name="connsiteY51" fmla="*/ 318731 h 1167060"/>
              <a:gd name="connsiteX52" fmla="*/ 585957 w 807039"/>
              <a:gd name="connsiteY52" fmla="*/ 316533 h 1167060"/>
              <a:gd name="connsiteX53" fmla="*/ 594680 w 807039"/>
              <a:gd name="connsiteY53" fmla="*/ 347161 h 1167060"/>
              <a:gd name="connsiteX54" fmla="*/ 594946 w 807039"/>
              <a:gd name="connsiteY54" fmla="*/ 372463 h 1167060"/>
              <a:gd name="connsiteX55" fmla="*/ 555130 w 807039"/>
              <a:gd name="connsiteY55" fmla="*/ 512020 h 1167060"/>
              <a:gd name="connsiteX56" fmla="*/ 511385 w 807039"/>
              <a:gd name="connsiteY56" fmla="*/ 520209 h 1167060"/>
              <a:gd name="connsiteX57" fmla="*/ 431353 w 807039"/>
              <a:gd name="connsiteY57" fmla="*/ 445770 h 1167060"/>
              <a:gd name="connsiteX58" fmla="*/ 509587 w 807039"/>
              <a:gd name="connsiteY58" fmla="*/ 371331 h 1167060"/>
              <a:gd name="connsiteX59" fmla="*/ 558858 w 807039"/>
              <a:gd name="connsiteY59" fmla="*/ 331781 h 1167060"/>
              <a:gd name="connsiteX60" fmla="*/ 585957 w 807039"/>
              <a:gd name="connsiteY60" fmla="*/ 316533 h 1167060"/>
              <a:gd name="connsiteX61" fmla="*/ 5425 w 807039"/>
              <a:gd name="connsiteY61" fmla="*/ 316134 h 1167060"/>
              <a:gd name="connsiteX62" fmla="*/ 290198 w 807039"/>
              <a:gd name="connsiteY62" fmla="*/ 546842 h 1167060"/>
              <a:gd name="connsiteX63" fmla="*/ 289066 w 807039"/>
              <a:gd name="connsiteY63" fmla="*/ 573609 h 1167060"/>
              <a:gd name="connsiteX64" fmla="*/ 122543 w 807039"/>
              <a:gd name="connsiteY64" fmla="*/ 595248 h 1167060"/>
              <a:gd name="connsiteX65" fmla="*/ 5425 w 807039"/>
              <a:gd name="connsiteY65" fmla="*/ 316134 h 1167060"/>
              <a:gd name="connsiteX66" fmla="*/ 375091 w 807039"/>
              <a:gd name="connsiteY66" fmla="*/ 308810 h 1167060"/>
              <a:gd name="connsiteX67" fmla="*/ 335474 w 807039"/>
              <a:gd name="connsiteY67" fmla="*/ 522606 h 1167060"/>
              <a:gd name="connsiteX68" fmla="*/ 309041 w 807039"/>
              <a:gd name="connsiteY68" fmla="*/ 527867 h 1167060"/>
              <a:gd name="connsiteX69" fmla="*/ 302582 w 807039"/>
              <a:gd name="connsiteY69" fmla="*/ 522473 h 1167060"/>
              <a:gd name="connsiteX70" fmla="*/ 218755 w 807039"/>
              <a:gd name="connsiteY70" fmla="*/ 445970 h 1167060"/>
              <a:gd name="connsiteX71" fmla="*/ 300252 w 807039"/>
              <a:gd name="connsiteY71" fmla="*/ 369001 h 1167060"/>
              <a:gd name="connsiteX72" fmla="*/ 375091 w 807039"/>
              <a:gd name="connsiteY72" fmla="*/ 308810 h 1167060"/>
              <a:gd name="connsiteX73" fmla="*/ 631500 w 807039"/>
              <a:gd name="connsiteY73" fmla="*/ 280912 h 1167060"/>
              <a:gd name="connsiteX74" fmla="*/ 654404 w 807039"/>
              <a:gd name="connsiteY74" fmla="*/ 295227 h 1167060"/>
              <a:gd name="connsiteX75" fmla="*/ 644750 w 807039"/>
              <a:gd name="connsiteY75" fmla="*/ 395900 h 1167060"/>
              <a:gd name="connsiteX76" fmla="*/ 631500 w 807039"/>
              <a:gd name="connsiteY76" fmla="*/ 280912 h 1167060"/>
              <a:gd name="connsiteX77" fmla="*/ 414840 w 807039"/>
              <a:gd name="connsiteY77" fmla="*/ 273654 h 1167060"/>
              <a:gd name="connsiteX78" fmla="*/ 444003 w 807039"/>
              <a:gd name="connsiteY78" fmla="*/ 296492 h 1167060"/>
              <a:gd name="connsiteX79" fmla="*/ 436945 w 807039"/>
              <a:gd name="connsiteY79" fmla="*/ 393303 h 1167060"/>
              <a:gd name="connsiteX80" fmla="*/ 414840 w 807039"/>
              <a:gd name="connsiteY80" fmla="*/ 273654 h 1167060"/>
              <a:gd name="connsiteX81" fmla="*/ 69318 w 807039"/>
              <a:gd name="connsiteY81" fmla="*/ 180605 h 1167060"/>
              <a:gd name="connsiteX82" fmla="*/ 144715 w 807039"/>
              <a:gd name="connsiteY82" fmla="*/ 225715 h 1167060"/>
              <a:gd name="connsiteX83" fmla="*/ 265496 w 807039"/>
              <a:gd name="connsiteY83" fmla="*/ 323524 h 1167060"/>
              <a:gd name="connsiteX84" fmla="*/ 264763 w 807039"/>
              <a:gd name="connsiteY84" fmla="*/ 363141 h 1167060"/>
              <a:gd name="connsiteX85" fmla="*/ 205838 w 807039"/>
              <a:gd name="connsiteY85" fmla="*/ 410481 h 1167060"/>
              <a:gd name="connsiteX86" fmla="*/ 185130 w 807039"/>
              <a:gd name="connsiteY86" fmla="*/ 425396 h 1167060"/>
              <a:gd name="connsiteX87" fmla="*/ 164223 w 807039"/>
              <a:gd name="connsiteY87" fmla="*/ 409882 h 1167060"/>
              <a:gd name="connsiteX88" fmla="*/ 36718 w 807039"/>
              <a:gd name="connsiteY88" fmla="*/ 307012 h 1167060"/>
              <a:gd name="connsiteX89" fmla="*/ 23934 w 807039"/>
              <a:gd name="connsiteY89" fmla="*/ 257541 h 1167060"/>
              <a:gd name="connsiteX90" fmla="*/ 69318 w 807039"/>
              <a:gd name="connsiteY90" fmla="*/ 180605 h 1167060"/>
              <a:gd name="connsiteX91" fmla="*/ 507456 w 807039"/>
              <a:gd name="connsiteY91" fmla="*/ 154472 h 1167060"/>
              <a:gd name="connsiteX92" fmla="*/ 573773 w 807039"/>
              <a:gd name="connsiteY92" fmla="*/ 272656 h 1167060"/>
              <a:gd name="connsiteX93" fmla="*/ 534356 w 807039"/>
              <a:gd name="connsiteY93" fmla="*/ 316068 h 1167060"/>
              <a:gd name="connsiteX94" fmla="*/ 506058 w 807039"/>
              <a:gd name="connsiteY94" fmla="*/ 312339 h 1167060"/>
              <a:gd name="connsiteX95" fmla="*/ 404653 w 807039"/>
              <a:gd name="connsiteY95" fmla="*/ 229643 h 1167060"/>
              <a:gd name="connsiteX96" fmla="*/ 436746 w 807039"/>
              <a:gd name="connsiteY96" fmla="*/ 202744 h 1167060"/>
              <a:gd name="connsiteX97" fmla="*/ 507456 w 807039"/>
              <a:gd name="connsiteY97" fmla="*/ 154472 h 1167060"/>
              <a:gd name="connsiteX98" fmla="*/ 296049 w 807039"/>
              <a:gd name="connsiteY98" fmla="*/ 154064 h 1167060"/>
              <a:gd name="connsiteX99" fmla="*/ 319961 w 807039"/>
              <a:gd name="connsiteY99" fmla="*/ 183968 h 1167060"/>
              <a:gd name="connsiteX100" fmla="*/ 366169 w 807039"/>
              <a:gd name="connsiteY100" fmla="*/ 274453 h 1167060"/>
              <a:gd name="connsiteX101" fmla="*/ 320493 w 807039"/>
              <a:gd name="connsiteY101" fmla="*/ 317466 h 1167060"/>
              <a:gd name="connsiteX102" fmla="*/ 292196 w 807039"/>
              <a:gd name="connsiteY102" fmla="*/ 310807 h 1167060"/>
              <a:gd name="connsiteX103" fmla="*/ 210499 w 807039"/>
              <a:gd name="connsiteY103" fmla="*/ 245090 h 1167060"/>
              <a:gd name="connsiteX104" fmla="*/ 209634 w 807039"/>
              <a:gd name="connsiteY104" fmla="*/ 213863 h 1167060"/>
              <a:gd name="connsiteX105" fmla="*/ 261501 w 807039"/>
              <a:gd name="connsiteY105" fmla="*/ 171450 h 1167060"/>
              <a:gd name="connsiteX106" fmla="*/ 296049 w 807039"/>
              <a:gd name="connsiteY106" fmla="*/ 154064 h 1167060"/>
              <a:gd name="connsiteX107" fmla="*/ 715394 w 807039"/>
              <a:gd name="connsiteY107" fmla="*/ 149544 h 1167060"/>
              <a:gd name="connsiteX108" fmla="*/ 732573 w 807039"/>
              <a:gd name="connsiteY108" fmla="*/ 165458 h 1167060"/>
              <a:gd name="connsiteX109" fmla="*/ 778448 w 807039"/>
              <a:gd name="connsiteY109" fmla="*/ 250217 h 1167060"/>
              <a:gd name="connsiteX110" fmla="*/ 768527 w 807039"/>
              <a:gd name="connsiteY110" fmla="*/ 299688 h 1167060"/>
              <a:gd name="connsiteX111" fmla="*/ 703210 w 807039"/>
              <a:gd name="connsiteY111" fmla="*/ 300620 h 1167060"/>
              <a:gd name="connsiteX112" fmla="*/ 687230 w 807039"/>
              <a:gd name="connsiteY112" fmla="*/ 287104 h 1167060"/>
              <a:gd name="connsiteX113" fmla="*/ 625375 w 807039"/>
              <a:gd name="connsiteY113" fmla="*/ 228245 h 1167060"/>
              <a:gd name="connsiteX114" fmla="*/ 708470 w 807039"/>
              <a:gd name="connsiteY114" fmla="*/ 154139 h 1167060"/>
              <a:gd name="connsiteX115" fmla="*/ 715394 w 807039"/>
              <a:gd name="connsiteY115" fmla="*/ 149544 h 1167060"/>
              <a:gd name="connsiteX116" fmla="*/ 614754 w 807039"/>
              <a:gd name="connsiteY116" fmla="*/ 17237 h 1167060"/>
              <a:gd name="connsiteX117" fmla="*/ 667521 w 807039"/>
              <a:gd name="connsiteY117" fmla="*/ 69845 h 1167060"/>
              <a:gd name="connsiteX118" fmla="*/ 701478 w 807039"/>
              <a:gd name="connsiteY118" fmla="*/ 117318 h 1167060"/>
              <a:gd name="connsiteX119" fmla="*/ 676177 w 807039"/>
              <a:gd name="connsiteY119" fmla="*/ 144817 h 1167060"/>
              <a:gd name="connsiteX120" fmla="*/ 552600 w 807039"/>
              <a:gd name="connsiteY120" fmla="*/ 125375 h 1167060"/>
              <a:gd name="connsiteX121" fmla="*/ 561588 w 807039"/>
              <a:gd name="connsiteY121" fmla="*/ 70444 h 1167060"/>
              <a:gd name="connsiteX122" fmla="*/ 614754 w 807039"/>
              <a:gd name="connsiteY122" fmla="*/ 17237 h 1167060"/>
              <a:gd name="connsiteX123" fmla="*/ 403521 w 807039"/>
              <a:gd name="connsiteY123" fmla="*/ 3063 h 1167060"/>
              <a:gd name="connsiteX124" fmla="*/ 479891 w 807039"/>
              <a:gd name="connsiteY124" fmla="*/ 102604 h 1167060"/>
              <a:gd name="connsiteX125" fmla="*/ 475896 w 807039"/>
              <a:gd name="connsiteY125" fmla="*/ 136095 h 1167060"/>
              <a:gd name="connsiteX126" fmla="*/ 462713 w 807039"/>
              <a:gd name="connsiteY126" fmla="*/ 146482 h 1167060"/>
              <a:gd name="connsiteX127" fmla="*/ 336805 w 807039"/>
              <a:gd name="connsiteY127" fmla="*/ 118650 h 1167060"/>
              <a:gd name="connsiteX128" fmla="*/ 339402 w 807039"/>
              <a:gd name="connsiteY128" fmla="*/ 84826 h 1167060"/>
              <a:gd name="connsiteX129" fmla="*/ 403521 w 807039"/>
              <a:gd name="connsiteY129" fmla="*/ 3063 h 1167060"/>
              <a:gd name="connsiteX130" fmla="*/ 189125 w 807039"/>
              <a:gd name="connsiteY130" fmla="*/ 0 h 1167060"/>
              <a:gd name="connsiteX131" fmla="*/ 268092 w 807039"/>
              <a:gd name="connsiteY131" fmla="*/ 103536 h 1167060"/>
              <a:gd name="connsiteX132" fmla="*/ 262366 w 807039"/>
              <a:gd name="connsiteY132" fmla="*/ 137027 h 1167060"/>
              <a:gd name="connsiteX133" fmla="*/ 229608 w 807039"/>
              <a:gd name="connsiteY133" fmla="*/ 163527 h 1167060"/>
              <a:gd name="connsiteX134" fmla="*/ 108694 w 807039"/>
              <a:gd name="connsiteY134" fmla="*/ 162728 h 1167060"/>
              <a:gd name="connsiteX135" fmla="*/ 102235 w 807039"/>
              <a:gd name="connsiteY135" fmla="*/ 119249 h 1167060"/>
              <a:gd name="connsiteX136" fmla="*/ 173146 w 807039"/>
              <a:gd name="connsiteY136" fmla="*/ 25102 h 1167060"/>
              <a:gd name="connsiteX137" fmla="*/ 189125 w 807039"/>
              <a:gd name="connsiteY137" fmla="*/ 0 h 116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07039" h="1167060">
                <a:moveTo>
                  <a:pt x="577302" y="646650"/>
                </a:moveTo>
                <a:cubicBezTo>
                  <a:pt x="586757" y="648648"/>
                  <a:pt x="596944" y="647715"/>
                  <a:pt x="606732" y="647782"/>
                </a:cubicBezTo>
                <a:cubicBezTo>
                  <a:pt x="677775" y="648315"/>
                  <a:pt x="677775" y="648315"/>
                  <a:pt x="677842" y="717960"/>
                </a:cubicBezTo>
                <a:cubicBezTo>
                  <a:pt x="677842" y="775487"/>
                  <a:pt x="677842" y="833015"/>
                  <a:pt x="677842" y="890608"/>
                </a:cubicBezTo>
                <a:cubicBezTo>
                  <a:pt x="677842" y="962185"/>
                  <a:pt x="678108" y="1033761"/>
                  <a:pt x="677775" y="1105337"/>
                </a:cubicBezTo>
                <a:cubicBezTo>
                  <a:pt x="677575" y="1147018"/>
                  <a:pt x="655603" y="1166992"/>
                  <a:pt x="611193" y="1167059"/>
                </a:cubicBezTo>
                <a:cubicBezTo>
                  <a:pt x="566982" y="1167126"/>
                  <a:pt x="544078" y="1146818"/>
                  <a:pt x="543944" y="1105470"/>
                </a:cubicBezTo>
                <a:cubicBezTo>
                  <a:pt x="543611" y="962318"/>
                  <a:pt x="544610" y="819165"/>
                  <a:pt x="543279" y="676013"/>
                </a:cubicBezTo>
                <a:cubicBezTo>
                  <a:pt x="543012" y="648115"/>
                  <a:pt x="552267" y="641457"/>
                  <a:pt x="577302" y="646650"/>
                </a:cubicBezTo>
                <a:close/>
                <a:moveTo>
                  <a:pt x="364171" y="646450"/>
                </a:moveTo>
                <a:cubicBezTo>
                  <a:pt x="375024" y="648713"/>
                  <a:pt x="386609" y="647648"/>
                  <a:pt x="397795" y="647648"/>
                </a:cubicBezTo>
                <a:cubicBezTo>
                  <a:pt x="465376" y="647715"/>
                  <a:pt x="465376" y="647715"/>
                  <a:pt x="465443" y="717826"/>
                </a:cubicBezTo>
                <a:cubicBezTo>
                  <a:pt x="465443" y="775420"/>
                  <a:pt x="465443" y="832947"/>
                  <a:pt x="465443" y="890475"/>
                </a:cubicBezTo>
                <a:cubicBezTo>
                  <a:pt x="465510" y="962051"/>
                  <a:pt x="465776" y="1033627"/>
                  <a:pt x="465376" y="1105137"/>
                </a:cubicBezTo>
                <a:cubicBezTo>
                  <a:pt x="465110" y="1146684"/>
                  <a:pt x="442805" y="1166859"/>
                  <a:pt x="398528" y="1166992"/>
                </a:cubicBezTo>
                <a:cubicBezTo>
                  <a:pt x="354184" y="1167058"/>
                  <a:pt x="331412" y="1146950"/>
                  <a:pt x="331346" y="1105802"/>
                </a:cubicBezTo>
                <a:cubicBezTo>
                  <a:pt x="331079" y="962650"/>
                  <a:pt x="332012" y="819564"/>
                  <a:pt x="330747" y="676412"/>
                </a:cubicBezTo>
                <a:cubicBezTo>
                  <a:pt x="330480" y="649446"/>
                  <a:pt x="338204" y="641056"/>
                  <a:pt x="364171" y="646450"/>
                </a:cubicBezTo>
                <a:close/>
                <a:moveTo>
                  <a:pt x="137985" y="644895"/>
                </a:moveTo>
                <a:cubicBezTo>
                  <a:pt x="143804" y="644004"/>
                  <a:pt x="151240" y="644653"/>
                  <a:pt x="160695" y="647050"/>
                </a:cubicBezTo>
                <a:cubicBezTo>
                  <a:pt x="164690" y="648048"/>
                  <a:pt x="169084" y="647582"/>
                  <a:pt x="173279" y="647649"/>
                </a:cubicBezTo>
                <a:cubicBezTo>
                  <a:pt x="252579" y="649247"/>
                  <a:pt x="252579" y="649247"/>
                  <a:pt x="252579" y="727415"/>
                </a:cubicBezTo>
                <a:cubicBezTo>
                  <a:pt x="252579" y="850726"/>
                  <a:pt x="252779" y="974036"/>
                  <a:pt x="252645" y="1097414"/>
                </a:cubicBezTo>
                <a:cubicBezTo>
                  <a:pt x="252579" y="1146618"/>
                  <a:pt x="232138" y="1167259"/>
                  <a:pt x="184931" y="1167059"/>
                </a:cubicBezTo>
                <a:cubicBezTo>
                  <a:pt x="138057" y="1166859"/>
                  <a:pt x="119147" y="1146752"/>
                  <a:pt x="119081" y="1096748"/>
                </a:cubicBezTo>
                <a:cubicBezTo>
                  <a:pt x="119014" y="1029500"/>
                  <a:pt x="119081" y="962251"/>
                  <a:pt x="119147" y="894936"/>
                </a:cubicBezTo>
                <a:cubicBezTo>
                  <a:pt x="119214" y="826290"/>
                  <a:pt x="120879" y="757510"/>
                  <a:pt x="118481" y="688930"/>
                </a:cubicBezTo>
                <a:cubicBezTo>
                  <a:pt x="117633" y="664112"/>
                  <a:pt x="120529" y="647570"/>
                  <a:pt x="137985" y="644895"/>
                </a:cubicBezTo>
                <a:close/>
                <a:moveTo>
                  <a:pt x="418968" y="483640"/>
                </a:moveTo>
                <a:cubicBezTo>
                  <a:pt x="424445" y="483157"/>
                  <a:pt x="430587" y="487418"/>
                  <a:pt x="438477" y="494509"/>
                </a:cubicBezTo>
                <a:cubicBezTo>
                  <a:pt x="457120" y="511287"/>
                  <a:pt x="476229" y="527933"/>
                  <a:pt x="496937" y="542115"/>
                </a:cubicBezTo>
                <a:cubicBezTo>
                  <a:pt x="518310" y="556763"/>
                  <a:pt x="512850" y="566085"/>
                  <a:pt x="495405" y="578602"/>
                </a:cubicBezTo>
                <a:cubicBezTo>
                  <a:pt x="467707" y="598377"/>
                  <a:pt x="439542" y="615822"/>
                  <a:pt x="398594" y="615689"/>
                </a:cubicBezTo>
                <a:cubicBezTo>
                  <a:pt x="394200" y="615090"/>
                  <a:pt x="384412" y="614424"/>
                  <a:pt x="374891" y="612360"/>
                </a:cubicBezTo>
                <a:cubicBezTo>
                  <a:pt x="349590" y="606900"/>
                  <a:pt x="332012" y="600774"/>
                  <a:pt x="359177" y="571678"/>
                </a:cubicBezTo>
                <a:cubicBezTo>
                  <a:pt x="377821" y="551703"/>
                  <a:pt x="392335" y="526402"/>
                  <a:pt x="403455" y="501234"/>
                </a:cubicBezTo>
                <a:cubicBezTo>
                  <a:pt x="408681" y="489349"/>
                  <a:pt x="413492" y="484122"/>
                  <a:pt x="418968" y="483640"/>
                </a:cubicBezTo>
                <a:close/>
                <a:moveTo>
                  <a:pt x="629103" y="478396"/>
                </a:moveTo>
                <a:cubicBezTo>
                  <a:pt x="658067" y="501700"/>
                  <a:pt x="685033" y="523539"/>
                  <a:pt x="712132" y="545245"/>
                </a:cubicBezTo>
                <a:cubicBezTo>
                  <a:pt x="721320" y="552636"/>
                  <a:pt x="728910" y="557762"/>
                  <a:pt x="716926" y="571212"/>
                </a:cubicBezTo>
                <a:cubicBezTo>
                  <a:pt x="684633" y="607566"/>
                  <a:pt x="616985" y="626143"/>
                  <a:pt x="573374" y="608165"/>
                </a:cubicBezTo>
                <a:cubicBezTo>
                  <a:pt x="561921" y="603438"/>
                  <a:pt x="545942" y="600508"/>
                  <a:pt x="562587" y="583397"/>
                </a:cubicBezTo>
                <a:cubicBezTo>
                  <a:pt x="591351" y="553967"/>
                  <a:pt x="607997" y="516548"/>
                  <a:pt x="629103" y="478396"/>
                </a:cubicBezTo>
                <a:close/>
                <a:moveTo>
                  <a:pt x="798821" y="318731"/>
                </a:moveTo>
                <a:cubicBezTo>
                  <a:pt x="809009" y="324524"/>
                  <a:pt x="805014" y="339039"/>
                  <a:pt x="806479" y="349758"/>
                </a:cubicBezTo>
                <a:cubicBezTo>
                  <a:pt x="807610" y="358015"/>
                  <a:pt x="806678" y="366537"/>
                  <a:pt x="806678" y="374860"/>
                </a:cubicBezTo>
                <a:cubicBezTo>
                  <a:pt x="807544" y="425263"/>
                  <a:pt x="791231" y="470472"/>
                  <a:pt x="765863" y="513485"/>
                </a:cubicBezTo>
                <a:cubicBezTo>
                  <a:pt x="754411" y="532927"/>
                  <a:pt x="744757" y="539985"/>
                  <a:pt x="725248" y="521874"/>
                </a:cubicBezTo>
                <a:cubicBezTo>
                  <a:pt x="702743" y="500967"/>
                  <a:pt x="678507" y="481791"/>
                  <a:pt x="653805" y="463548"/>
                </a:cubicBezTo>
                <a:cubicBezTo>
                  <a:pt x="635029" y="449699"/>
                  <a:pt x="635361" y="439844"/>
                  <a:pt x="653738" y="425662"/>
                </a:cubicBezTo>
                <a:cubicBezTo>
                  <a:pt x="692489" y="395833"/>
                  <a:pt x="729709" y="364007"/>
                  <a:pt x="768260" y="333845"/>
                </a:cubicBezTo>
                <a:cubicBezTo>
                  <a:pt x="777182" y="326854"/>
                  <a:pt x="784639" y="310608"/>
                  <a:pt x="798821" y="318731"/>
                </a:cubicBezTo>
                <a:close/>
                <a:moveTo>
                  <a:pt x="585957" y="316533"/>
                </a:moveTo>
                <a:cubicBezTo>
                  <a:pt x="597143" y="321793"/>
                  <a:pt x="593215" y="336508"/>
                  <a:pt x="594680" y="347161"/>
                </a:cubicBezTo>
                <a:cubicBezTo>
                  <a:pt x="595878" y="355484"/>
                  <a:pt x="594946" y="364007"/>
                  <a:pt x="594946" y="372463"/>
                </a:cubicBezTo>
                <a:cubicBezTo>
                  <a:pt x="596544" y="423199"/>
                  <a:pt x="580098" y="468608"/>
                  <a:pt x="555130" y="512020"/>
                </a:cubicBezTo>
                <a:cubicBezTo>
                  <a:pt x="542679" y="533726"/>
                  <a:pt x="532225" y="540251"/>
                  <a:pt x="511385" y="520209"/>
                </a:cubicBezTo>
                <a:cubicBezTo>
                  <a:pt x="484286" y="494109"/>
                  <a:pt x="433683" y="472603"/>
                  <a:pt x="431353" y="445770"/>
                </a:cubicBezTo>
                <a:cubicBezTo>
                  <a:pt x="428756" y="415741"/>
                  <a:pt x="481955" y="396632"/>
                  <a:pt x="509587" y="371331"/>
                </a:cubicBezTo>
                <a:cubicBezTo>
                  <a:pt x="525101" y="357149"/>
                  <a:pt x="541880" y="344165"/>
                  <a:pt x="558858" y="331781"/>
                </a:cubicBezTo>
                <a:cubicBezTo>
                  <a:pt x="567314" y="325589"/>
                  <a:pt x="573706" y="310741"/>
                  <a:pt x="585957" y="316533"/>
                </a:cubicBezTo>
                <a:close/>
                <a:moveTo>
                  <a:pt x="5425" y="316134"/>
                </a:moveTo>
                <a:cubicBezTo>
                  <a:pt x="102968" y="395234"/>
                  <a:pt x="196516" y="471138"/>
                  <a:pt x="290198" y="546842"/>
                </a:cubicBezTo>
                <a:cubicBezTo>
                  <a:pt x="302649" y="556896"/>
                  <a:pt x="298721" y="563688"/>
                  <a:pt x="289066" y="573609"/>
                </a:cubicBezTo>
                <a:cubicBezTo>
                  <a:pt x="244922" y="619085"/>
                  <a:pt x="178073" y="628206"/>
                  <a:pt x="122543" y="595248"/>
                </a:cubicBezTo>
                <a:cubicBezTo>
                  <a:pt x="32058" y="541649"/>
                  <a:pt x="-17080" y="429258"/>
                  <a:pt x="5425" y="316134"/>
                </a:cubicBezTo>
                <a:close/>
                <a:moveTo>
                  <a:pt x="375091" y="308810"/>
                </a:moveTo>
                <a:cubicBezTo>
                  <a:pt x="394533" y="390906"/>
                  <a:pt x="377554" y="459020"/>
                  <a:pt x="335474" y="522606"/>
                </a:cubicBezTo>
                <a:cubicBezTo>
                  <a:pt x="328083" y="533792"/>
                  <a:pt x="320626" y="539518"/>
                  <a:pt x="309041" y="527867"/>
                </a:cubicBezTo>
                <a:cubicBezTo>
                  <a:pt x="307043" y="525869"/>
                  <a:pt x="304713" y="524271"/>
                  <a:pt x="302582" y="522473"/>
                </a:cubicBezTo>
                <a:cubicBezTo>
                  <a:pt x="272687" y="497172"/>
                  <a:pt x="221085" y="473602"/>
                  <a:pt x="218755" y="445970"/>
                </a:cubicBezTo>
                <a:cubicBezTo>
                  <a:pt x="216158" y="415275"/>
                  <a:pt x="271222" y="394968"/>
                  <a:pt x="300252" y="369001"/>
                </a:cubicBezTo>
                <a:cubicBezTo>
                  <a:pt x="322091" y="349425"/>
                  <a:pt x="345927" y="332047"/>
                  <a:pt x="375091" y="308810"/>
                </a:cubicBezTo>
                <a:close/>
                <a:moveTo>
                  <a:pt x="631500" y="280912"/>
                </a:moveTo>
                <a:cubicBezTo>
                  <a:pt x="643352" y="288303"/>
                  <a:pt x="649211" y="291299"/>
                  <a:pt x="654404" y="295227"/>
                </a:cubicBezTo>
                <a:cubicBezTo>
                  <a:pt x="717724" y="343500"/>
                  <a:pt x="717724" y="343566"/>
                  <a:pt x="644750" y="395900"/>
                </a:cubicBezTo>
                <a:cubicBezTo>
                  <a:pt x="646947" y="354619"/>
                  <a:pt x="642952" y="320595"/>
                  <a:pt x="631500" y="280912"/>
                </a:cubicBezTo>
                <a:close/>
                <a:moveTo>
                  <a:pt x="414840" y="273654"/>
                </a:moveTo>
                <a:cubicBezTo>
                  <a:pt x="431219" y="286438"/>
                  <a:pt x="437678" y="291432"/>
                  <a:pt x="444003" y="296492"/>
                </a:cubicBezTo>
                <a:cubicBezTo>
                  <a:pt x="504860" y="344764"/>
                  <a:pt x="504860" y="344764"/>
                  <a:pt x="436945" y="393303"/>
                </a:cubicBezTo>
                <a:cubicBezTo>
                  <a:pt x="431752" y="355750"/>
                  <a:pt x="432285" y="319063"/>
                  <a:pt x="414840" y="273654"/>
                </a:cubicBezTo>
                <a:close/>
                <a:moveTo>
                  <a:pt x="69318" y="180605"/>
                </a:moveTo>
                <a:cubicBezTo>
                  <a:pt x="84324" y="176577"/>
                  <a:pt x="104332" y="192889"/>
                  <a:pt x="144715" y="225715"/>
                </a:cubicBezTo>
                <a:cubicBezTo>
                  <a:pt x="184931" y="258407"/>
                  <a:pt x="224081" y="292430"/>
                  <a:pt x="265496" y="323524"/>
                </a:cubicBezTo>
                <a:cubicBezTo>
                  <a:pt x="287068" y="339704"/>
                  <a:pt x="284272" y="349159"/>
                  <a:pt x="264763" y="363141"/>
                </a:cubicBezTo>
                <a:cubicBezTo>
                  <a:pt x="244256" y="377789"/>
                  <a:pt x="225479" y="394701"/>
                  <a:pt x="205838" y="410481"/>
                </a:cubicBezTo>
                <a:cubicBezTo>
                  <a:pt x="199313" y="415675"/>
                  <a:pt x="192321" y="420269"/>
                  <a:pt x="185130" y="425396"/>
                </a:cubicBezTo>
                <a:cubicBezTo>
                  <a:pt x="177540" y="419803"/>
                  <a:pt x="170682" y="415075"/>
                  <a:pt x="164223" y="409882"/>
                </a:cubicBezTo>
                <a:cubicBezTo>
                  <a:pt x="121744" y="375525"/>
                  <a:pt x="79997" y="340303"/>
                  <a:pt x="36718" y="307012"/>
                </a:cubicBezTo>
                <a:cubicBezTo>
                  <a:pt x="18075" y="292697"/>
                  <a:pt x="14479" y="279979"/>
                  <a:pt x="23934" y="257541"/>
                </a:cubicBezTo>
                <a:cubicBezTo>
                  <a:pt x="44308" y="209002"/>
                  <a:pt x="54312" y="184633"/>
                  <a:pt x="69318" y="180605"/>
                </a:cubicBezTo>
                <a:close/>
                <a:moveTo>
                  <a:pt x="507456" y="154472"/>
                </a:moveTo>
                <a:cubicBezTo>
                  <a:pt x="543411" y="180505"/>
                  <a:pt x="561322" y="228578"/>
                  <a:pt x="573773" y="272656"/>
                </a:cubicBezTo>
                <a:cubicBezTo>
                  <a:pt x="580098" y="295094"/>
                  <a:pt x="547472" y="300887"/>
                  <a:pt x="534356" y="316068"/>
                </a:cubicBezTo>
                <a:cubicBezTo>
                  <a:pt x="523969" y="328052"/>
                  <a:pt x="514980" y="319663"/>
                  <a:pt x="506058" y="312339"/>
                </a:cubicBezTo>
                <a:cubicBezTo>
                  <a:pt x="473632" y="285706"/>
                  <a:pt x="441074" y="259339"/>
                  <a:pt x="404653" y="229643"/>
                </a:cubicBezTo>
                <a:cubicBezTo>
                  <a:pt x="417503" y="218724"/>
                  <a:pt x="426425" y="209735"/>
                  <a:pt x="436746" y="202744"/>
                </a:cubicBezTo>
                <a:cubicBezTo>
                  <a:pt x="461448" y="185899"/>
                  <a:pt x="490678" y="142287"/>
                  <a:pt x="507456" y="154472"/>
                </a:cubicBezTo>
                <a:close/>
                <a:moveTo>
                  <a:pt x="296049" y="154064"/>
                </a:moveTo>
                <a:cubicBezTo>
                  <a:pt x="305263" y="157235"/>
                  <a:pt x="312703" y="168288"/>
                  <a:pt x="319961" y="183968"/>
                </a:cubicBezTo>
                <a:cubicBezTo>
                  <a:pt x="334010" y="214263"/>
                  <a:pt x="350256" y="243493"/>
                  <a:pt x="366169" y="274453"/>
                </a:cubicBezTo>
                <a:cubicBezTo>
                  <a:pt x="354784" y="294362"/>
                  <a:pt x="335541" y="303883"/>
                  <a:pt x="320493" y="317466"/>
                </a:cubicBezTo>
                <a:cubicBezTo>
                  <a:pt x="308242" y="328518"/>
                  <a:pt x="300386" y="317399"/>
                  <a:pt x="292196" y="310807"/>
                </a:cubicBezTo>
                <a:cubicBezTo>
                  <a:pt x="264897" y="288968"/>
                  <a:pt x="238264" y="266330"/>
                  <a:pt x="210499" y="245090"/>
                </a:cubicBezTo>
                <a:cubicBezTo>
                  <a:pt x="196051" y="233971"/>
                  <a:pt x="193387" y="225648"/>
                  <a:pt x="209634" y="213863"/>
                </a:cubicBezTo>
                <a:cubicBezTo>
                  <a:pt x="227744" y="200747"/>
                  <a:pt x="246653" y="187830"/>
                  <a:pt x="261501" y="171450"/>
                </a:cubicBezTo>
                <a:cubicBezTo>
                  <a:pt x="275849" y="155604"/>
                  <a:pt x="286836" y="150893"/>
                  <a:pt x="296049" y="154064"/>
                </a:cubicBezTo>
                <a:close/>
                <a:moveTo>
                  <a:pt x="715394" y="149544"/>
                </a:moveTo>
                <a:cubicBezTo>
                  <a:pt x="726114" y="149411"/>
                  <a:pt x="728777" y="158600"/>
                  <a:pt x="732573" y="165458"/>
                </a:cubicBezTo>
                <a:cubicBezTo>
                  <a:pt x="748153" y="193555"/>
                  <a:pt x="762868" y="222119"/>
                  <a:pt x="778448" y="250217"/>
                </a:cubicBezTo>
                <a:cubicBezTo>
                  <a:pt x="789368" y="269926"/>
                  <a:pt x="788102" y="283176"/>
                  <a:pt x="768527" y="299688"/>
                </a:cubicBezTo>
                <a:cubicBezTo>
                  <a:pt x="744358" y="320062"/>
                  <a:pt x="725781" y="328119"/>
                  <a:pt x="703210" y="300620"/>
                </a:cubicBezTo>
                <a:cubicBezTo>
                  <a:pt x="698882" y="295294"/>
                  <a:pt x="692157" y="292031"/>
                  <a:pt x="687230" y="287104"/>
                </a:cubicBezTo>
                <a:cubicBezTo>
                  <a:pt x="666057" y="265931"/>
                  <a:pt x="617185" y="246156"/>
                  <a:pt x="625375" y="228245"/>
                </a:cubicBezTo>
                <a:cubicBezTo>
                  <a:pt x="639490" y="197351"/>
                  <a:pt x="679373" y="178175"/>
                  <a:pt x="708470" y="154139"/>
                </a:cubicBezTo>
                <a:cubicBezTo>
                  <a:pt x="710467" y="152341"/>
                  <a:pt x="712997" y="151076"/>
                  <a:pt x="715394" y="149544"/>
                </a:cubicBezTo>
                <a:close/>
                <a:moveTo>
                  <a:pt x="614754" y="17237"/>
                </a:moveTo>
                <a:cubicBezTo>
                  <a:pt x="627988" y="17145"/>
                  <a:pt x="641155" y="34690"/>
                  <a:pt x="667521" y="69845"/>
                </a:cubicBezTo>
                <a:cubicBezTo>
                  <a:pt x="679240" y="85558"/>
                  <a:pt x="690292" y="101738"/>
                  <a:pt x="701478" y="117318"/>
                </a:cubicBezTo>
                <a:cubicBezTo>
                  <a:pt x="698349" y="132100"/>
                  <a:pt x="685498" y="137093"/>
                  <a:pt x="676177" y="144817"/>
                </a:cubicBezTo>
                <a:cubicBezTo>
                  <a:pt x="601338" y="206739"/>
                  <a:pt x="602670" y="205740"/>
                  <a:pt x="552600" y="125375"/>
                </a:cubicBezTo>
                <a:cubicBezTo>
                  <a:pt x="537019" y="100406"/>
                  <a:pt x="548871" y="87356"/>
                  <a:pt x="561588" y="70444"/>
                </a:cubicBezTo>
                <a:cubicBezTo>
                  <a:pt x="588221" y="35056"/>
                  <a:pt x="601521" y="17328"/>
                  <a:pt x="614754" y="17237"/>
                </a:cubicBezTo>
                <a:close/>
                <a:moveTo>
                  <a:pt x="403521" y="3063"/>
                </a:moveTo>
                <a:cubicBezTo>
                  <a:pt x="430687" y="38618"/>
                  <a:pt x="454723" y="71110"/>
                  <a:pt x="479891" y="102604"/>
                </a:cubicBezTo>
                <a:cubicBezTo>
                  <a:pt x="490811" y="116320"/>
                  <a:pt x="491743" y="126507"/>
                  <a:pt x="475896" y="136095"/>
                </a:cubicBezTo>
                <a:cubicBezTo>
                  <a:pt x="471169" y="138958"/>
                  <a:pt x="467041" y="142953"/>
                  <a:pt x="462713" y="146482"/>
                </a:cubicBezTo>
                <a:cubicBezTo>
                  <a:pt x="382880" y="211799"/>
                  <a:pt x="383346" y="211533"/>
                  <a:pt x="336805" y="118650"/>
                </a:cubicBezTo>
                <a:cubicBezTo>
                  <a:pt x="329947" y="105001"/>
                  <a:pt x="330546" y="95812"/>
                  <a:pt x="339402" y="84826"/>
                </a:cubicBezTo>
                <a:cubicBezTo>
                  <a:pt x="360176" y="58793"/>
                  <a:pt x="380483" y="32426"/>
                  <a:pt x="403521" y="3063"/>
                </a:cubicBezTo>
                <a:close/>
                <a:moveTo>
                  <a:pt x="189125" y="0"/>
                </a:moveTo>
                <a:cubicBezTo>
                  <a:pt x="218821" y="39151"/>
                  <a:pt x="242658" y="71976"/>
                  <a:pt x="268092" y="103536"/>
                </a:cubicBezTo>
                <a:cubicBezTo>
                  <a:pt x="280144" y="118517"/>
                  <a:pt x="276615" y="127306"/>
                  <a:pt x="262366" y="137027"/>
                </a:cubicBezTo>
                <a:cubicBezTo>
                  <a:pt x="250781" y="144884"/>
                  <a:pt x="240527" y="154671"/>
                  <a:pt x="229608" y="163527"/>
                </a:cubicBezTo>
                <a:cubicBezTo>
                  <a:pt x="168418" y="213131"/>
                  <a:pt x="169151" y="212265"/>
                  <a:pt x="108694" y="162728"/>
                </a:cubicBezTo>
                <a:cubicBezTo>
                  <a:pt x="90650" y="147946"/>
                  <a:pt x="87454" y="137560"/>
                  <a:pt x="102235" y="119249"/>
                </a:cubicBezTo>
                <a:cubicBezTo>
                  <a:pt x="126871" y="88621"/>
                  <a:pt x="149775" y="56662"/>
                  <a:pt x="173146" y="25102"/>
                </a:cubicBezTo>
                <a:cubicBezTo>
                  <a:pt x="178206" y="18244"/>
                  <a:pt x="182334" y="10786"/>
                  <a:pt x="189125" y="0"/>
                </a:cubicBezTo>
                <a:close/>
              </a:path>
            </a:pathLst>
          </a:custGeom>
          <a:solidFill>
            <a:schemeClr val="bg1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3" name="그룹 108">
            <a:extLst>
              <a:ext uri="{FF2B5EF4-FFF2-40B4-BE49-F238E27FC236}">
                <a16:creationId xmlns:a16="http://schemas.microsoft.com/office/drawing/2014/main" id="{6EBE337F-5D9B-4E29-A159-3AD242877813}"/>
              </a:ext>
            </a:extLst>
          </p:cNvPr>
          <p:cNvGrpSpPr/>
          <p:nvPr/>
        </p:nvGrpSpPr>
        <p:grpSpPr>
          <a:xfrm>
            <a:off x="2157322" y="3473507"/>
            <a:ext cx="312441" cy="356680"/>
            <a:chOff x="7322818" y="1544656"/>
            <a:chExt cx="2434437" cy="2779133"/>
          </a:xfrm>
          <a:solidFill>
            <a:schemeClr val="bg1"/>
          </a:solidFill>
        </p:grpSpPr>
        <p:sp>
          <p:nvSpPr>
            <p:cNvPr id="44" name="타원 109">
              <a:extLst>
                <a:ext uri="{FF2B5EF4-FFF2-40B4-BE49-F238E27FC236}">
                  <a16:creationId xmlns:a16="http://schemas.microsoft.com/office/drawing/2014/main" id="{8362DB21-F9DB-4780-8BFE-C87A1653503C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110">
              <a:extLst>
                <a:ext uri="{FF2B5EF4-FFF2-40B4-BE49-F238E27FC236}">
                  <a16:creationId xmlns:a16="http://schemas.microsoft.com/office/drawing/2014/main" id="{05D0F29E-5AC7-41DB-A57D-35A53883D0BD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111">
              <a:extLst>
                <a:ext uri="{FF2B5EF4-FFF2-40B4-BE49-F238E27FC236}">
                  <a16:creationId xmlns:a16="http://schemas.microsoft.com/office/drawing/2014/main" id="{5E10EEA2-2EDD-4221-A998-8FD60A977E69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112">
              <a:extLst>
                <a:ext uri="{FF2B5EF4-FFF2-40B4-BE49-F238E27FC236}">
                  <a16:creationId xmlns:a16="http://schemas.microsoft.com/office/drawing/2014/main" id="{0B2F8420-3B8D-4C2B-A509-7E5EC789EEFF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113">
              <a:extLst>
                <a:ext uri="{FF2B5EF4-FFF2-40B4-BE49-F238E27FC236}">
                  <a16:creationId xmlns:a16="http://schemas.microsoft.com/office/drawing/2014/main" id="{DD2B8378-2EEC-46AC-80CB-BAE55DE31994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114">
              <a:extLst>
                <a:ext uri="{FF2B5EF4-FFF2-40B4-BE49-F238E27FC236}">
                  <a16:creationId xmlns:a16="http://schemas.microsoft.com/office/drawing/2014/main" id="{CE5617B6-1525-4887-B79B-5B22FEB47D5E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115">
              <a:extLst>
                <a:ext uri="{FF2B5EF4-FFF2-40B4-BE49-F238E27FC236}">
                  <a16:creationId xmlns:a16="http://schemas.microsoft.com/office/drawing/2014/main" id="{A763BA42-207F-46A5-B90A-67E22D051F95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타원 116">
              <a:extLst>
                <a:ext uri="{FF2B5EF4-FFF2-40B4-BE49-F238E27FC236}">
                  <a16:creationId xmlns:a16="http://schemas.microsoft.com/office/drawing/2014/main" id="{FEBE8EBE-AC84-4261-B285-15A4211EF1D8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117">
              <a:extLst>
                <a:ext uri="{FF2B5EF4-FFF2-40B4-BE49-F238E27FC236}">
                  <a16:creationId xmlns:a16="http://schemas.microsoft.com/office/drawing/2014/main" id="{C4CF1E6C-DA99-4AE4-AEE1-42B27A364462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118">
              <a:extLst>
                <a:ext uri="{FF2B5EF4-FFF2-40B4-BE49-F238E27FC236}">
                  <a16:creationId xmlns:a16="http://schemas.microsoft.com/office/drawing/2014/main" id="{428317BE-4F40-4175-9336-4F7F3CBB04B4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119">
              <a:extLst>
                <a:ext uri="{FF2B5EF4-FFF2-40B4-BE49-F238E27FC236}">
                  <a16:creationId xmlns:a16="http://schemas.microsoft.com/office/drawing/2014/main" id="{7652B1A0-CCED-4797-B68A-C2248BBA4A6C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5" name="Freeform: Shape 291">
            <a:extLst>
              <a:ext uri="{FF2B5EF4-FFF2-40B4-BE49-F238E27FC236}">
                <a16:creationId xmlns:a16="http://schemas.microsoft.com/office/drawing/2014/main" id="{E2E3FEC0-21D5-4FE4-B0CD-0CDAF0C27CEE}"/>
              </a:ext>
            </a:extLst>
          </p:cNvPr>
          <p:cNvSpPr/>
          <p:nvPr/>
        </p:nvSpPr>
        <p:spPr>
          <a:xfrm>
            <a:off x="2109464" y="4897243"/>
            <a:ext cx="370284" cy="404615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0CF123-6455-4C22-A434-F8BC7386796F}"/>
              </a:ext>
            </a:extLst>
          </p:cNvPr>
          <p:cNvSpPr/>
          <p:nvPr/>
        </p:nvSpPr>
        <p:spPr>
          <a:xfrm>
            <a:off x="0" y="3591966"/>
            <a:ext cx="6019598" cy="3276985"/>
          </a:xfrm>
          <a:custGeom>
            <a:avLst/>
            <a:gdLst>
              <a:gd name="connsiteX0" fmla="*/ 0 w 6019598"/>
              <a:gd name="connsiteY0" fmla="*/ 0 h 3276985"/>
              <a:gd name="connsiteX1" fmla="*/ 6019598 w 6019598"/>
              <a:gd name="connsiteY1" fmla="*/ 0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598" h="3276985">
                <a:moveTo>
                  <a:pt x="0" y="0"/>
                </a:moveTo>
                <a:lnTo>
                  <a:pt x="3660446" y="9144"/>
                </a:lnTo>
                <a:lnTo>
                  <a:pt x="6019598" y="3276985"/>
                </a:lnTo>
                <a:lnTo>
                  <a:pt x="0" y="327698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3770E42-F709-495B-9E1B-5110D7F060BD}"/>
              </a:ext>
            </a:extLst>
          </p:cNvPr>
          <p:cNvSpPr/>
          <p:nvPr/>
        </p:nvSpPr>
        <p:spPr>
          <a:xfrm rot="10800000">
            <a:off x="6172402" y="-10951"/>
            <a:ext cx="6019598" cy="3286891"/>
          </a:xfrm>
          <a:custGeom>
            <a:avLst/>
            <a:gdLst>
              <a:gd name="connsiteX0" fmla="*/ 0 w 6019598"/>
              <a:gd name="connsiteY0" fmla="*/ 0 h 3276985"/>
              <a:gd name="connsiteX1" fmla="*/ 6019598 w 6019598"/>
              <a:gd name="connsiteY1" fmla="*/ 0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9906 h 3286891"/>
              <a:gd name="connsiteX1" fmla="*/ 3689021 w 6019598"/>
              <a:gd name="connsiteY1" fmla="*/ 0 h 3286891"/>
              <a:gd name="connsiteX2" fmla="*/ 6019598 w 6019598"/>
              <a:gd name="connsiteY2" fmla="*/ 3286891 h 3286891"/>
              <a:gd name="connsiteX3" fmla="*/ 0 w 6019598"/>
              <a:gd name="connsiteY3" fmla="*/ 3286891 h 3286891"/>
              <a:gd name="connsiteX4" fmla="*/ 0 w 6019598"/>
              <a:gd name="connsiteY4" fmla="*/ 9906 h 328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598" h="3286891">
                <a:moveTo>
                  <a:pt x="0" y="9906"/>
                </a:moveTo>
                <a:lnTo>
                  <a:pt x="3689021" y="0"/>
                </a:lnTo>
                <a:lnTo>
                  <a:pt x="6019598" y="3286891"/>
                </a:lnTo>
                <a:lnTo>
                  <a:pt x="0" y="3286891"/>
                </a:lnTo>
                <a:lnTo>
                  <a:pt x="0" y="99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그룹 21">
            <a:extLst>
              <a:ext uri="{FF2B5EF4-FFF2-40B4-BE49-F238E27FC236}">
                <a16:creationId xmlns:a16="http://schemas.microsoft.com/office/drawing/2014/main" id="{7CD250B9-D0C3-4FCF-86E4-F39ACF17107D}"/>
              </a:ext>
            </a:extLst>
          </p:cNvPr>
          <p:cNvGrpSpPr/>
          <p:nvPr/>
        </p:nvGrpSpPr>
        <p:grpSpPr>
          <a:xfrm>
            <a:off x="132703" y="3919035"/>
            <a:ext cx="3756009" cy="1015663"/>
            <a:chOff x="959011" y="2597626"/>
            <a:chExt cx="3756009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B2F4BF-7859-4F56-85E7-2BF92804214C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24D060-7D6A-48CA-A469-D89145776C7E}"/>
                </a:ext>
              </a:extLst>
            </p:cNvPr>
            <p:cNvSpPr txBox="1"/>
            <p:nvPr/>
          </p:nvSpPr>
          <p:spPr>
            <a:xfrm>
              <a:off x="2968085" y="2597626"/>
              <a:ext cx="17469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7" name="Chevron 25">
              <a:extLst>
                <a:ext uri="{FF2B5EF4-FFF2-40B4-BE49-F238E27FC236}">
                  <a16:creationId xmlns:a16="http://schemas.microsoft.com/office/drawing/2014/main" id="{3FF9B8D9-8B85-4D0F-B035-A9D65D8FA47A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20">
            <a:extLst>
              <a:ext uri="{FF2B5EF4-FFF2-40B4-BE49-F238E27FC236}">
                <a16:creationId xmlns:a16="http://schemas.microsoft.com/office/drawing/2014/main" id="{76EAC816-AE1E-4458-B3C4-36204D61CA78}"/>
              </a:ext>
            </a:extLst>
          </p:cNvPr>
          <p:cNvGrpSpPr/>
          <p:nvPr/>
        </p:nvGrpSpPr>
        <p:grpSpPr>
          <a:xfrm>
            <a:off x="132703" y="4930789"/>
            <a:ext cx="4035801" cy="830997"/>
            <a:chOff x="959011" y="3630156"/>
            <a:chExt cx="4035801" cy="8309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3EF9D2-334D-4509-AF44-DCDE95A88014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E7DC5A-DF1B-4E4C-952A-F372EA87F281}"/>
                </a:ext>
              </a:extLst>
            </p:cNvPr>
            <p:cNvSpPr txBox="1"/>
            <p:nvPr/>
          </p:nvSpPr>
          <p:spPr>
            <a:xfrm>
              <a:off x="2968086" y="3630156"/>
              <a:ext cx="2026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Chevron 26">
              <a:extLst>
                <a:ext uri="{FF2B5EF4-FFF2-40B4-BE49-F238E27FC236}">
                  <a16:creationId xmlns:a16="http://schemas.microsoft.com/office/drawing/2014/main" id="{572180BA-1968-4F6E-B1EC-D3E7955D1AB7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51371B66-3AF9-41C6-8A81-5A3E3853EAED}"/>
              </a:ext>
            </a:extLst>
          </p:cNvPr>
          <p:cNvGrpSpPr/>
          <p:nvPr/>
        </p:nvGrpSpPr>
        <p:grpSpPr>
          <a:xfrm>
            <a:off x="132703" y="5942543"/>
            <a:ext cx="4529733" cy="646331"/>
            <a:chOff x="959011" y="5695216"/>
            <a:chExt cx="4529733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6139D1-4671-4351-AF25-58660C6F5F0A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03AD5A-C721-44AB-8D97-7B5230667C67}"/>
                </a:ext>
              </a:extLst>
            </p:cNvPr>
            <p:cNvSpPr txBox="1"/>
            <p:nvPr/>
          </p:nvSpPr>
          <p:spPr>
            <a:xfrm>
              <a:off x="2968086" y="5695216"/>
              <a:ext cx="2520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Chevron 28">
              <a:extLst>
                <a:ext uri="{FF2B5EF4-FFF2-40B4-BE49-F238E27FC236}">
                  <a16:creationId xmlns:a16="http://schemas.microsoft.com/office/drawing/2014/main" id="{AAA012C3-E38A-4BF6-A493-6E1099AB2E99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EB31CE7-E642-4AF2-B0D6-724ACF140F23}"/>
              </a:ext>
            </a:extLst>
          </p:cNvPr>
          <p:cNvSpPr txBox="1"/>
          <p:nvPr/>
        </p:nvSpPr>
        <p:spPr>
          <a:xfrm>
            <a:off x="6648450" y="280989"/>
            <a:ext cx="5319004" cy="98488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8C52E72-C6AE-4F1B-9BC0-C70EFFB3C439}"/>
              </a:ext>
            </a:extLst>
          </p:cNvPr>
          <p:cNvGrpSpPr/>
          <p:nvPr/>
        </p:nvGrpSpPr>
        <p:grpSpPr>
          <a:xfrm>
            <a:off x="9858835" y="1528963"/>
            <a:ext cx="2333165" cy="1652982"/>
            <a:chOff x="4793192" y="2425990"/>
            <a:chExt cx="1125206" cy="797177"/>
          </a:xfrm>
          <a:solidFill>
            <a:schemeClr val="bg1">
              <a:alpha val="20000"/>
            </a:schemeClr>
          </a:solidFill>
        </p:grpSpPr>
        <p:sp>
          <p:nvSpPr>
            <p:cNvPr id="21" name="Freeform: Shape 130">
              <a:extLst>
                <a:ext uri="{FF2B5EF4-FFF2-40B4-BE49-F238E27FC236}">
                  <a16:creationId xmlns:a16="http://schemas.microsoft.com/office/drawing/2014/main" id="{B07CDE37-1453-499A-9539-193791A4914F}"/>
                </a:ext>
              </a:extLst>
            </p:cNvPr>
            <p:cNvSpPr/>
            <p:nvPr/>
          </p:nvSpPr>
          <p:spPr>
            <a:xfrm>
              <a:off x="5364073" y="2657954"/>
              <a:ext cx="554325" cy="526675"/>
            </a:xfrm>
            <a:custGeom>
              <a:avLst/>
              <a:gdLst>
                <a:gd name="connsiteX0" fmla="*/ 414143 w 554325"/>
                <a:gd name="connsiteY0" fmla="*/ 361211 h 526675"/>
                <a:gd name="connsiteX1" fmla="*/ 469274 w 554325"/>
                <a:gd name="connsiteY1" fmla="*/ 390374 h 526675"/>
                <a:gd name="connsiteX2" fmla="*/ 434984 w 554325"/>
                <a:gd name="connsiteY2" fmla="*/ 443174 h 526675"/>
                <a:gd name="connsiteX3" fmla="*/ 78368 w 554325"/>
                <a:gd name="connsiteY3" fmla="*/ 526669 h 526675"/>
                <a:gd name="connsiteX4" fmla="*/ 0 w 554325"/>
                <a:gd name="connsiteY4" fmla="*/ 523140 h 526675"/>
                <a:gd name="connsiteX5" fmla="*/ 93149 w 554325"/>
                <a:gd name="connsiteY5" fmla="*/ 469275 h 526675"/>
                <a:gd name="connsiteX6" fmla="*/ 175911 w 554325"/>
                <a:gd name="connsiteY6" fmla="*/ 428793 h 526675"/>
                <a:gd name="connsiteX7" fmla="*/ 414143 w 554325"/>
                <a:gd name="connsiteY7" fmla="*/ 361211 h 526675"/>
                <a:gd name="connsiteX8" fmla="*/ 520784 w 554325"/>
                <a:gd name="connsiteY8" fmla="*/ 141755 h 526675"/>
                <a:gd name="connsiteX9" fmla="*/ 548041 w 554325"/>
                <a:gd name="connsiteY9" fmla="*/ 156669 h 526675"/>
                <a:gd name="connsiteX10" fmla="*/ 536522 w 554325"/>
                <a:gd name="connsiteY10" fmla="*/ 214463 h 526675"/>
                <a:gd name="connsiteX11" fmla="*/ 343699 w 554325"/>
                <a:gd name="connsiteY11" fmla="*/ 334045 h 526675"/>
                <a:gd name="connsiteX12" fmla="*/ 252614 w 554325"/>
                <a:gd name="connsiteY12" fmla="*/ 351290 h 526675"/>
                <a:gd name="connsiteX13" fmla="*/ 489781 w 554325"/>
                <a:gd name="connsiteY13" fmla="*/ 148013 h 526675"/>
                <a:gd name="connsiteX14" fmla="*/ 520784 w 554325"/>
                <a:gd name="connsiteY14" fmla="*/ 141755 h 526675"/>
                <a:gd name="connsiteX15" fmla="*/ 402225 w 554325"/>
                <a:gd name="connsiteY15" fmla="*/ 467 h 526675"/>
                <a:gd name="connsiteX16" fmla="*/ 425928 w 554325"/>
                <a:gd name="connsiteY16" fmla="*/ 46409 h 526675"/>
                <a:gd name="connsiteX17" fmla="*/ 298156 w 554325"/>
                <a:gd name="connsiteY17" fmla="*/ 211600 h 526675"/>
                <a:gd name="connsiteX18" fmla="*/ 298688 w 554325"/>
                <a:gd name="connsiteY18" fmla="*/ 91818 h 526675"/>
                <a:gd name="connsiteX19" fmla="*/ 402225 w 554325"/>
                <a:gd name="connsiteY19" fmla="*/ 467 h 5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4325" h="526675">
                  <a:moveTo>
                    <a:pt x="414143" y="361211"/>
                  </a:moveTo>
                  <a:cubicBezTo>
                    <a:pt x="435716" y="360412"/>
                    <a:pt x="462949" y="363209"/>
                    <a:pt x="469274" y="390374"/>
                  </a:cubicBezTo>
                  <a:cubicBezTo>
                    <a:pt x="475333" y="416475"/>
                    <a:pt x="454026" y="431256"/>
                    <a:pt x="434984" y="443174"/>
                  </a:cubicBezTo>
                  <a:cubicBezTo>
                    <a:pt x="325722" y="511355"/>
                    <a:pt x="203676" y="526269"/>
                    <a:pt x="78368" y="526669"/>
                  </a:cubicBezTo>
                  <a:cubicBezTo>
                    <a:pt x="56196" y="526802"/>
                    <a:pt x="34157" y="524738"/>
                    <a:pt x="0" y="523140"/>
                  </a:cubicBezTo>
                  <a:cubicBezTo>
                    <a:pt x="35089" y="495508"/>
                    <a:pt x="60723" y="477065"/>
                    <a:pt x="93149" y="469275"/>
                  </a:cubicBezTo>
                  <a:cubicBezTo>
                    <a:pt x="123511" y="462017"/>
                    <a:pt x="151675" y="448501"/>
                    <a:pt x="175911" y="428793"/>
                  </a:cubicBezTo>
                  <a:cubicBezTo>
                    <a:pt x="245690" y="372064"/>
                    <a:pt x="329517" y="364208"/>
                    <a:pt x="414143" y="361211"/>
                  </a:cubicBezTo>
                  <a:close/>
                  <a:moveTo>
                    <a:pt x="520784" y="141755"/>
                  </a:moveTo>
                  <a:cubicBezTo>
                    <a:pt x="531146" y="142205"/>
                    <a:pt x="540884" y="146183"/>
                    <a:pt x="548041" y="156669"/>
                  </a:cubicBezTo>
                  <a:cubicBezTo>
                    <a:pt x="561890" y="177044"/>
                    <a:pt x="550504" y="198350"/>
                    <a:pt x="536522" y="214463"/>
                  </a:cubicBezTo>
                  <a:cubicBezTo>
                    <a:pt x="484854" y="273988"/>
                    <a:pt x="432786" y="323925"/>
                    <a:pt x="343699" y="334045"/>
                  </a:cubicBezTo>
                  <a:cubicBezTo>
                    <a:pt x="311406" y="337707"/>
                    <a:pt x="284041" y="345031"/>
                    <a:pt x="252614" y="351290"/>
                  </a:cubicBezTo>
                  <a:cubicBezTo>
                    <a:pt x="288169" y="229311"/>
                    <a:pt x="387510" y="186498"/>
                    <a:pt x="489781" y="148013"/>
                  </a:cubicBezTo>
                  <a:cubicBezTo>
                    <a:pt x="499436" y="144385"/>
                    <a:pt x="510422" y="141306"/>
                    <a:pt x="520784" y="141755"/>
                  </a:cubicBezTo>
                  <a:close/>
                  <a:moveTo>
                    <a:pt x="402225" y="467"/>
                  </a:moveTo>
                  <a:cubicBezTo>
                    <a:pt x="428524" y="5461"/>
                    <a:pt x="429523" y="26368"/>
                    <a:pt x="425928" y="46409"/>
                  </a:cubicBezTo>
                  <a:cubicBezTo>
                    <a:pt x="412744" y="121114"/>
                    <a:pt x="374726" y="177909"/>
                    <a:pt x="298156" y="211600"/>
                  </a:cubicBezTo>
                  <a:cubicBezTo>
                    <a:pt x="304082" y="169786"/>
                    <a:pt x="302950" y="130902"/>
                    <a:pt x="298688" y="91818"/>
                  </a:cubicBezTo>
                  <a:cubicBezTo>
                    <a:pt x="294960" y="57395"/>
                    <a:pt x="367668" y="-6058"/>
                    <a:pt x="402225" y="467"/>
                  </a:cubicBezTo>
                  <a:close/>
                </a:path>
              </a:pathLst>
            </a:custGeom>
            <a:grpFill/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31">
              <a:extLst>
                <a:ext uri="{FF2B5EF4-FFF2-40B4-BE49-F238E27FC236}">
                  <a16:creationId xmlns:a16="http://schemas.microsoft.com/office/drawing/2014/main" id="{5BFD19EC-1FB6-499D-B8DB-686875303089}"/>
                </a:ext>
              </a:extLst>
            </p:cNvPr>
            <p:cNvSpPr/>
            <p:nvPr/>
          </p:nvSpPr>
          <p:spPr>
            <a:xfrm>
              <a:off x="4793192" y="2425990"/>
              <a:ext cx="842071" cy="797177"/>
            </a:xfrm>
            <a:custGeom>
              <a:avLst/>
              <a:gdLst>
                <a:gd name="connsiteX0" fmla="*/ 82165 w 842071"/>
                <a:gd name="connsiteY0" fmla="*/ 421259 h 797177"/>
                <a:gd name="connsiteX1" fmla="*/ 60459 w 842071"/>
                <a:gd name="connsiteY1" fmla="*/ 471728 h 797177"/>
                <a:gd name="connsiteX2" fmla="*/ 181640 w 842071"/>
                <a:gd name="connsiteY2" fmla="*/ 673074 h 797177"/>
                <a:gd name="connsiteX3" fmla="*/ 263470 w 842071"/>
                <a:gd name="connsiteY3" fmla="*/ 719016 h 797177"/>
                <a:gd name="connsiteX4" fmla="*/ 165260 w 842071"/>
                <a:gd name="connsiteY4" fmla="*/ 595305 h 797177"/>
                <a:gd name="connsiteX5" fmla="*/ 117787 w 842071"/>
                <a:gd name="connsiteY5" fmla="*/ 457546 h 797177"/>
                <a:gd name="connsiteX6" fmla="*/ 82165 w 842071"/>
                <a:gd name="connsiteY6" fmla="*/ 421259 h 797177"/>
                <a:gd name="connsiteX7" fmla="*/ 190695 w 842071"/>
                <a:gd name="connsiteY7" fmla="*/ 183892 h 797177"/>
                <a:gd name="connsiteX8" fmla="*/ 97080 w 842071"/>
                <a:gd name="connsiteY8" fmla="*/ 239888 h 797177"/>
                <a:gd name="connsiteX9" fmla="*/ 124778 w 842071"/>
                <a:gd name="connsiteY9" fmla="*/ 279704 h 797177"/>
                <a:gd name="connsiteX10" fmla="*/ 215663 w 842071"/>
                <a:gd name="connsiteY10" fmla="*/ 227038 h 797177"/>
                <a:gd name="connsiteX11" fmla="*/ 223520 w 842071"/>
                <a:gd name="connsiteY11" fmla="*/ 196476 h 797177"/>
                <a:gd name="connsiteX12" fmla="*/ 190695 w 842071"/>
                <a:gd name="connsiteY12" fmla="*/ 183892 h 797177"/>
                <a:gd name="connsiteX13" fmla="*/ 234752 w 842071"/>
                <a:gd name="connsiteY13" fmla="*/ 138094 h 797177"/>
                <a:gd name="connsiteX14" fmla="*/ 351958 w 842071"/>
                <a:gd name="connsiteY14" fmla="*/ 166314 h 797177"/>
                <a:gd name="connsiteX15" fmla="*/ 585529 w 842071"/>
                <a:gd name="connsiteY15" fmla="*/ 513276 h 797177"/>
                <a:gd name="connsiteX16" fmla="*/ 463816 w 842071"/>
                <a:gd name="connsiteY16" fmla="*/ 765290 h 797177"/>
                <a:gd name="connsiteX17" fmla="*/ 203212 w 842071"/>
                <a:gd name="connsiteY17" fmla="*/ 753838 h 797177"/>
                <a:gd name="connsiteX18" fmla="*/ 3931 w 842071"/>
                <a:gd name="connsiteY18" fmla="*/ 350282 h 797177"/>
                <a:gd name="connsiteX19" fmla="*/ 234752 w 842071"/>
                <a:gd name="connsiteY19" fmla="*/ 138094 h 797177"/>
                <a:gd name="connsiteX20" fmla="*/ 525405 w 842071"/>
                <a:gd name="connsiteY20" fmla="*/ 37012 h 797177"/>
                <a:gd name="connsiteX21" fmla="*/ 452697 w 842071"/>
                <a:gd name="connsiteY21" fmla="*/ 57186 h 797177"/>
                <a:gd name="connsiteX22" fmla="*/ 426796 w 842071"/>
                <a:gd name="connsiteY22" fmla="*/ 95072 h 797177"/>
                <a:gd name="connsiteX23" fmla="*/ 468743 w 842071"/>
                <a:gd name="connsiteY23" fmla="*/ 115779 h 797177"/>
                <a:gd name="connsiteX24" fmla="*/ 540852 w 842071"/>
                <a:gd name="connsiteY24" fmla="*/ 97669 h 797177"/>
                <a:gd name="connsiteX25" fmla="*/ 570615 w 842071"/>
                <a:gd name="connsiteY25" fmla="*/ 57919 h 797177"/>
                <a:gd name="connsiteX26" fmla="*/ 525405 w 842071"/>
                <a:gd name="connsiteY26" fmla="*/ 37012 h 797177"/>
                <a:gd name="connsiteX27" fmla="*/ 526462 w 842071"/>
                <a:gd name="connsiteY27" fmla="*/ 216 h 797177"/>
                <a:gd name="connsiteX28" fmla="*/ 711037 w 842071"/>
                <a:gd name="connsiteY28" fmla="*/ 71635 h 797177"/>
                <a:gd name="connsiteX29" fmla="*/ 842071 w 842071"/>
                <a:gd name="connsiteY29" fmla="*/ 377648 h 797177"/>
                <a:gd name="connsiteX30" fmla="*/ 795197 w 842071"/>
                <a:gd name="connsiteY30" fmla="*/ 561749 h 797177"/>
                <a:gd name="connsiteX31" fmla="*/ 676414 w 842071"/>
                <a:gd name="connsiteY31" fmla="*/ 664486 h 797177"/>
                <a:gd name="connsiteX32" fmla="*/ 596582 w 842071"/>
                <a:gd name="connsiteY32" fmla="*/ 676138 h 797177"/>
                <a:gd name="connsiteX33" fmla="*/ 609432 w 842071"/>
                <a:gd name="connsiteY33" fmla="*/ 612618 h 797177"/>
                <a:gd name="connsiteX34" fmla="*/ 367338 w 842071"/>
                <a:gd name="connsiteY34" fmla="*/ 137751 h 797177"/>
                <a:gd name="connsiteX35" fmla="*/ 355819 w 842071"/>
                <a:gd name="connsiteY35" fmla="*/ 86349 h 797177"/>
                <a:gd name="connsiteX36" fmla="*/ 526462 w 842071"/>
                <a:gd name="connsiteY36" fmla="*/ 216 h 79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2071" h="797177">
                  <a:moveTo>
                    <a:pt x="82165" y="421259"/>
                  </a:moveTo>
                  <a:cubicBezTo>
                    <a:pt x="53735" y="427118"/>
                    <a:pt x="54800" y="451221"/>
                    <a:pt x="60459" y="471728"/>
                  </a:cubicBezTo>
                  <a:cubicBezTo>
                    <a:pt x="82032" y="549829"/>
                    <a:pt x="117986" y="620074"/>
                    <a:pt x="181640" y="673074"/>
                  </a:cubicBezTo>
                  <a:cubicBezTo>
                    <a:pt x="202613" y="690518"/>
                    <a:pt x="222854" y="709960"/>
                    <a:pt x="263470" y="719016"/>
                  </a:cubicBezTo>
                  <a:cubicBezTo>
                    <a:pt x="223054" y="673673"/>
                    <a:pt x="191094" y="637053"/>
                    <a:pt x="165260" y="595305"/>
                  </a:cubicBezTo>
                  <a:cubicBezTo>
                    <a:pt x="138827" y="552626"/>
                    <a:pt x="128374" y="505286"/>
                    <a:pt x="117787" y="457546"/>
                  </a:cubicBezTo>
                  <a:cubicBezTo>
                    <a:pt x="113526" y="438237"/>
                    <a:pt x="109664" y="415599"/>
                    <a:pt x="82165" y="421259"/>
                  </a:cubicBezTo>
                  <a:close/>
                  <a:moveTo>
                    <a:pt x="190695" y="183892"/>
                  </a:moveTo>
                  <a:cubicBezTo>
                    <a:pt x="151145" y="188486"/>
                    <a:pt x="119119" y="207063"/>
                    <a:pt x="97080" y="239888"/>
                  </a:cubicBezTo>
                  <a:cubicBezTo>
                    <a:pt x="80834" y="263991"/>
                    <a:pt x="90355" y="278905"/>
                    <a:pt x="124778" y="279704"/>
                  </a:cubicBezTo>
                  <a:cubicBezTo>
                    <a:pt x="159534" y="276242"/>
                    <a:pt x="191094" y="257466"/>
                    <a:pt x="215663" y="227038"/>
                  </a:cubicBezTo>
                  <a:cubicBezTo>
                    <a:pt x="222388" y="218715"/>
                    <a:pt x="229512" y="208128"/>
                    <a:pt x="223520" y="196476"/>
                  </a:cubicBezTo>
                  <a:cubicBezTo>
                    <a:pt x="216728" y="183293"/>
                    <a:pt x="203479" y="182427"/>
                    <a:pt x="190695" y="183892"/>
                  </a:cubicBezTo>
                  <a:close/>
                  <a:moveTo>
                    <a:pt x="234752" y="138094"/>
                  </a:moveTo>
                  <a:cubicBezTo>
                    <a:pt x="272608" y="138000"/>
                    <a:pt x="312392" y="146989"/>
                    <a:pt x="351958" y="166314"/>
                  </a:cubicBezTo>
                  <a:cubicBezTo>
                    <a:pt x="503300" y="240221"/>
                    <a:pt x="572945" y="370589"/>
                    <a:pt x="585529" y="513276"/>
                  </a:cubicBezTo>
                  <a:cubicBezTo>
                    <a:pt x="584464" y="632658"/>
                    <a:pt x="551838" y="715354"/>
                    <a:pt x="463816" y="765290"/>
                  </a:cubicBezTo>
                  <a:cubicBezTo>
                    <a:pt x="376260" y="814961"/>
                    <a:pt x="287772" y="803110"/>
                    <a:pt x="203212" y="753838"/>
                  </a:cubicBezTo>
                  <a:cubicBezTo>
                    <a:pt x="66918" y="674472"/>
                    <a:pt x="-19906" y="497696"/>
                    <a:pt x="3931" y="350282"/>
                  </a:cubicBezTo>
                  <a:cubicBezTo>
                    <a:pt x="24955" y="220397"/>
                    <a:pt x="121183" y="138375"/>
                    <a:pt x="234752" y="138094"/>
                  </a:cubicBezTo>
                  <a:close/>
                  <a:moveTo>
                    <a:pt x="525405" y="37012"/>
                  </a:moveTo>
                  <a:cubicBezTo>
                    <a:pt x="499171" y="39009"/>
                    <a:pt x="474536" y="43470"/>
                    <a:pt x="452697" y="57186"/>
                  </a:cubicBezTo>
                  <a:cubicBezTo>
                    <a:pt x="438648" y="66042"/>
                    <a:pt x="421003" y="75230"/>
                    <a:pt x="426796" y="95072"/>
                  </a:cubicBezTo>
                  <a:cubicBezTo>
                    <a:pt x="432389" y="114114"/>
                    <a:pt x="452164" y="115180"/>
                    <a:pt x="468743" y="115779"/>
                  </a:cubicBezTo>
                  <a:cubicBezTo>
                    <a:pt x="494244" y="116711"/>
                    <a:pt x="518680" y="109986"/>
                    <a:pt x="540852" y="97669"/>
                  </a:cubicBezTo>
                  <a:cubicBezTo>
                    <a:pt x="556299" y="89079"/>
                    <a:pt x="577006" y="79825"/>
                    <a:pt x="570615" y="57919"/>
                  </a:cubicBezTo>
                  <a:cubicBezTo>
                    <a:pt x="564489" y="37078"/>
                    <a:pt x="542184" y="39276"/>
                    <a:pt x="525405" y="37012"/>
                  </a:cubicBezTo>
                  <a:close/>
                  <a:moveTo>
                    <a:pt x="526462" y="216"/>
                  </a:moveTo>
                  <a:cubicBezTo>
                    <a:pt x="590223" y="-2538"/>
                    <a:pt x="656306" y="20965"/>
                    <a:pt x="711037" y="71635"/>
                  </a:cubicBezTo>
                  <a:cubicBezTo>
                    <a:pt x="802188" y="155995"/>
                    <a:pt x="837211" y="264258"/>
                    <a:pt x="842071" y="377648"/>
                  </a:cubicBezTo>
                  <a:cubicBezTo>
                    <a:pt x="840341" y="447626"/>
                    <a:pt x="827690" y="507218"/>
                    <a:pt x="795197" y="561749"/>
                  </a:cubicBezTo>
                  <a:cubicBezTo>
                    <a:pt x="766900" y="609222"/>
                    <a:pt x="727749" y="644244"/>
                    <a:pt x="676414" y="664486"/>
                  </a:cubicBezTo>
                  <a:cubicBezTo>
                    <a:pt x="650514" y="674673"/>
                    <a:pt x="617888" y="690653"/>
                    <a:pt x="596582" y="676138"/>
                  </a:cubicBezTo>
                  <a:cubicBezTo>
                    <a:pt x="580868" y="665484"/>
                    <a:pt x="604372" y="634590"/>
                    <a:pt x="609432" y="612618"/>
                  </a:cubicBezTo>
                  <a:cubicBezTo>
                    <a:pt x="650048" y="437106"/>
                    <a:pt x="540253" y="216984"/>
                    <a:pt x="367338" y="137751"/>
                  </a:cubicBezTo>
                  <a:cubicBezTo>
                    <a:pt x="332449" y="121771"/>
                    <a:pt x="335578" y="110519"/>
                    <a:pt x="355819" y="86349"/>
                  </a:cubicBezTo>
                  <a:cubicBezTo>
                    <a:pt x="401262" y="31984"/>
                    <a:pt x="462701" y="2971"/>
                    <a:pt x="526462" y="216"/>
                  </a:cubicBezTo>
                  <a:close/>
                </a:path>
              </a:pathLst>
            </a:custGeom>
            <a:grpFill/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0CAB52D2-26EF-49FB-87C0-EC4CFD5202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68B39C42-FF9D-43A1-8787-5CF60C4418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FDCAC4A5-DFC3-43DD-8C25-E5AD01440A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1145DB-561F-4873-829C-1F751835BA60}"/>
              </a:ext>
            </a:extLst>
          </p:cNvPr>
          <p:cNvSpPr/>
          <p:nvPr/>
        </p:nvSpPr>
        <p:spPr>
          <a:xfrm>
            <a:off x="770145" y="2036226"/>
            <a:ext cx="3774146" cy="56263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Eating With A Conscience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7762081-6602-4332-95A2-C1B494E0E402}"/>
              </a:ext>
            </a:extLst>
          </p:cNvPr>
          <p:cNvGrpSpPr/>
          <p:nvPr/>
        </p:nvGrpSpPr>
        <p:grpSpPr>
          <a:xfrm>
            <a:off x="2792350" y="2895922"/>
            <a:ext cx="449047" cy="637464"/>
            <a:chOff x="3805328" y="4061908"/>
            <a:chExt cx="310118" cy="440241"/>
          </a:xfrm>
        </p:grpSpPr>
        <p:sp>
          <p:nvSpPr>
            <p:cNvPr id="5" name="Freeform: Shape 8">
              <a:extLst>
                <a:ext uri="{FF2B5EF4-FFF2-40B4-BE49-F238E27FC236}">
                  <a16:creationId xmlns:a16="http://schemas.microsoft.com/office/drawing/2014/main" id="{41F2546C-D50B-45FA-9842-C7C5A084205B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rgbClr val="ED1C2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8D347D75-5133-4143-BE03-931F4529DC38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9615AC2F-AB4A-4964-A8B5-98088C4DD8B9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rgbClr val="47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13D05E4F-C2F4-4B0F-BCB9-9D914DB62187}"/>
              </a:ext>
            </a:extLst>
          </p:cNvPr>
          <p:cNvGrpSpPr/>
          <p:nvPr/>
        </p:nvGrpSpPr>
        <p:grpSpPr>
          <a:xfrm>
            <a:off x="2857810" y="3729390"/>
            <a:ext cx="329051" cy="652297"/>
            <a:chOff x="4513211" y="4124289"/>
            <a:chExt cx="227247" cy="450485"/>
          </a:xfrm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B95DE324-7AEC-47BB-9387-246FF9C3BC98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rgbClr val="D9E02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834A8D8-E2CC-4FED-ADA0-CE68DAC6F234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rgbClr val="C2BB4A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9EA4B924-DF77-40BF-BF49-CCF04734BFA8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rgbClr val="48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aphic 225">
            <a:extLst>
              <a:ext uri="{FF2B5EF4-FFF2-40B4-BE49-F238E27FC236}">
                <a16:creationId xmlns:a16="http://schemas.microsoft.com/office/drawing/2014/main" id="{D7F1EEF9-8DF4-46A3-A312-CBEF1360451C}"/>
              </a:ext>
            </a:extLst>
          </p:cNvPr>
          <p:cNvGrpSpPr/>
          <p:nvPr/>
        </p:nvGrpSpPr>
        <p:grpSpPr>
          <a:xfrm>
            <a:off x="2753230" y="4633873"/>
            <a:ext cx="532332" cy="597185"/>
            <a:chOff x="8270599" y="197160"/>
            <a:chExt cx="1876425" cy="2105025"/>
          </a:xfrm>
        </p:grpSpPr>
        <p:sp>
          <p:nvSpPr>
            <p:cNvPr id="13" name="Freeform: Shape 20">
              <a:extLst>
                <a:ext uri="{FF2B5EF4-FFF2-40B4-BE49-F238E27FC236}">
                  <a16:creationId xmlns:a16="http://schemas.microsoft.com/office/drawing/2014/main" id="{402E6148-AB4F-4C0E-9ABB-8EE11B890CAD}"/>
                </a:ext>
              </a:extLst>
            </p:cNvPr>
            <p:cNvSpPr/>
            <p:nvPr/>
          </p:nvSpPr>
          <p:spPr>
            <a:xfrm>
              <a:off x="8270793" y="1478709"/>
              <a:ext cx="838200" cy="800100"/>
            </a:xfrm>
            <a:custGeom>
              <a:avLst/>
              <a:gdLst>
                <a:gd name="connsiteX0" fmla="*/ 743709 w 838200"/>
                <a:gd name="connsiteY0" fmla="*/ 89099 h 800100"/>
                <a:gd name="connsiteX1" fmla="*/ 482724 w 838200"/>
                <a:gd name="connsiteY1" fmla="*/ 74811 h 800100"/>
                <a:gd name="connsiteX2" fmla="*/ 425574 w 838200"/>
                <a:gd name="connsiteY2" fmla="*/ 65286 h 800100"/>
                <a:gd name="connsiteX3" fmla="*/ 181734 w 838200"/>
                <a:gd name="connsiteY3" fmla="*/ 29091 h 800100"/>
                <a:gd name="connsiteX4" fmla="*/ 1711 w 838200"/>
                <a:gd name="connsiteY4" fmla="*/ 402471 h 800100"/>
                <a:gd name="connsiteX5" fmla="*/ 459864 w 838200"/>
                <a:gd name="connsiteY5" fmla="*/ 800616 h 800100"/>
                <a:gd name="connsiteX6" fmla="*/ 846579 w 838200"/>
                <a:gd name="connsiteY6" fmla="*/ 332939 h 800100"/>
                <a:gd name="connsiteX7" fmla="*/ 743709 w 838200"/>
                <a:gd name="connsiteY7" fmla="*/ 89099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800100">
                  <a:moveTo>
                    <a:pt x="743709" y="89099"/>
                  </a:moveTo>
                  <a:cubicBezTo>
                    <a:pt x="609406" y="16709"/>
                    <a:pt x="581784" y="78621"/>
                    <a:pt x="482724" y="74811"/>
                  </a:cubicBezTo>
                  <a:lnTo>
                    <a:pt x="425574" y="65286"/>
                  </a:lnTo>
                  <a:cubicBezTo>
                    <a:pt x="332229" y="36711"/>
                    <a:pt x="336039" y="-42346"/>
                    <a:pt x="181734" y="29091"/>
                  </a:cubicBezTo>
                  <a:cubicBezTo>
                    <a:pt x="43621" y="112911"/>
                    <a:pt x="-10671" y="252929"/>
                    <a:pt x="1711" y="402471"/>
                  </a:cubicBezTo>
                  <a:cubicBezTo>
                    <a:pt x="21714" y="641549"/>
                    <a:pt x="226501" y="819666"/>
                    <a:pt x="459864" y="800616"/>
                  </a:cubicBezTo>
                  <a:cubicBezTo>
                    <a:pt x="693226" y="781566"/>
                    <a:pt x="853246" y="589161"/>
                    <a:pt x="846579" y="332939"/>
                  </a:cubicBezTo>
                  <a:cubicBezTo>
                    <a:pt x="842769" y="193874"/>
                    <a:pt x="808479" y="132914"/>
                    <a:pt x="743709" y="89099"/>
                  </a:cubicBezTo>
                  <a:close/>
                </a:path>
              </a:pathLst>
            </a:custGeom>
            <a:solidFill>
              <a:srgbClr val="ED7D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1">
              <a:extLst>
                <a:ext uri="{FF2B5EF4-FFF2-40B4-BE49-F238E27FC236}">
                  <a16:creationId xmlns:a16="http://schemas.microsoft.com/office/drawing/2014/main" id="{186690A3-91D8-4A82-B837-2793CCA88BF1}"/>
                </a:ext>
              </a:extLst>
            </p:cNvPr>
            <p:cNvSpPr/>
            <p:nvPr/>
          </p:nvSpPr>
          <p:spPr>
            <a:xfrm>
              <a:off x="8679222" y="1541138"/>
              <a:ext cx="438150" cy="733425"/>
            </a:xfrm>
            <a:custGeom>
              <a:avLst/>
              <a:gdLst>
                <a:gd name="connsiteX0" fmla="*/ 431482 w 438150"/>
                <a:gd name="connsiteY0" fmla="*/ 417195 h 733425"/>
                <a:gd name="connsiteX1" fmla="*/ 140970 w 438150"/>
                <a:gd name="connsiteY1" fmla="*/ 722947 h 733425"/>
                <a:gd name="connsiteX2" fmla="*/ 0 w 438150"/>
                <a:gd name="connsiteY2" fmla="*/ 737235 h 733425"/>
                <a:gd name="connsiteX3" fmla="*/ 261938 w 438150"/>
                <a:gd name="connsiteY3" fmla="*/ 367665 h 733425"/>
                <a:gd name="connsiteX4" fmla="*/ 293370 w 438150"/>
                <a:gd name="connsiteY4" fmla="*/ 134302 h 733425"/>
                <a:gd name="connsiteX5" fmla="*/ 275273 w 438150"/>
                <a:gd name="connsiteY5" fmla="*/ 0 h 733425"/>
                <a:gd name="connsiteX6" fmla="*/ 340995 w 438150"/>
                <a:gd name="connsiteY6" fmla="*/ 30480 h 733425"/>
                <a:gd name="connsiteX7" fmla="*/ 431482 w 438150"/>
                <a:gd name="connsiteY7" fmla="*/ 41719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0" h="733425">
                  <a:moveTo>
                    <a:pt x="431482" y="417195"/>
                  </a:moveTo>
                  <a:cubicBezTo>
                    <a:pt x="388620" y="569595"/>
                    <a:pt x="294323" y="675322"/>
                    <a:pt x="140970" y="722947"/>
                  </a:cubicBezTo>
                  <a:cubicBezTo>
                    <a:pt x="95250" y="737235"/>
                    <a:pt x="47625" y="740093"/>
                    <a:pt x="0" y="737235"/>
                  </a:cubicBezTo>
                  <a:cubicBezTo>
                    <a:pt x="145733" y="653415"/>
                    <a:pt x="222885" y="531495"/>
                    <a:pt x="261938" y="367665"/>
                  </a:cubicBezTo>
                  <a:cubicBezTo>
                    <a:pt x="280988" y="287655"/>
                    <a:pt x="292417" y="220980"/>
                    <a:pt x="293370" y="134302"/>
                  </a:cubicBezTo>
                  <a:cubicBezTo>
                    <a:pt x="294323" y="105727"/>
                    <a:pt x="292417" y="80010"/>
                    <a:pt x="275273" y="0"/>
                  </a:cubicBezTo>
                  <a:cubicBezTo>
                    <a:pt x="291465" y="6667"/>
                    <a:pt x="324803" y="23813"/>
                    <a:pt x="340995" y="30480"/>
                  </a:cubicBezTo>
                  <a:cubicBezTo>
                    <a:pt x="408623" y="71438"/>
                    <a:pt x="463867" y="185738"/>
                    <a:pt x="431482" y="417195"/>
                  </a:cubicBezTo>
                  <a:close/>
                </a:path>
              </a:pathLst>
            </a:custGeom>
            <a:solidFill>
              <a:srgbClr val="CD4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2">
              <a:extLst>
                <a:ext uri="{FF2B5EF4-FFF2-40B4-BE49-F238E27FC236}">
                  <a16:creationId xmlns:a16="http://schemas.microsoft.com/office/drawing/2014/main" id="{C1554741-6BAA-4C26-BAA5-ADC91912D6CC}"/>
                </a:ext>
              </a:extLst>
            </p:cNvPr>
            <p:cNvSpPr/>
            <p:nvPr/>
          </p:nvSpPr>
          <p:spPr>
            <a:xfrm>
              <a:off x="9295101" y="1516109"/>
              <a:ext cx="838200" cy="781050"/>
            </a:xfrm>
            <a:custGeom>
              <a:avLst/>
              <a:gdLst>
                <a:gd name="connsiteX0" fmla="*/ 677615 w 838200"/>
                <a:gd name="connsiteY0" fmla="*/ 13598 h 781050"/>
                <a:gd name="connsiteX1" fmla="*/ 420440 w 838200"/>
                <a:gd name="connsiteY1" fmla="*/ 56461 h 781050"/>
                <a:gd name="connsiteX2" fmla="*/ 362338 w 838200"/>
                <a:gd name="connsiteY2" fmla="*/ 60271 h 781050"/>
                <a:gd name="connsiteX3" fmla="*/ 116593 w 838200"/>
                <a:gd name="connsiteY3" fmla="*/ 78368 h 781050"/>
                <a:gd name="connsiteX4" fmla="*/ 21343 w 838200"/>
                <a:gd name="connsiteY4" fmla="*/ 481276 h 781050"/>
                <a:gd name="connsiteX5" fmla="*/ 554743 w 838200"/>
                <a:gd name="connsiteY5" fmla="*/ 770836 h 781050"/>
                <a:gd name="connsiteX6" fmla="*/ 830968 w 838200"/>
                <a:gd name="connsiteY6" fmla="*/ 230768 h 781050"/>
                <a:gd name="connsiteX7" fmla="*/ 677615 w 838200"/>
                <a:gd name="connsiteY7" fmla="*/ 13598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781050">
                  <a:moveTo>
                    <a:pt x="677615" y="13598"/>
                  </a:moveTo>
                  <a:cubicBezTo>
                    <a:pt x="530931" y="-28312"/>
                    <a:pt x="517595" y="38363"/>
                    <a:pt x="420440" y="56461"/>
                  </a:cubicBezTo>
                  <a:lnTo>
                    <a:pt x="362338" y="60271"/>
                  </a:lnTo>
                  <a:cubicBezTo>
                    <a:pt x="264231" y="52651"/>
                    <a:pt x="251848" y="-25454"/>
                    <a:pt x="116593" y="78368"/>
                  </a:cubicBezTo>
                  <a:cubicBezTo>
                    <a:pt x="-565" y="189811"/>
                    <a:pt x="-23425" y="338401"/>
                    <a:pt x="21343" y="481276"/>
                  </a:cubicBezTo>
                  <a:cubicBezTo>
                    <a:pt x="91828" y="709876"/>
                    <a:pt x="330906" y="839416"/>
                    <a:pt x="554743" y="770836"/>
                  </a:cubicBezTo>
                  <a:cubicBezTo>
                    <a:pt x="778581" y="702256"/>
                    <a:pt x="892881" y="479371"/>
                    <a:pt x="830968" y="230768"/>
                  </a:cubicBezTo>
                  <a:cubicBezTo>
                    <a:pt x="796678" y="94561"/>
                    <a:pt x="750006" y="42173"/>
                    <a:pt x="677615" y="13598"/>
                  </a:cubicBezTo>
                  <a:close/>
                </a:path>
              </a:pathLst>
            </a:custGeom>
            <a:solidFill>
              <a:srgbClr val="ED7D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5FFE4482-489D-412C-8CA7-8390BED0CE7E}"/>
                </a:ext>
              </a:extLst>
            </p:cNvPr>
            <p:cNvSpPr/>
            <p:nvPr/>
          </p:nvSpPr>
          <p:spPr>
            <a:xfrm>
              <a:off x="9799362" y="1517325"/>
              <a:ext cx="342900" cy="771525"/>
            </a:xfrm>
            <a:custGeom>
              <a:avLst/>
              <a:gdLst>
                <a:gd name="connsiteX0" fmla="*/ 351472 w 342900"/>
                <a:gd name="connsiteY0" fmla="*/ 373380 h 771525"/>
                <a:gd name="connsiteX1" fmla="*/ 134303 w 342900"/>
                <a:gd name="connsiteY1" fmla="*/ 735330 h 771525"/>
                <a:gd name="connsiteX2" fmla="*/ 0 w 342900"/>
                <a:gd name="connsiteY2" fmla="*/ 780097 h 771525"/>
                <a:gd name="connsiteX3" fmla="*/ 175260 w 342900"/>
                <a:gd name="connsiteY3" fmla="*/ 361950 h 771525"/>
                <a:gd name="connsiteX4" fmla="*/ 155258 w 342900"/>
                <a:gd name="connsiteY4" fmla="*/ 126682 h 771525"/>
                <a:gd name="connsiteX5" fmla="*/ 108585 w 342900"/>
                <a:gd name="connsiteY5" fmla="*/ 0 h 771525"/>
                <a:gd name="connsiteX6" fmla="*/ 179070 w 342900"/>
                <a:gd name="connsiteY6" fmla="*/ 15240 h 771525"/>
                <a:gd name="connsiteX7" fmla="*/ 351472 w 342900"/>
                <a:gd name="connsiteY7" fmla="*/ 37338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771525">
                  <a:moveTo>
                    <a:pt x="351472" y="373380"/>
                  </a:moveTo>
                  <a:cubicBezTo>
                    <a:pt x="341947" y="531495"/>
                    <a:pt x="274320" y="655320"/>
                    <a:pt x="134303" y="735330"/>
                  </a:cubicBezTo>
                  <a:cubicBezTo>
                    <a:pt x="92392" y="759143"/>
                    <a:pt x="46672" y="772477"/>
                    <a:pt x="0" y="780097"/>
                  </a:cubicBezTo>
                  <a:cubicBezTo>
                    <a:pt x="124778" y="666750"/>
                    <a:pt x="173355" y="530543"/>
                    <a:pt x="175260" y="361950"/>
                  </a:cubicBezTo>
                  <a:cubicBezTo>
                    <a:pt x="176213" y="280035"/>
                    <a:pt x="172403" y="211455"/>
                    <a:pt x="155258" y="126682"/>
                  </a:cubicBezTo>
                  <a:cubicBezTo>
                    <a:pt x="149542" y="99060"/>
                    <a:pt x="141922" y="74295"/>
                    <a:pt x="108585" y="0"/>
                  </a:cubicBezTo>
                  <a:cubicBezTo>
                    <a:pt x="125730" y="3810"/>
                    <a:pt x="162878" y="12382"/>
                    <a:pt x="179070" y="15240"/>
                  </a:cubicBezTo>
                  <a:cubicBezTo>
                    <a:pt x="254317" y="40957"/>
                    <a:pt x="332422" y="140017"/>
                    <a:pt x="351472" y="373380"/>
                  </a:cubicBezTo>
                  <a:close/>
                </a:path>
              </a:pathLst>
            </a:custGeom>
            <a:solidFill>
              <a:srgbClr val="CD4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4">
              <a:extLst>
                <a:ext uri="{FF2B5EF4-FFF2-40B4-BE49-F238E27FC236}">
                  <a16:creationId xmlns:a16="http://schemas.microsoft.com/office/drawing/2014/main" id="{19E3039E-4D2E-4655-A110-4613F99CA0C8}"/>
                </a:ext>
              </a:extLst>
            </p:cNvPr>
            <p:cNvSpPr/>
            <p:nvPr/>
          </p:nvSpPr>
          <p:spPr>
            <a:xfrm>
              <a:off x="8915997" y="1038449"/>
              <a:ext cx="619125" cy="590550"/>
            </a:xfrm>
            <a:custGeom>
              <a:avLst/>
              <a:gdLst>
                <a:gd name="connsiteX0" fmla="*/ 569039 w 619125"/>
                <a:gd name="connsiteY0" fmla="*/ 109306 h 590550"/>
                <a:gd name="connsiteX1" fmla="*/ 381397 w 619125"/>
                <a:gd name="connsiteY1" fmla="*/ 74063 h 590550"/>
                <a:gd name="connsiteX2" fmla="*/ 340439 w 619125"/>
                <a:gd name="connsiteY2" fmla="*/ 61681 h 590550"/>
                <a:gd name="connsiteX3" fmla="*/ 167084 w 619125"/>
                <a:gd name="connsiteY3" fmla="*/ 12151 h 590550"/>
                <a:gd name="connsiteX4" fmla="*/ 397 w 619125"/>
                <a:gd name="connsiteY4" fmla="*/ 265516 h 590550"/>
                <a:gd name="connsiteX5" fmla="*/ 294719 w 619125"/>
                <a:gd name="connsiteY5" fmla="*/ 597938 h 590550"/>
                <a:gd name="connsiteX6" fmla="*/ 620474 w 619125"/>
                <a:gd name="connsiteY6" fmla="*/ 295996 h 590550"/>
                <a:gd name="connsiteX7" fmla="*/ 569039 w 619125"/>
                <a:gd name="connsiteY7" fmla="*/ 10930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125" h="590550">
                  <a:moveTo>
                    <a:pt x="569039" y="109306"/>
                  </a:moveTo>
                  <a:cubicBezTo>
                    <a:pt x="478552" y="43583"/>
                    <a:pt x="451882" y="86446"/>
                    <a:pt x="381397" y="74063"/>
                  </a:cubicBezTo>
                  <a:lnTo>
                    <a:pt x="340439" y="61681"/>
                  </a:lnTo>
                  <a:cubicBezTo>
                    <a:pt x="274717" y="32153"/>
                    <a:pt x="285194" y="-24997"/>
                    <a:pt x="167084" y="12151"/>
                  </a:cubicBezTo>
                  <a:cubicBezTo>
                    <a:pt x="58499" y="59776"/>
                    <a:pt x="6112" y="155978"/>
                    <a:pt x="397" y="265516"/>
                  </a:cubicBezTo>
                  <a:cubicBezTo>
                    <a:pt x="-8176" y="440776"/>
                    <a:pt x="123269" y="589366"/>
                    <a:pt x="294719" y="597938"/>
                  </a:cubicBezTo>
                  <a:cubicBezTo>
                    <a:pt x="466169" y="606511"/>
                    <a:pt x="600472" y="481733"/>
                    <a:pt x="620474" y="295996"/>
                  </a:cubicBezTo>
                  <a:cubicBezTo>
                    <a:pt x="630952" y="195031"/>
                    <a:pt x="611902" y="147406"/>
                    <a:pt x="569039" y="109306"/>
                  </a:cubicBezTo>
                  <a:close/>
                </a:path>
              </a:pathLst>
            </a:custGeom>
            <a:solidFill>
              <a:srgbClr val="ED7D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515B6A0C-AFE6-49B1-B103-76C675BC6477}"/>
                </a:ext>
              </a:extLst>
            </p:cNvPr>
            <p:cNvSpPr/>
            <p:nvPr/>
          </p:nvSpPr>
          <p:spPr>
            <a:xfrm>
              <a:off x="9173569" y="1122037"/>
              <a:ext cx="361950" cy="514350"/>
            </a:xfrm>
            <a:custGeom>
              <a:avLst/>
              <a:gdLst>
                <a:gd name="connsiteX0" fmla="*/ 343852 w 361950"/>
                <a:gd name="connsiteY0" fmla="*/ 318135 h 514350"/>
                <a:gd name="connsiteX1" fmla="*/ 103822 w 361950"/>
                <a:gd name="connsiteY1" fmla="*/ 512445 h 514350"/>
                <a:gd name="connsiteX2" fmla="*/ 0 w 361950"/>
                <a:gd name="connsiteY2" fmla="*/ 509588 h 514350"/>
                <a:gd name="connsiteX3" fmla="*/ 225742 w 361950"/>
                <a:gd name="connsiteY3" fmla="*/ 265748 h 514350"/>
                <a:gd name="connsiteX4" fmla="*/ 271463 w 361950"/>
                <a:gd name="connsiteY4" fmla="*/ 99060 h 514350"/>
                <a:gd name="connsiteX5" fmla="*/ 271463 w 361950"/>
                <a:gd name="connsiteY5" fmla="*/ 0 h 514350"/>
                <a:gd name="connsiteX6" fmla="*/ 316230 w 361950"/>
                <a:gd name="connsiteY6" fmla="*/ 28575 h 514350"/>
                <a:gd name="connsiteX7" fmla="*/ 343852 w 361950"/>
                <a:gd name="connsiteY7" fmla="*/ 318135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514350">
                  <a:moveTo>
                    <a:pt x="343852" y="318135"/>
                  </a:moveTo>
                  <a:cubicBezTo>
                    <a:pt x="298132" y="424815"/>
                    <a:pt x="220027" y="492443"/>
                    <a:pt x="103822" y="512445"/>
                  </a:cubicBezTo>
                  <a:cubicBezTo>
                    <a:pt x="69532" y="518160"/>
                    <a:pt x="34290" y="516255"/>
                    <a:pt x="0" y="509588"/>
                  </a:cubicBezTo>
                  <a:cubicBezTo>
                    <a:pt x="114300" y="462915"/>
                    <a:pt x="181927" y="381000"/>
                    <a:pt x="225742" y="265748"/>
                  </a:cubicBezTo>
                  <a:cubicBezTo>
                    <a:pt x="246697" y="209550"/>
                    <a:pt x="261938" y="161925"/>
                    <a:pt x="271463" y="99060"/>
                  </a:cubicBezTo>
                  <a:cubicBezTo>
                    <a:pt x="274320" y="78105"/>
                    <a:pt x="275272" y="60008"/>
                    <a:pt x="271463" y="0"/>
                  </a:cubicBezTo>
                  <a:cubicBezTo>
                    <a:pt x="281940" y="6668"/>
                    <a:pt x="305753" y="21908"/>
                    <a:pt x="316230" y="28575"/>
                  </a:cubicBezTo>
                  <a:cubicBezTo>
                    <a:pt x="360045" y="65723"/>
                    <a:pt x="389572" y="153352"/>
                    <a:pt x="343852" y="318135"/>
                  </a:cubicBezTo>
                  <a:close/>
                </a:path>
              </a:pathLst>
            </a:custGeom>
            <a:solidFill>
              <a:srgbClr val="CD4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6">
              <a:extLst>
                <a:ext uri="{FF2B5EF4-FFF2-40B4-BE49-F238E27FC236}">
                  <a16:creationId xmlns:a16="http://schemas.microsoft.com/office/drawing/2014/main" id="{7DC516A9-CA44-4261-A7A7-B7EAF10C8C49}"/>
                </a:ext>
              </a:extLst>
            </p:cNvPr>
            <p:cNvSpPr/>
            <p:nvPr/>
          </p:nvSpPr>
          <p:spPr>
            <a:xfrm>
              <a:off x="8721948" y="197122"/>
              <a:ext cx="1000125" cy="1438275"/>
            </a:xfrm>
            <a:custGeom>
              <a:avLst/>
              <a:gdLst>
                <a:gd name="connsiteX0" fmla="*/ 954541 w 1000125"/>
                <a:gd name="connsiteY0" fmla="*/ 1300200 h 1438275"/>
                <a:gd name="connsiteX1" fmla="*/ 764994 w 1000125"/>
                <a:gd name="connsiteY1" fmla="*/ 640118 h 1438275"/>
                <a:gd name="connsiteX2" fmla="*/ 686889 w 1000125"/>
                <a:gd name="connsiteY2" fmla="*/ 551535 h 1438275"/>
                <a:gd name="connsiteX3" fmla="*/ 558301 w 1000125"/>
                <a:gd name="connsiteY3" fmla="*/ 434378 h 1438275"/>
                <a:gd name="connsiteX4" fmla="*/ 477339 w 1000125"/>
                <a:gd name="connsiteY4" fmla="*/ 410565 h 1438275"/>
                <a:gd name="connsiteX5" fmla="*/ 533536 w 1000125"/>
                <a:gd name="connsiteY5" fmla="*/ 521055 h 1438275"/>
                <a:gd name="connsiteX6" fmla="*/ 596401 w 1000125"/>
                <a:gd name="connsiteY6" fmla="*/ 820140 h 1438275"/>
                <a:gd name="connsiteX7" fmla="*/ 596401 w 1000125"/>
                <a:gd name="connsiteY7" fmla="*/ 935393 h 1438275"/>
                <a:gd name="connsiteX8" fmla="*/ 567826 w 1000125"/>
                <a:gd name="connsiteY8" fmla="*/ 968730 h 1438275"/>
                <a:gd name="connsiteX9" fmla="*/ 545919 w 1000125"/>
                <a:gd name="connsiteY9" fmla="*/ 931583 h 1438275"/>
                <a:gd name="connsiteX10" fmla="*/ 547824 w 1000125"/>
                <a:gd name="connsiteY10" fmla="*/ 880148 h 1438275"/>
                <a:gd name="connsiteX11" fmla="*/ 488769 w 1000125"/>
                <a:gd name="connsiteY11" fmla="*/ 556298 h 1438275"/>
                <a:gd name="connsiteX12" fmla="*/ 437334 w 1000125"/>
                <a:gd name="connsiteY12" fmla="*/ 452475 h 1438275"/>
                <a:gd name="connsiteX13" fmla="*/ 345894 w 1000125"/>
                <a:gd name="connsiteY13" fmla="*/ 512483 h 1438275"/>
                <a:gd name="connsiteX14" fmla="*/ 136344 w 1000125"/>
                <a:gd name="connsiteY14" fmla="*/ 816330 h 1438275"/>
                <a:gd name="connsiteX15" fmla="*/ 76336 w 1000125"/>
                <a:gd name="connsiteY15" fmla="*/ 1021118 h 1438275"/>
                <a:gd name="connsiteX16" fmla="*/ 58239 w 1000125"/>
                <a:gd name="connsiteY16" fmla="*/ 1309725 h 1438275"/>
                <a:gd name="connsiteX17" fmla="*/ 29664 w 1000125"/>
                <a:gd name="connsiteY17" fmla="*/ 1443075 h 1438275"/>
                <a:gd name="connsiteX18" fmla="*/ 1089 w 1000125"/>
                <a:gd name="connsiteY18" fmla="*/ 1345920 h 1438275"/>
                <a:gd name="connsiteX19" fmla="*/ 9661 w 1000125"/>
                <a:gd name="connsiteY19" fmla="*/ 1103985 h 1438275"/>
                <a:gd name="connsiteX20" fmla="*/ 43951 w 1000125"/>
                <a:gd name="connsiteY20" fmla="*/ 905865 h 1438275"/>
                <a:gd name="connsiteX21" fmla="*/ 303031 w 1000125"/>
                <a:gd name="connsiteY21" fmla="*/ 471525 h 1438275"/>
                <a:gd name="connsiteX22" fmla="*/ 419236 w 1000125"/>
                <a:gd name="connsiteY22" fmla="*/ 368655 h 1438275"/>
                <a:gd name="connsiteX23" fmla="*/ 458289 w 1000125"/>
                <a:gd name="connsiteY23" fmla="*/ 334365 h 1438275"/>
                <a:gd name="connsiteX24" fmla="*/ 475434 w 1000125"/>
                <a:gd name="connsiteY24" fmla="*/ 36233 h 1438275"/>
                <a:gd name="connsiteX25" fmla="*/ 510676 w 1000125"/>
                <a:gd name="connsiteY25" fmla="*/ 38 h 1438275"/>
                <a:gd name="connsiteX26" fmla="*/ 544014 w 1000125"/>
                <a:gd name="connsiteY26" fmla="*/ 42900 h 1438275"/>
                <a:gd name="connsiteX27" fmla="*/ 530679 w 1000125"/>
                <a:gd name="connsiteY27" fmla="*/ 286740 h 1438275"/>
                <a:gd name="connsiteX28" fmla="*/ 589734 w 1000125"/>
                <a:gd name="connsiteY28" fmla="*/ 383895 h 1438275"/>
                <a:gd name="connsiteX29" fmla="*/ 750706 w 1000125"/>
                <a:gd name="connsiteY29" fmla="*/ 536295 h 1438275"/>
                <a:gd name="connsiteX30" fmla="*/ 789759 w 1000125"/>
                <a:gd name="connsiteY30" fmla="*/ 584873 h 1438275"/>
                <a:gd name="connsiteX31" fmla="*/ 891676 w 1000125"/>
                <a:gd name="connsiteY31" fmla="*/ 777278 h 1438275"/>
                <a:gd name="connsiteX32" fmla="*/ 993594 w 1000125"/>
                <a:gd name="connsiteY32" fmla="*/ 1185900 h 1438275"/>
                <a:gd name="connsiteX33" fmla="*/ 1001214 w 1000125"/>
                <a:gd name="connsiteY33" fmla="*/ 1403070 h 1438275"/>
                <a:gd name="connsiteX34" fmla="*/ 972639 w 1000125"/>
                <a:gd name="connsiteY34" fmla="*/ 1440218 h 1438275"/>
                <a:gd name="connsiteX35" fmla="*/ 956446 w 1000125"/>
                <a:gd name="connsiteY35" fmla="*/ 1394498 h 1438275"/>
                <a:gd name="connsiteX36" fmla="*/ 954541 w 1000125"/>
                <a:gd name="connsiteY36" fmla="*/ 1300200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125" h="1438275">
                  <a:moveTo>
                    <a:pt x="954541" y="1300200"/>
                  </a:moveTo>
                  <a:cubicBezTo>
                    <a:pt x="952636" y="1052550"/>
                    <a:pt x="903106" y="853478"/>
                    <a:pt x="764994" y="640118"/>
                  </a:cubicBezTo>
                  <a:cubicBezTo>
                    <a:pt x="733561" y="604875"/>
                    <a:pt x="709749" y="572490"/>
                    <a:pt x="686889" y="551535"/>
                  </a:cubicBezTo>
                  <a:cubicBezTo>
                    <a:pt x="644026" y="512483"/>
                    <a:pt x="606879" y="466763"/>
                    <a:pt x="558301" y="434378"/>
                  </a:cubicBezTo>
                  <a:cubicBezTo>
                    <a:pt x="526869" y="408660"/>
                    <a:pt x="506866" y="390563"/>
                    <a:pt x="477339" y="410565"/>
                  </a:cubicBezTo>
                  <a:cubicBezTo>
                    <a:pt x="501151" y="444855"/>
                    <a:pt x="513534" y="484860"/>
                    <a:pt x="533536" y="521055"/>
                  </a:cubicBezTo>
                  <a:cubicBezTo>
                    <a:pt x="573541" y="616305"/>
                    <a:pt x="590686" y="714413"/>
                    <a:pt x="596401" y="820140"/>
                  </a:cubicBezTo>
                  <a:cubicBezTo>
                    <a:pt x="598306" y="871575"/>
                    <a:pt x="604021" y="897293"/>
                    <a:pt x="596401" y="935393"/>
                  </a:cubicBezTo>
                  <a:cubicBezTo>
                    <a:pt x="593544" y="952538"/>
                    <a:pt x="592591" y="973493"/>
                    <a:pt x="567826" y="968730"/>
                  </a:cubicBezTo>
                  <a:cubicBezTo>
                    <a:pt x="549729" y="965873"/>
                    <a:pt x="545919" y="947775"/>
                    <a:pt x="545919" y="931583"/>
                  </a:cubicBezTo>
                  <a:cubicBezTo>
                    <a:pt x="545919" y="914438"/>
                    <a:pt x="545919" y="897293"/>
                    <a:pt x="547824" y="880148"/>
                  </a:cubicBezTo>
                  <a:cubicBezTo>
                    <a:pt x="542109" y="769658"/>
                    <a:pt x="527821" y="661073"/>
                    <a:pt x="488769" y="556298"/>
                  </a:cubicBezTo>
                  <a:cubicBezTo>
                    <a:pt x="474481" y="520103"/>
                    <a:pt x="456384" y="485813"/>
                    <a:pt x="437334" y="452475"/>
                  </a:cubicBezTo>
                  <a:cubicBezTo>
                    <a:pt x="421141" y="431520"/>
                    <a:pt x="359229" y="500100"/>
                    <a:pt x="345894" y="512483"/>
                  </a:cubicBezTo>
                  <a:cubicBezTo>
                    <a:pt x="263026" y="600113"/>
                    <a:pt x="189684" y="705840"/>
                    <a:pt x="136344" y="816330"/>
                  </a:cubicBezTo>
                  <a:cubicBezTo>
                    <a:pt x="107769" y="883005"/>
                    <a:pt x="89671" y="949680"/>
                    <a:pt x="76336" y="1021118"/>
                  </a:cubicBezTo>
                  <a:cubicBezTo>
                    <a:pt x="61096" y="1095413"/>
                    <a:pt x="62049" y="1269720"/>
                    <a:pt x="58239" y="1309725"/>
                  </a:cubicBezTo>
                  <a:cubicBezTo>
                    <a:pt x="51571" y="1352588"/>
                    <a:pt x="66811" y="1437360"/>
                    <a:pt x="29664" y="1443075"/>
                  </a:cubicBezTo>
                  <a:cubicBezTo>
                    <a:pt x="-6531" y="1444028"/>
                    <a:pt x="136" y="1383068"/>
                    <a:pt x="1089" y="1345920"/>
                  </a:cubicBezTo>
                  <a:cubicBezTo>
                    <a:pt x="2041" y="1313535"/>
                    <a:pt x="-2721" y="1153515"/>
                    <a:pt x="9661" y="1103985"/>
                  </a:cubicBezTo>
                  <a:cubicBezTo>
                    <a:pt x="15376" y="1044930"/>
                    <a:pt x="26806" y="962063"/>
                    <a:pt x="43951" y="905865"/>
                  </a:cubicBezTo>
                  <a:cubicBezTo>
                    <a:pt x="99196" y="742035"/>
                    <a:pt x="186826" y="599160"/>
                    <a:pt x="303031" y="471525"/>
                  </a:cubicBezTo>
                  <a:cubicBezTo>
                    <a:pt x="336369" y="435330"/>
                    <a:pt x="368754" y="406755"/>
                    <a:pt x="419236" y="368655"/>
                  </a:cubicBezTo>
                  <a:cubicBezTo>
                    <a:pt x="433524" y="358178"/>
                    <a:pt x="448764" y="350558"/>
                    <a:pt x="458289" y="334365"/>
                  </a:cubicBezTo>
                  <a:cubicBezTo>
                    <a:pt x="457336" y="284835"/>
                    <a:pt x="472576" y="50520"/>
                    <a:pt x="475434" y="36233"/>
                  </a:cubicBezTo>
                  <a:cubicBezTo>
                    <a:pt x="478291" y="16230"/>
                    <a:pt x="486864" y="-915"/>
                    <a:pt x="510676" y="38"/>
                  </a:cubicBezTo>
                  <a:cubicBezTo>
                    <a:pt x="536394" y="990"/>
                    <a:pt x="544966" y="19088"/>
                    <a:pt x="544014" y="42900"/>
                  </a:cubicBezTo>
                  <a:cubicBezTo>
                    <a:pt x="541156" y="108623"/>
                    <a:pt x="530679" y="271500"/>
                    <a:pt x="530679" y="286740"/>
                  </a:cubicBezTo>
                  <a:cubicBezTo>
                    <a:pt x="523059" y="335318"/>
                    <a:pt x="554491" y="361035"/>
                    <a:pt x="589734" y="383895"/>
                  </a:cubicBezTo>
                  <a:cubicBezTo>
                    <a:pt x="650694" y="426758"/>
                    <a:pt x="704034" y="478193"/>
                    <a:pt x="750706" y="536295"/>
                  </a:cubicBezTo>
                  <a:cubicBezTo>
                    <a:pt x="760231" y="548678"/>
                    <a:pt x="776424" y="562965"/>
                    <a:pt x="789759" y="584873"/>
                  </a:cubicBezTo>
                  <a:cubicBezTo>
                    <a:pt x="827859" y="652500"/>
                    <a:pt x="859291" y="706793"/>
                    <a:pt x="891676" y="777278"/>
                  </a:cubicBezTo>
                  <a:cubicBezTo>
                    <a:pt x="951684" y="906818"/>
                    <a:pt x="982164" y="1043978"/>
                    <a:pt x="993594" y="1185900"/>
                  </a:cubicBezTo>
                  <a:cubicBezTo>
                    <a:pt x="994546" y="1200188"/>
                    <a:pt x="1001214" y="1371638"/>
                    <a:pt x="1001214" y="1403070"/>
                  </a:cubicBezTo>
                  <a:cubicBezTo>
                    <a:pt x="1001214" y="1418310"/>
                    <a:pt x="994546" y="1449743"/>
                    <a:pt x="972639" y="1440218"/>
                  </a:cubicBezTo>
                  <a:cubicBezTo>
                    <a:pt x="948826" y="1436408"/>
                    <a:pt x="953589" y="1413548"/>
                    <a:pt x="956446" y="1394498"/>
                  </a:cubicBezTo>
                  <a:cubicBezTo>
                    <a:pt x="954541" y="1360208"/>
                    <a:pt x="954541" y="1331633"/>
                    <a:pt x="954541" y="1300200"/>
                  </a:cubicBezTo>
                  <a:close/>
                </a:path>
              </a:pathLst>
            </a:custGeom>
            <a:solidFill>
              <a:srgbClr val="44B5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:a16="http://schemas.microsoft.com/office/drawing/2014/main" id="{E02AD7BB-FA8A-4DDF-BE5C-8B445515FE0E}"/>
              </a:ext>
            </a:extLst>
          </p:cNvPr>
          <p:cNvGrpSpPr/>
          <p:nvPr/>
        </p:nvGrpSpPr>
        <p:grpSpPr>
          <a:xfrm rot="21334132">
            <a:off x="842984" y="2867229"/>
            <a:ext cx="339408" cy="694850"/>
            <a:chOff x="7528445" y="2305877"/>
            <a:chExt cx="561155" cy="1148822"/>
          </a:xfrm>
        </p:grpSpPr>
        <p:sp>
          <p:nvSpPr>
            <p:cNvPr id="21" name="Freeform: Shape 31">
              <a:extLst>
                <a:ext uri="{FF2B5EF4-FFF2-40B4-BE49-F238E27FC236}">
                  <a16:creationId xmlns:a16="http://schemas.microsoft.com/office/drawing/2014/main" id="{319AD4A0-17FB-44FA-822B-630D0B5CB6B0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rgbClr val="662D9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32">
              <a:extLst>
                <a:ext uri="{FF2B5EF4-FFF2-40B4-BE49-F238E27FC236}">
                  <a16:creationId xmlns:a16="http://schemas.microsoft.com/office/drawing/2014/main" id="{E3D8792F-0C97-4541-B31A-23E0DDAA333E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33">
            <a:extLst>
              <a:ext uri="{FF2B5EF4-FFF2-40B4-BE49-F238E27FC236}">
                <a16:creationId xmlns:a16="http://schemas.microsoft.com/office/drawing/2014/main" id="{579B23FA-D76B-464B-B316-3F37929DF9E4}"/>
              </a:ext>
            </a:extLst>
          </p:cNvPr>
          <p:cNvGrpSpPr/>
          <p:nvPr/>
        </p:nvGrpSpPr>
        <p:grpSpPr>
          <a:xfrm>
            <a:off x="770144" y="4464460"/>
            <a:ext cx="438583" cy="812923"/>
            <a:chOff x="1624045" y="1828164"/>
            <a:chExt cx="1040665" cy="1837790"/>
          </a:xfrm>
        </p:grpSpPr>
        <p:sp>
          <p:nvSpPr>
            <p:cNvPr id="24" name="Freeform: Shape 34">
              <a:extLst>
                <a:ext uri="{FF2B5EF4-FFF2-40B4-BE49-F238E27FC236}">
                  <a16:creationId xmlns:a16="http://schemas.microsoft.com/office/drawing/2014/main" id="{0055627E-796E-4EAA-B697-EFF88E0E4FA2}"/>
                </a:ext>
              </a:extLst>
            </p:cNvPr>
            <p:cNvSpPr/>
            <p:nvPr/>
          </p:nvSpPr>
          <p:spPr>
            <a:xfrm>
              <a:off x="1993856" y="2624160"/>
              <a:ext cx="242621" cy="316811"/>
            </a:xfrm>
            <a:custGeom>
              <a:avLst/>
              <a:gdLst>
                <a:gd name="connsiteX0" fmla="*/ 189033 w 242621"/>
                <a:gd name="connsiteY0" fmla="*/ 2023 h 316811"/>
                <a:gd name="connsiteX1" fmla="*/ 192642 w 242621"/>
                <a:gd name="connsiteY1" fmla="*/ 4028 h 316811"/>
                <a:gd name="connsiteX2" fmla="*/ 203470 w 242621"/>
                <a:gd name="connsiteY2" fmla="*/ 57565 h 316811"/>
                <a:gd name="connsiteX3" fmla="*/ 209285 w 242621"/>
                <a:gd name="connsiteY3" fmla="*/ 125138 h 316811"/>
                <a:gd name="connsiteX4" fmla="*/ 210889 w 242621"/>
                <a:gd name="connsiteY4" fmla="*/ 130552 h 316811"/>
                <a:gd name="connsiteX5" fmla="*/ 199460 w 242621"/>
                <a:gd name="connsiteY5" fmla="*/ 183287 h 316811"/>
                <a:gd name="connsiteX6" fmla="*/ 205275 w 242621"/>
                <a:gd name="connsiteY6" fmla="*/ 189703 h 316811"/>
                <a:gd name="connsiteX7" fmla="*/ 216704 w 242621"/>
                <a:gd name="connsiteY7" fmla="*/ 194516 h 316811"/>
                <a:gd name="connsiteX8" fmla="*/ 230940 w 242621"/>
                <a:gd name="connsiteY8" fmla="*/ 219780 h 316811"/>
                <a:gd name="connsiteX9" fmla="*/ 243172 w 242621"/>
                <a:gd name="connsiteY9" fmla="*/ 260886 h 316811"/>
                <a:gd name="connsiteX10" fmla="*/ 243573 w 242621"/>
                <a:gd name="connsiteY10" fmla="*/ 265097 h 316811"/>
                <a:gd name="connsiteX11" fmla="*/ 235953 w 242621"/>
                <a:gd name="connsiteY11" fmla="*/ 256675 h 316811"/>
                <a:gd name="connsiteX12" fmla="*/ 212694 w 242621"/>
                <a:gd name="connsiteY12" fmla="*/ 199328 h 316811"/>
                <a:gd name="connsiteX13" fmla="*/ 202066 w 242621"/>
                <a:gd name="connsiteY13" fmla="*/ 195117 h 316811"/>
                <a:gd name="connsiteX14" fmla="*/ 197254 w 242621"/>
                <a:gd name="connsiteY14" fmla="*/ 207349 h 316811"/>
                <a:gd name="connsiteX15" fmla="*/ 128678 w 242621"/>
                <a:gd name="connsiteY15" fmla="*/ 250258 h 316811"/>
                <a:gd name="connsiteX16" fmla="*/ 97799 w 242621"/>
                <a:gd name="connsiteY16" fmla="*/ 244644 h 316811"/>
                <a:gd name="connsiteX17" fmla="*/ 69126 w 242621"/>
                <a:gd name="connsiteY17" fmla="*/ 222187 h 316811"/>
                <a:gd name="connsiteX18" fmla="*/ 60103 w 242621"/>
                <a:gd name="connsiteY18" fmla="*/ 208953 h 316811"/>
                <a:gd name="connsiteX19" fmla="*/ 52283 w 242621"/>
                <a:gd name="connsiteY19" fmla="*/ 210958 h 316811"/>
                <a:gd name="connsiteX20" fmla="*/ 48072 w 242621"/>
                <a:gd name="connsiteY20" fmla="*/ 212361 h 316811"/>
                <a:gd name="connsiteX21" fmla="*/ 43661 w 242621"/>
                <a:gd name="connsiteY21" fmla="*/ 217775 h 316811"/>
                <a:gd name="connsiteX22" fmla="*/ 34437 w 242621"/>
                <a:gd name="connsiteY22" fmla="*/ 246248 h 316811"/>
                <a:gd name="connsiteX23" fmla="*/ 20000 w 242621"/>
                <a:gd name="connsiteY23" fmla="*/ 286752 h 316811"/>
                <a:gd name="connsiteX24" fmla="*/ 17794 w 242621"/>
                <a:gd name="connsiteY24" fmla="*/ 297379 h 316811"/>
                <a:gd name="connsiteX25" fmla="*/ 12381 w 242621"/>
                <a:gd name="connsiteY25" fmla="*/ 308407 h 316811"/>
                <a:gd name="connsiteX26" fmla="*/ 350 w 242621"/>
                <a:gd name="connsiteY26" fmla="*/ 318233 h 316811"/>
                <a:gd name="connsiteX27" fmla="*/ 751 w 242621"/>
                <a:gd name="connsiteY27" fmla="*/ 315225 h 316811"/>
                <a:gd name="connsiteX28" fmla="*/ 32031 w 242621"/>
                <a:gd name="connsiteY28" fmla="*/ 234217 h 316811"/>
                <a:gd name="connsiteX29" fmla="*/ 39049 w 242621"/>
                <a:gd name="connsiteY29" fmla="*/ 213364 h 316811"/>
                <a:gd name="connsiteX30" fmla="*/ 52082 w 242621"/>
                <a:gd name="connsiteY30" fmla="*/ 199729 h 316811"/>
                <a:gd name="connsiteX31" fmla="*/ 56293 w 242621"/>
                <a:gd name="connsiteY31" fmla="*/ 184490 h 316811"/>
                <a:gd name="connsiteX32" fmla="*/ 120457 w 242621"/>
                <a:gd name="connsiteY32" fmla="*/ 149601 h 316811"/>
                <a:gd name="connsiteX33" fmla="*/ 128077 w 242621"/>
                <a:gd name="connsiteY33" fmla="*/ 140778 h 316811"/>
                <a:gd name="connsiteX34" fmla="*/ 134092 w 242621"/>
                <a:gd name="connsiteY34" fmla="*/ 127344 h 316811"/>
                <a:gd name="connsiteX35" fmla="*/ 144519 w 242621"/>
                <a:gd name="connsiteY35" fmla="*/ 111102 h 316811"/>
                <a:gd name="connsiteX36" fmla="*/ 153542 w 242621"/>
                <a:gd name="connsiteY36" fmla="*/ 93858 h 316811"/>
                <a:gd name="connsiteX37" fmla="*/ 173593 w 242621"/>
                <a:gd name="connsiteY37" fmla="*/ 40321 h 316811"/>
                <a:gd name="connsiteX38" fmla="*/ 182616 w 242621"/>
                <a:gd name="connsiteY38" fmla="*/ 10645 h 316811"/>
                <a:gd name="connsiteX39" fmla="*/ 189033 w 242621"/>
                <a:gd name="connsiteY39" fmla="*/ 2023 h 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621" h="316811">
                  <a:moveTo>
                    <a:pt x="189033" y="2023"/>
                  </a:moveTo>
                  <a:cubicBezTo>
                    <a:pt x="193244" y="-3191"/>
                    <a:pt x="192442" y="3226"/>
                    <a:pt x="192642" y="4028"/>
                  </a:cubicBezTo>
                  <a:cubicBezTo>
                    <a:pt x="197254" y="21673"/>
                    <a:pt x="200863" y="39519"/>
                    <a:pt x="203470" y="57565"/>
                  </a:cubicBezTo>
                  <a:cubicBezTo>
                    <a:pt x="206678" y="80022"/>
                    <a:pt x="208483" y="102480"/>
                    <a:pt x="209285" y="125138"/>
                  </a:cubicBezTo>
                  <a:cubicBezTo>
                    <a:pt x="209285" y="127143"/>
                    <a:pt x="209084" y="129148"/>
                    <a:pt x="210889" y="130552"/>
                  </a:cubicBezTo>
                  <a:cubicBezTo>
                    <a:pt x="207079" y="148197"/>
                    <a:pt x="203470" y="165842"/>
                    <a:pt x="199460" y="183287"/>
                  </a:cubicBezTo>
                  <a:cubicBezTo>
                    <a:pt x="198257" y="188701"/>
                    <a:pt x="198858" y="191508"/>
                    <a:pt x="205275" y="189703"/>
                  </a:cubicBezTo>
                  <a:cubicBezTo>
                    <a:pt x="210087" y="188300"/>
                    <a:pt x="213696" y="190907"/>
                    <a:pt x="216704" y="194516"/>
                  </a:cubicBezTo>
                  <a:cubicBezTo>
                    <a:pt x="223120" y="202135"/>
                    <a:pt x="227732" y="210757"/>
                    <a:pt x="230940" y="219780"/>
                  </a:cubicBezTo>
                  <a:cubicBezTo>
                    <a:pt x="235753" y="233215"/>
                    <a:pt x="240164" y="246850"/>
                    <a:pt x="243172" y="260886"/>
                  </a:cubicBezTo>
                  <a:cubicBezTo>
                    <a:pt x="244174" y="262289"/>
                    <a:pt x="244174" y="263693"/>
                    <a:pt x="243573" y="265097"/>
                  </a:cubicBezTo>
                  <a:cubicBezTo>
                    <a:pt x="237357" y="265498"/>
                    <a:pt x="236755" y="260284"/>
                    <a:pt x="235953" y="256675"/>
                  </a:cubicBezTo>
                  <a:cubicBezTo>
                    <a:pt x="231341" y="236223"/>
                    <a:pt x="222519" y="217575"/>
                    <a:pt x="212694" y="199328"/>
                  </a:cubicBezTo>
                  <a:cubicBezTo>
                    <a:pt x="210488" y="195117"/>
                    <a:pt x="207079" y="192711"/>
                    <a:pt x="202066" y="195117"/>
                  </a:cubicBezTo>
                  <a:cubicBezTo>
                    <a:pt x="200462" y="199128"/>
                    <a:pt x="198257" y="203138"/>
                    <a:pt x="197254" y="207349"/>
                  </a:cubicBezTo>
                  <a:cubicBezTo>
                    <a:pt x="191439" y="233816"/>
                    <a:pt x="157552" y="254670"/>
                    <a:pt x="128678" y="250258"/>
                  </a:cubicBezTo>
                  <a:cubicBezTo>
                    <a:pt x="118252" y="248654"/>
                    <a:pt x="107825" y="247652"/>
                    <a:pt x="97799" y="244644"/>
                  </a:cubicBezTo>
                  <a:cubicBezTo>
                    <a:pt x="85367" y="240834"/>
                    <a:pt x="75542" y="233816"/>
                    <a:pt x="69126" y="222187"/>
                  </a:cubicBezTo>
                  <a:cubicBezTo>
                    <a:pt x="66519" y="217575"/>
                    <a:pt x="63913" y="212762"/>
                    <a:pt x="60103" y="208953"/>
                  </a:cubicBezTo>
                  <a:cubicBezTo>
                    <a:pt x="56293" y="205143"/>
                    <a:pt x="53486" y="204742"/>
                    <a:pt x="52283" y="210958"/>
                  </a:cubicBezTo>
                  <a:cubicBezTo>
                    <a:pt x="51080" y="212161"/>
                    <a:pt x="49676" y="212161"/>
                    <a:pt x="48072" y="212361"/>
                  </a:cubicBezTo>
                  <a:cubicBezTo>
                    <a:pt x="45064" y="212963"/>
                    <a:pt x="44663" y="215570"/>
                    <a:pt x="43661" y="217775"/>
                  </a:cubicBezTo>
                  <a:cubicBezTo>
                    <a:pt x="39650" y="226999"/>
                    <a:pt x="37244" y="236624"/>
                    <a:pt x="34437" y="246248"/>
                  </a:cubicBezTo>
                  <a:cubicBezTo>
                    <a:pt x="30627" y="260084"/>
                    <a:pt x="25614" y="273518"/>
                    <a:pt x="20000" y="286752"/>
                  </a:cubicBezTo>
                  <a:cubicBezTo>
                    <a:pt x="18597" y="290161"/>
                    <a:pt x="17594" y="293569"/>
                    <a:pt x="17794" y="297379"/>
                  </a:cubicBezTo>
                  <a:cubicBezTo>
                    <a:pt x="16190" y="301189"/>
                    <a:pt x="14185" y="304798"/>
                    <a:pt x="12381" y="308407"/>
                  </a:cubicBezTo>
                  <a:cubicBezTo>
                    <a:pt x="7769" y="310814"/>
                    <a:pt x="6766" y="317832"/>
                    <a:pt x="350" y="318233"/>
                  </a:cubicBezTo>
                  <a:cubicBezTo>
                    <a:pt x="-252" y="317230"/>
                    <a:pt x="-51" y="316227"/>
                    <a:pt x="751" y="315225"/>
                  </a:cubicBezTo>
                  <a:cubicBezTo>
                    <a:pt x="15388" y="289760"/>
                    <a:pt x="24612" y="262490"/>
                    <a:pt x="32031" y="234217"/>
                  </a:cubicBezTo>
                  <a:cubicBezTo>
                    <a:pt x="33836" y="227199"/>
                    <a:pt x="36643" y="220382"/>
                    <a:pt x="39049" y="213364"/>
                  </a:cubicBezTo>
                  <a:cubicBezTo>
                    <a:pt x="41455" y="206948"/>
                    <a:pt x="43460" y="201333"/>
                    <a:pt x="52082" y="199729"/>
                  </a:cubicBezTo>
                  <a:cubicBezTo>
                    <a:pt x="60303" y="198125"/>
                    <a:pt x="57897" y="190505"/>
                    <a:pt x="56293" y="184490"/>
                  </a:cubicBezTo>
                  <a:cubicBezTo>
                    <a:pt x="81959" y="180680"/>
                    <a:pt x="102612" y="167647"/>
                    <a:pt x="120457" y="149601"/>
                  </a:cubicBezTo>
                  <a:cubicBezTo>
                    <a:pt x="123265" y="146794"/>
                    <a:pt x="125671" y="143786"/>
                    <a:pt x="128077" y="140778"/>
                  </a:cubicBezTo>
                  <a:cubicBezTo>
                    <a:pt x="128277" y="135565"/>
                    <a:pt x="131085" y="131354"/>
                    <a:pt x="134092" y="127344"/>
                  </a:cubicBezTo>
                  <a:cubicBezTo>
                    <a:pt x="138103" y="122130"/>
                    <a:pt x="140910" y="116516"/>
                    <a:pt x="144519" y="111102"/>
                  </a:cubicBezTo>
                  <a:cubicBezTo>
                    <a:pt x="149532" y="106490"/>
                    <a:pt x="150735" y="99673"/>
                    <a:pt x="153542" y="93858"/>
                  </a:cubicBezTo>
                  <a:cubicBezTo>
                    <a:pt x="161763" y="76614"/>
                    <a:pt x="169784" y="59169"/>
                    <a:pt x="173593" y="40321"/>
                  </a:cubicBezTo>
                  <a:cubicBezTo>
                    <a:pt x="180812" y="31699"/>
                    <a:pt x="178807" y="20269"/>
                    <a:pt x="182616" y="10645"/>
                  </a:cubicBezTo>
                  <a:cubicBezTo>
                    <a:pt x="184622" y="7437"/>
                    <a:pt x="184421" y="3226"/>
                    <a:pt x="189033" y="2023"/>
                  </a:cubicBezTo>
                  <a:close/>
                </a:path>
              </a:pathLst>
            </a:custGeom>
            <a:solidFill>
              <a:srgbClr val="DBDBDB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5">
              <a:extLst>
                <a:ext uri="{FF2B5EF4-FFF2-40B4-BE49-F238E27FC236}">
                  <a16:creationId xmlns:a16="http://schemas.microsoft.com/office/drawing/2014/main" id="{AADBF5A1-E308-4AAC-8D0A-2E63EE964DA7}"/>
                </a:ext>
              </a:extLst>
            </p:cNvPr>
            <p:cNvSpPr/>
            <p:nvPr/>
          </p:nvSpPr>
          <p:spPr>
            <a:xfrm>
              <a:off x="1886240" y="1828164"/>
              <a:ext cx="537376" cy="982516"/>
            </a:xfrm>
            <a:custGeom>
              <a:avLst/>
              <a:gdLst>
                <a:gd name="connsiteX0" fmla="*/ 536062 w 537376"/>
                <a:gd name="connsiteY0" fmla="*/ 24639 h 982516"/>
                <a:gd name="connsiteX1" fmla="*/ 532252 w 537376"/>
                <a:gd name="connsiteY1" fmla="*/ 26844 h 982516"/>
                <a:gd name="connsiteX2" fmla="*/ 526637 w 537376"/>
                <a:gd name="connsiteY2" fmla="*/ 38674 h 982516"/>
                <a:gd name="connsiteX3" fmla="*/ 521825 w 537376"/>
                <a:gd name="connsiteY3" fmla="*/ 47698 h 982516"/>
                <a:gd name="connsiteX4" fmla="*/ 398910 w 537376"/>
                <a:gd name="connsiteY4" fmla="*/ 343856 h 982516"/>
                <a:gd name="connsiteX5" fmla="*/ 299255 w 537376"/>
                <a:gd name="connsiteY5" fmla="*/ 708189 h 982516"/>
                <a:gd name="connsiteX6" fmla="*/ 283014 w 537376"/>
                <a:gd name="connsiteY6" fmla="*/ 783983 h 982516"/>
                <a:gd name="connsiteX7" fmla="*/ 283014 w 537376"/>
                <a:gd name="connsiteY7" fmla="*/ 783983 h 982516"/>
                <a:gd name="connsiteX8" fmla="*/ 266170 w 537376"/>
                <a:gd name="connsiteY8" fmla="*/ 859376 h 982516"/>
                <a:gd name="connsiteX9" fmla="*/ 265769 w 537376"/>
                <a:gd name="connsiteY9" fmla="*/ 854364 h 982516"/>
                <a:gd name="connsiteX10" fmla="*/ 263764 w 537376"/>
                <a:gd name="connsiteY10" fmla="*/ 779772 h 982516"/>
                <a:gd name="connsiteX11" fmla="*/ 252937 w 537376"/>
                <a:gd name="connsiteY11" fmla="*/ 657259 h 982516"/>
                <a:gd name="connsiteX12" fmla="*/ 246119 w 537376"/>
                <a:gd name="connsiteY12" fmla="*/ 456745 h 982516"/>
                <a:gd name="connsiteX13" fmla="*/ 252335 w 537376"/>
                <a:gd name="connsiteY13" fmla="*/ 340648 h 982516"/>
                <a:gd name="connsiteX14" fmla="*/ 264967 w 537376"/>
                <a:gd name="connsiteY14" fmla="*/ 256833 h 982516"/>
                <a:gd name="connsiteX15" fmla="*/ 263564 w 537376"/>
                <a:gd name="connsiteY15" fmla="*/ 251419 h 982516"/>
                <a:gd name="connsiteX16" fmla="*/ 259353 w 537376"/>
                <a:gd name="connsiteY16" fmla="*/ 255430 h 982516"/>
                <a:gd name="connsiteX17" fmla="*/ 252736 w 537376"/>
                <a:gd name="connsiteY17" fmla="*/ 274679 h 982516"/>
                <a:gd name="connsiteX18" fmla="*/ 251132 w 537376"/>
                <a:gd name="connsiteY18" fmla="*/ 278689 h 982516"/>
                <a:gd name="connsiteX19" fmla="*/ 223461 w 537376"/>
                <a:gd name="connsiteY19" fmla="*/ 433686 h 982516"/>
                <a:gd name="connsiteX20" fmla="*/ 223662 w 537376"/>
                <a:gd name="connsiteY20" fmla="*/ 595501 h 982516"/>
                <a:gd name="connsiteX21" fmla="*/ 230880 w 537376"/>
                <a:gd name="connsiteY21" fmla="*/ 810652 h 982516"/>
                <a:gd name="connsiteX22" fmla="*/ 230680 w 537376"/>
                <a:gd name="connsiteY22" fmla="*/ 827896 h 982516"/>
                <a:gd name="connsiteX23" fmla="*/ 229878 w 537376"/>
                <a:gd name="connsiteY23" fmla="*/ 827294 h 982516"/>
                <a:gd name="connsiteX24" fmla="*/ 229477 w 537376"/>
                <a:gd name="connsiteY24" fmla="*/ 826693 h 982516"/>
                <a:gd name="connsiteX25" fmla="*/ 228875 w 537376"/>
                <a:gd name="connsiteY25" fmla="*/ 818672 h 982516"/>
                <a:gd name="connsiteX26" fmla="*/ 203009 w 537376"/>
                <a:gd name="connsiteY26" fmla="*/ 641418 h 982516"/>
                <a:gd name="connsiteX27" fmla="*/ 157292 w 537376"/>
                <a:gd name="connsiteY27" fmla="*/ 418046 h 982516"/>
                <a:gd name="connsiteX28" fmla="*/ 46207 w 537376"/>
                <a:gd name="connsiteY28" fmla="*/ 16417 h 982516"/>
                <a:gd name="connsiteX29" fmla="*/ 41796 w 537376"/>
                <a:gd name="connsiteY29" fmla="*/ 3184 h 982516"/>
                <a:gd name="connsiteX30" fmla="*/ 35981 w 537376"/>
                <a:gd name="connsiteY30" fmla="*/ 3585 h 982516"/>
                <a:gd name="connsiteX31" fmla="*/ 36583 w 537376"/>
                <a:gd name="connsiteY31" fmla="*/ 10803 h 982516"/>
                <a:gd name="connsiteX32" fmla="*/ 88917 w 537376"/>
                <a:gd name="connsiteY32" fmla="*/ 269466 h 982516"/>
                <a:gd name="connsiteX33" fmla="*/ 148469 w 537376"/>
                <a:gd name="connsiteY33" fmla="*/ 565424 h 982516"/>
                <a:gd name="connsiteX34" fmla="*/ 193384 w 537376"/>
                <a:gd name="connsiteY34" fmla="*/ 835114 h 982516"/>
                <a:gd name="connsiteX35" fmla="*/ 196993 w 537376"/>
                <a:gd name="connsiteY35" fmla="*/ 862785 h 982516"/>
                <a:gd name="connsiteX36" fmla="*/ 194387 w 537376"/>
                <a:gd name="connsiteY36" fmla="*/ 858173 h 982516"/>
                <a:gd name="connsiteX37" fmla="*/ 144058 w 537376"/>
                <a:gd name="connsiteY37" fmla="*/ 707187 h 982516"/>
                <a:gd name="connsiteX38" fmla="*/ 109168 w 537376"/>
                <a:gd name="connsiteY38" fmla="*/ 636405 h 982516"/>
                <a:gd name="connsiteX39" fmla="*/ 40192 w 537376"/>
                <a:gd name="connsiteY39" fmla="*/ 543768 h 982516"/>
                <a:gd name="connsiteX40" fmla="*/ 40192 w 537376"/>
                <a:gd name="connsiteY40" fmla="*/ 543768 h 982516"/>
                <a:gd name="connsiteX41" fmla="*/ 22346 w 537376"/>
                <a:gd name="connsiteY41" fmla="*/ 526524 h 982516"/>
                <a:gd name="connsiteX42" fmla="*/ 9112 w 537376"/>
                <a:gd name="connsiteY42" fmla="*/ 516298 h 982516"/>
                <a:gd name="connsiteX43" fmla="*/ 1292 w 537376"/>
                <a:gd name="connsiteY43" fmla="*/ 514493 h 982516"/>
                <a:gd name="connsiteX44" fmla="*/ 2495 w 537376"/>
                <a:gd name="connsiteY44" fmla="*/ 522313 h 982516"/>
                <a:gd name="connsiteX45" fmla="*/ 13323 w 537376"/>
                <a:gd name="connsiteY45" fmla="*/ 536951 h 982516"/>
                <a:gd name="connsiteX46" fmla="*/ 53626 w 537376"/>
                <a:gd name="connsiteY46" fmla="*/ 595300 h 982516"/>
                <a:gd name="connsiteX47" fmla="*/ 110572 w 537376"/>
                <a:gd name="connsiteY47" fmla="*/ 735860 h 982516"/>
                <a:gd name="connsiteX48" fmla="*/ 164711 w 537376"/>
                <a:gd name="connsiteY48" fmla="*/ 980487 h 982516"/>
                <a:gd name="connsiteX49" fmla="*/ 177744 w 537376"/>
                <a:gd name="connsiteY49" fmla="*/ 981690 h 982516"/>
                <a:gd name="connsiteX50" fmla="*/ 230279 w 537376"/>
                <a:gd name="connsiteY50" fmla="*/ 949607 h 982516"/>
                <a:gd name="connsiteX51" fmla="*/ 239101 w 537376"/>
                <a:gd name="connsiteY51" fmla="*/ 936574 h 982516"/>
                <a:gd name="connsiteX52" fmla="*/ 238901 w 537376"/>
                <a:gd name="connsiteY52" fmla="*/ 934368 h 982516"/>
                <a:gd name="connsiteX53" fmla="*/ 255944 w 537376"/>
                <a:gd name="connsiteY53" fmla="*/ 909104 h 982516"/>
                <a:gd name="connsiteX54" fmla="*/ 286222 w 537376"/>
                <a:gd name="connsiteY54" fmla="*/ 838523 h 982516"/>
                <a:gd name="connsiteX55" fmla="*/ 296448 w 537376"/>
                <a:gd name="connsiteY55" fmla="*/ 800225 h 982516"/>
                <a:gd name="connsiteX56" fmla="*/ 298654 w 537376"/>
                <a:gd name="connsiteY56" fmla="*/ 803634 h 982516"/>
                <a:gd name="connsiteX57" fmla="*/ 307877 w 537376"/>
                <a:gd name="connsiteY57" fmla="*/ 855968 h 982516"/>
                <a:gd name="connsiteX58" fmla="*/ 313692 w 537376"/>
                <a:gd name="connsiteY58" fmla="*/ 918327 h 982516"/>
                <a:gd name="connsiteX59" fmla="*/ 318505 w 537376"/>
                <a:gd name="connsiteY59" fmla="*/ 926348 h 982516"/>
                <a:gd name="connsiteX60" fmla="*/ 330134 w 537376"/>
                <a:gd name="connsiteY60" fmla="*/ 857973 h 982516"/>
                <a:gd name="connsiteX61" fmla="*/ 365425 w 537376"/>
                <a:gd name="connsiteY61" fmla="*/ 623773 h 982516"/>
                <a:gd name="connsiteX62" fmla="*/ 408736 w 537376"/>
                <a:gd name="connsiteY62" fmla="*/ 417043 h 982516"/>
                <a:gd name="connsiteX63" fmla="*/ 531851 w 537376"/>
                <a:gd name="connsiteY63" fmla="*/ 43687 h 982516"/>
                <a:gd name="connsiteX64" fmla="*/ 537465 w 537376"/>
                <a:gd name="connsiteY64" fmla="*/ 29451 h 982516"/>
                <a:gd name="connsiteX65" fmla="*/ 536062 w 537376"/>
                <a:gd name="connsiteY65" fmla="*/ 24639 h 9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37376" h="982516">
                  <a:moveTo>
                    <a:pt x="536062" y="24639"/>
                  </a:moveTo>
                  <a:cubicBezTo>
                    <a:pt x="533856" y="23636"/>
                    <a:pt x="533054" y="25441"/>
                    <a:pt x="532252" y="26844"/>
                  </a:cubicBezTo>
                  <a:cubicBezTo>
                    <a:pt x="530247" y="30854"/>
                    <a:pt x="528442" y="34664"/>
                    <a:pt x="526637" y="38674"/>
                  </a:cubicBezTo>
                  <a:cubicBezTo>
                    <a:pt x="525033" y="41682"/>
                    <a:pt x="523429" y="44690"/>
                    <a:pt x="521825" y="47698"/>
                  </a:cubicBezTo>
                  <a:cubicBezTo>
                    <a:pt x="472900" y="143142"/>
                    <a:pt x="432998" y="242396"/>
                    <a:pt x="398910" y="343856"/>
                  </a:cubicBezTo>
                  <a:cubicBezTo>
                    <a:pt x="358808" y="463362"/>
                    <a:pt x="327127" y="585274"/>
                    <a:pt x="299255" y="708189"/>
                  </a:cubicBezTo>
                  <a:cubicBezTo>
                    <a:pt x="293641" y="733454"/>
                    <a:pt x="287224" y="758518"/>
                    <a:pt x="283014" y="783983"/>
                  </a:cubicBezTo>
                  <a:lnTo>
                    <a:pt x="283014" y="783983"/>
                  </a:lnTo>
                  <a:cubicBezTo>
                    <a:pt x="276196" y="808847"/>
                    <a:pt x="272386" y="834312"/>
                    <a:pt x="266170" y="859376"/>
                  </a:cubicBezTo>
                  <a:cubicBezTo>
                    <a:pt x="265769" y="857572"/>
                    <a:pt x="265769" y="855968"/>
                    <a:pt x="265769" y="854364"/>
                  </a:cubicBezTo>
                  <a:cubicBezTo>
                    <a:pt x="266371" y="829500"/>
                    <a:pt x="265569" y="804636"/>
                    <a:pt x="263764" y="779772"/>
                  </a:cubicBezTo>
                  <a:cubicBezTo>
                    <a:pt x="260556" y="738868"/>
                    <a:pt x="255944" y="698163"/>
                    <a:pt x="252937" y="657259"/>
                  </a:cubicBezTo>
                  <a:cubicBezTo>
                    <a:pt x="248124" y="590488"/>
                    <a:pt x="245117" y="523717"/>
                    <a:pt x="246119" y="456745"/>
                  </a:cubicBezTo>
                  <a:cubicBezTo>
                    <a:pt x="246721" y="417846"/>
                    <a:pt x="248325" y="379146"/>
                    <a:pt x="252335" y="340648"/>
                  </a:cubicBezTo>
                  <a:cubicBezTo>
                    <a:pt x="255142" y="312576"/>
                    <a:pt x="259554" y="284504"/>
                    <a:pt x="264967" y="256833"/>
                  </a:cubicBezTo>
                  <a:cubicBezTo>
                    <a:pt x="265368" y="254828"/>
                    <a:pt x="266772" y="252221"/>
                    <a:pt x="263564" y="251419"/>
                  </a:cubicBezTo>
                  <a:cubicBezTo>
                    <a:pt x="260556" y="250617"/>
                    <a:pt x="260155" y="253424"/>
                    <a:pt x="259353" y="255430"/>
                  </a:cubicBezTo>
                  <a:cubicBezTo>
                    <a:pt x="257147" y="261846"/>
                    <a:pt x="254942" y="268262"/>
                    <a:pt x="252736" y="274679"/>
                  </a:cubicBezTo>
                  <a:cubicBezTo>
                    <a:pt x="252135" y="276082"/>
                    <a:pt x="251533" y="277286"/>
                    <a:pt x="251132" y="278689"/>
                  </a:cubicBezTo>
                  <a:cubicBezTo>
                    <a:pt x="235091" y="329219"/>
                    <a:pt x="226669" y="380951"/>
                    <a:pt x="223461" y="433686"/>
                  </a:cubicBezTo>
                  <a:cubicBezTo>
                    <a:pt x="220052" y="487624"/>
                    <a:pt x="221255" y="541562"/>
                    <a:pt x="223662" y="595501"/>
                  </a:cubicBezTo>
                  <a:cubicBezTo>
                    <a:pt x="226870" y="667084"/>
                    <a:pt x="229276" y="738868"/>
                    <a:pt x="230880" y="810652"/>
                  </a:cubicBezTo>
                  <a:cubicBezTo>
                    <a:pt x="231682" y="816466"/>
                    <a:pt x="231682" y="822081"/>
                    <a:pt x="230680" y="827896"/>
                  </a:cubicBezTo>
                  <a:cubicBezTo>
                    <a:pt x="230680" y="828297"/>
                    <a:pt x="230078" y="827896"/>
                    <a:pt x="229878" y="827294"/>
                  </a:cubicBezTo>
                  <a:cubicBezTo>
                    <a:pt x="229878" y="827094"/>
                    <a:pt x="229677" y="826893"/>
                    <a:pt x="229477" y="826693"/>
                  </a:cubicBezTo>
                  <a:cubicBezTo>
                    <a:pt x="229276" y="824086"/>
                    <a:pt x="229276" y="821279"/>
                    <a:pt x="228875" y="818672"/>
                  </a:cubicBezTo>
                  <a:cubicBezTo>
                    <a:pt x="221255" y="759521"/>
                    <a:pt x="212834" y="700369"/>
                    <a:pt x="203009" y="641418"/>
                  </a:cubicBezTo>
                  <a:cubicBezTo>
                    <a:pt x="190577" y="566426"/>
                    <a:pt x="176140" y="491635"/>
                    <a:pt x="157292" y="418046"/>
                  </a:cubicBezTo>
                  <a:cubicBezTo>
                    <a:pt x="122803" y="283501"/>
                    <a:pt x="84906" y="149759"/>
                    <a:pt x="46207" y="16417"/>
                  </a:cubicBezTo>
                  <a:cubicBezTo>
                    <a:pt x="45004" y="12006"/>
                    <a:pt x="43601" y="7394"/>
                    <a:pt x="41796" y="3184"/>
                  </a:cubicBezTo>
                  <a:cubicBezTo>
                    <a:pt x="39991" y="-827"/>
                    <a:pt x="37585" y="-1428"/>
                    <a:pt x="35981" y="3585"/>
                  </a:cubicBezTo>
                  <a:cubicBezTo>
                    <a:pt x="36182" y="5991"/>
                    <a:pt x="36182" y="8397"/>
                    <a:pt x="36583" y="10803"/>
                  </a:cubicBezTo>
                  <a:cubicBezTo>
                    <a:pt x="51822" y="97425"/>
                    <a:pt x="71071" y="183245"/>
                    <a:pt x="88917" y="269466"/>
                  </a:cubicBezTo>
                  <a:cubicBezTo>
                    <a:pt x="109369" y="368118"/>
                    <a:pt x="129621" y="466570"/>
                    <a:pt x="148469" y="565424"/>
                  </a:cubicBezTo>
                  <a:cubicBezTo>
                    <a:pt x="165513" y="655053"/>
                    <a:pt x="180752" y="744883"/>
                    <a:pt x="193384" y="835114"/>
                  </a:cubicBezTo>
                  <a:cubicBezTo>
                    <a:pt x="194587" y="844338"/>
                    <a:pt x="195790" y="853561"/>
                    <a:pt x="196993" y="862785"/>
                  </a:cubicBezTo>
                  <a:cubicBezTo>
                    <a:pt x="195389" y="861381"/>
                    <a:pt x="194788" y="859777"/>
                    <a:pt x="194387" y="858173"/>
                  </a:cubicBezTo>
                  <a:cubicBezTo>
                    <a:pt x="181955" y="806441"/>
                    <a:pt x="164911" y="756112"/>
                    <a:pt x="144058" y="707187"/>
                  </a:cubicBezTo>
                  <a:cubicBezTo>
                    <a:pt x="133832" y="682924"/>
                    <a:pt x="122803" y="659063"/>
                    <a:pt x="109168" y="636405"/>
                  </a:cubicBezTo>
                  <a:cubicBezTo>
                    <a:pt x="90521" y="602318"/>
                    <a:pt x="69467" y="570035"/>
                    <a:pt x="40192" y="543768"/>
                  </a:cubicBezTo>
                  <a:cubicBezTo>
                    <a:pt x="40192" y="543768"/>
                    <a:pt x="40192" y="543768"/>
                    <a:pt x="40192" y="543768"/>
                  </a:cubicBezTo>
                  <a:cubicBezTo>
                    <a:pt x="34978" y="537352"/>
                    <a:pt x="28562" y="531938"/>
                    <a:pt x="22346" y="526524"/>
                  </a:cubicBezTo>
                  <a:cubicBezTo>
                    <a:pt x="18135" y="522915"/>
                    <a:pt x="13724" y="519305"/>
                    <a:pt x="9112" y="516298"/>
                  </a:cubicBezTo>
                  <a:cubicBezTo>
                    <a:pt x="6907" y="514894"/>
                    <a:pt x="4099" y="511886"/>
                    <a:pt x="1292" y="514493"/>
                  </a:cubicBezTo>
                  <a:cubicBezTo>
                    <a:pt x="-1515" y="517100"/>
                    <a:pt x="891" y="520107"/>
                    <a:pt x="2495" y="522313"/>
                  </a:cubicBezTo>
                  <a:cubicBezTo>
                    <a:pt x="5904" y="527326"/>
                    <a:pt x="9513" y="532339"/>
                    <a:pt x="13323" y="536951"/>
                  </a:cubicBezTo>
                  <a:cubicBezTo>
                    <a:pt x="28362" y="555398"/>
                    <a:pt x="41796" y="574647"/>
                    <a:pt x="53626" y="595300"/>
                  </a:cubicBezTo>
                  <a:cubicBezTo>
                    <a:pt x="78891" y="639614"/>
                    <a:pt x="96135" y="687135"/>
                    <a:pt x="110572" y="735860"/>
                  </a:cubicBezTo>
                  <a:cubicBezTo>
                    <a:pt x="134433" y="816065"/>
                    <a:pt x="149873" y="898276"/>
                    <a:pt x="164711" y="980487"/>
                  </a:cubicBezTo>
                  <a:cubicBezTo>
                    <a:pt x="168721" y="984296"/>
                    <a:pt x="173333" y="983093"/>
                    <a:pt x="177744" y="981690"/>
                  </a:cubicBezTo>
                  <a:cubicBezTo>
                    <a:pt x="197795" y="975273"/>
                    <a:pt x="215441" y="964646"/>
                    <a:pt x="230279" y="949607"/>
                  </a:cubicBezTo>
                  <a:cubicBezTo>
                    <a:pt x="233888" y="945998"/>
                    <a:pt x="238500" y="942389"/>
                    <a:pt x="239101" y="936574"/>
                  </a:cubicBezTo>
                  <a:cubicBezTo>
                    <a:pt x="239101" y="935772"/>
                    <a:pt x="238901" y="934970"/>
                    <a:pt x="238901" y="934368"/>
                  </a:cubicBezTo>
                  <a:cubicBezTo>
                    <a:pt x="245518" y="926548"/>
                    <a:pt x="251332" y="918327"/>
                    <a:pt x="255944" y="909104"/>
                  </a:cubicBezTo>
                  <a:cubicBezTo>
                    <a:pt x="269780" y="887248"/>
                    <a:pt x="278803" y="863186"/>
                    <a:pt x="286222" y="838523"/>
                  </a:cubicBezTo>
                  <a:cubicBezTo>
                    <a:pt x="290633" y="826091"/>
                    <a:pt x="294042" y="813258"/>
                    <a:pt x="296448" y="800225"/>
                  </a:cubicBezTo>
                  <a:cubicBezTo>
                    <a:pt x="297451" y="801027"/>
                    <a:pt x="298453" y="802029"/>
                    <a:pt x="298654" y="803634"/>
                  </a:cubicBezTo>
                  <a:cubicBezTo>
                    <a:pt x="301060" y="821279"/>
                    <a:pt x="305672" y="838322"/>
                    <a:pt x="307877" y="855968"/>
                  </a:cubicBezTo>
                  <a:cubicBezTo>
                    <a:pt x="310684" y="876821"/>
                    <a:pt x="311687" y="897674"/>
                    <a:pt x="313692" y="918327"/>
                  </a:cubicBezTo>
                  <a:cubicBezTo>
                    <a:pt x="313893" y="921536"/>
                    <a:pt x="312890" y="926147"/>
                    <a:pt x="318505" y="926348"/>
                  </a:cubicBezTo>
                  <a:cubicBezTo>
                    <a:pt x="322314" y="903489"/>
                    <a:pt x="326525" y="880831"/>
                    <a:pt x="330134" y="857973"/>
                  </a:cubicBezTo>
                  <a:cubicBezTo>
                    <a:pt x="342366" y="779973"/>
                    <a:pt x="352391" y="701572"/>
                    <a:pt x="365425" y="623773"/>
                  </a:cubicBezTo>
                  <a:cubicBezTo>
                    <a:pt x="377054" y="554195"/>
                    <a:pt x="391491" y="485419"/>
                    <a:pt x="408736" y="417043"/>
                  </a:cubicBezTo>
                  <a:cubicBezTo>
                    <a:pt x="441018" y="289717"/>
                    <a:pt x="483527" y="165800"/>
                    <a:pt x="531851" y="43687"/>
                  </a:cubicBezTo>
                  <a:cubicBezTo>
                    <a:pt x="533655" y="38875"/>
                    <a:pt x="535460" y="34063"/>
                    <a:pt x="537465" y="29451"/>
                  </a:cubicBezTo>
                  <a:cubicBezTo>
                    <a:pt x="538067" y="27446"/>
                    <a:pt x="538468" y="25641"/>
                    <a:pt x="536062" y="246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36">
              <a:extLst>
                <a:ext uri="{FF2B5EF4-FFF2-40B4-BE49-F238E27FC236}">
                  <a16:creationId xmlns:a16="http://schemas.microsoft.com/office/drawing/2014/main" id="{00D81B9B-DC9D-4FF6-AA97-72A9BD9EB51A}"/>
                </a:ext>
              </a:extLst>
            </p:cNvPr>
            <p:cNvSpPr/>
            <p:nvPr/>
          </p:nvSpPr>
          <p:spPr>
            <a:xfrm>
              <a:off x="2008025" y="3633872"/>
              <a:ext cx="210539" cy="32082"/>
            </a:xfrm>
            <a:custGeom>
              <a:avLst/>
              <a:gdLst>
                <a:gd name="connsiteX0" fmla="*/ 206143 w 210539"/>
                <a:gd name="connsiteY0" fmla="*/ 15531 h 32082"/>
                <a:gd name="connsiteX1" fmla="*/ 199326 w 210539"/>
                <a:gd name="connsiteY1" fmla="*/ 13125 h 32082"/>
                <a:gd name="connsiteX2" fmla="*/ 146992 w 210539"/>
                <a:gd name="connsiteY2" fmla="*/ 3300 h 32082"/>
                <a:gd name="connsiteX3" fmla="*/ 141177 w 210539"/>
                <a:gd name="connsiteY3" fmla="*/ 4704 h 32082"/>
                <a:gd name="connsiteX4" fmla="*/ 149197 w 210539"/>
                <a:gd name="connsiteY4" fmla="*/ 6107 h 32082"/>
                <a:gd name="connsiteX5" fmla="*/ 188298 w 210539"/>
                <a:gd name="connsiteY5" fmla="*/ 14930 h 32082"/>
                <a:gd name="connsiteX6" fmla="*/ 196118 w 210539"/>
                <a:gd name="connsiteY6" fmla="*/ 20143 h 32082"/>
                <a:gd name="connsiteX7" fmla="*/ 188097 w 210539"/>
                <a:gd name="connsiteY7" fmla="*/ 23752 h 32082"/>
                <a:gd name="connsiteX8" fmla="*/ 187295 w 210539"/>
                <a:gd name="connsiteY8" fmla="*/ 23953 h 32082"/>
                <a:gd name="connsiteX9" fmla="*/ 137768 w 210539"/>
                <a:gd name="connsiteY9" fmla="*/ 28765 h 32082"/>
                <a:gd name="connsiteX10" fmla="*/ 78216 w 210539"/>
                <a:gd name="connsiteY10" fmla="*/ 26760 h 32082"/>
                <a:gd name="connsiteX11" fmla="*/ 85434 w 210539"/>
                <a:gd name="connsiteY11" fmla="*/ 26760 h 32082"/>
                <a:gd name="connsiteX12" fmla="*/ 143182 w 210539"/>
                <a:gd name="connsiteY12" fmla="*/ 26760 h 32082"/>
                <a:gd name="connsiteX13" fmla="*/ 176467 w 210539"/>
                <a:gd name="connsiteY13" fmla="*/ 22349 h 32082"/>
                <a:gd name="connsiteX14" fmla="*/ 180678 w 210539"/>
                <a:gd name="connsiteY14" fmla="*/ 18940 h 32082"/>
                <a:gd name="connsiteX15" fmla="*/ 176868 w 210539"/>
                <a:gd name="connsiteY15" fmla="*/ 15130 h 32082"/>
                <a:gd name="connsiteX16" fmla="*/ 161429 w 210539"/>
                <a:gd name="connsiteY16" fmla="*/ 10920 h 32082"/>
                <a:gd name="connsiteX17" fmla="*/ 68190 w 210539"/>
                <a:gd name="connsiteY17" fmla="*/ 5105 h 32082"/>
                <a:gd name="connsiteX18" fmla="*/ 35707 w 210539"/>
                <a:gd name="connsiteY18" fmla="*/ 12925 h 32082"/>
                <a:gd name="connsiteX19" fmla="*/ 32098 w 210539"/>
                <a:gd name="connsiteY19" fmla="*/ 17135 h 32082"/>
                <a:gd name="connsiteX20" fmla="*/ 36910 w 210539"/>
                <a:gd name="connsiteY20" fmla="*/ 20945 h 32082"/>
                <a:gd name="connsiteX21" fmla="*/ 47537 w 210539"/>
                <a:gd name="connsiteY21" fmla="*/ 25156 h 32082"/>
                <a:gd name="connsiteX22" fmla="*/ 20067 w 210539"/>
                <a:gd name="connsiteY22" fmla="*/ 22549 h 32082"/>
                <a:gd name="connsiteX23" fmla="*/ 15254 w 210539"/>
                <a:gd name="connsiteY23" fmla="*/ 19742 h 32082"/>
                <a:gd name="connsiteX24" fmla="*/ 19265 w 210539"/>
                <a:gd name="connsiteY24" fmla="*/ 15130 h 32082"/>
                <a:gd name="connsiteX25" fmla="*/ 41722 w 210539"/>
                <a:gd name="connsiteY25" fmla="*/ 6709 h 32082"/>
                <a:gd name="connsiteX26" fmla="*/ 127141 w 210539"/>
                <a:gd name="connsiteY26" fmla="*/ 4303 h 32082"/>
                <a:gd name="connsiteX27" fmla="*/ 132154 w 210539"/>
                <a:gd name="connsiteY27" fmla="*/ 2899 h 32082"/>
                <a:gd name="connsiteX28" fmla="*/ 113907 w 210539"/>
                <a:gd name="connsiteY28" fmla="*/ 1696 h 32082"/>
                <a:gd name="connsiteX29" fmla="*/ 25481 w 210539"/>
                <a:gd name="connsiteY29" fmla="*/ 7310 h 32082"/>
                <a:gd name="connsiteX30" fmla="*/ 2823 w 210539"/>
                <a:gd name="connsiteY30" fmla="*/ 17336 h 32082"/>
                <a:gd name="connsiteX31" fmla="*/ 3825 w 210539"/>
                <a:gd name="connsiteY31" fmla="*/ 24554 h 32082"/>
                <a:gd name="connsiteX32" fmla="*/ 9440 w 210539"/>
                <a:gd name="connsiteY32" fmla="*/ 25958 h 32082"/>
                <a:gd name="connsiteX33" fmla="*/ 88843 w 210539"/>
                <a:gd name="connsiteY33" fmla="*/ 32976 h 32082"/>
                <a:gd name="connsiteX34" fmla="*/ 180077 w 210539"/>
                <a:gd name="connsiteY34" fmla="*/ 30169 h 32082"/>
                <a:gd name="connsiteX35" fmla="*/ 206544 w 210539"/>
                <a:gd name="connsiteY35" fmla="*/ 24554 h 32082"/>
                <a:gd name="connsiteX36" fmla="*/ 210555 w 210539"/>
                <a:gd name="connsiteY36" fmla="*/ 20745 h 32082"/>
                <a:gd name="connsiteX37" fmla="*/ 206143 w 210539"/>
                <a:gd name="connsiteY37" fmla="*/ 15531 h 32082"/>
                <a:gd name="connsiteX38" fmla="*/ 50545 w 210539"/>
                <a:gd name="connsiteY38" fmla="*/ 17938 h 32082"/>
                <a:gd name="connsiteX39" fmla="*/ 55558 w 210539"/>
                <a:gd name="connsiteY39" fmla="*/ 14729 h 32082"/>
                <a:gd name="connsiteX40" fmla="*/ 97465 w 210539"/>
                <a:gd name="connsiteY40" fmla="*/ 9516 h 32082"/>
                <a:gd name="connsiteX41" fmla="*/ 157017 w 210539"/>
                <a:gd name="connsiteY41" fmla="*/ 11521 h 32082"/>
                <a:gd name="connsiteX42" fmla="*/ 163434 w 210539"/>
                <a:gd name="connsiteY42" fmla="*/ 14930 h 32082"/>
                <a:gd name="connsiteX43" fmla="*/ 157418 w 210539"/>
                <a:gd name="connsiteY43" fmla="*/ 17737 h 32082"/>
                <a:gd name="connsiteX44" fmla="*/ 55758 w 210539"/>
                <a:gd name="connsiteY44" fmla="*/ 20544 h 32082"/>
                <a:gd name="connsiteX45" fmla="*/ 50545 w 210539"/>
                <a:gd name="connsiteY45" fmla="*/ 17938 h 3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0539" h="32082">
                  <a:moveTo>
                    <a:pt x="206143" y="15531"/>
                  </a:moveTo>
                  <a:cubicBezTo>
                    <a:pt x="203938" y="14529"/>
                    <a:pt x="201531" y="13927"/>
                    <a:pt x="199326" y="13125"/>
                  </a:cubicBezTo>
                  <a:cubicBezTo>
                    <a:pt x="182282" y="7711"/>
                    <a:pt x="164637" y="5706"/>
                    <a:pt x="146992" y="3300"/>
                  </a:cubicBezTo>
                  <a:cubicBezTo>
                    <a:pt x="145187" y="3099"/>
                    <a:pt x="142982" y="1896"/>
                    <a:pt x="141177" y="4704"/>
                  </a:cubicBezTo>
                  <a:cubicBezTo>
                    <a:pt x="143984" y="5105"/>
                    <a:pt x="146591" y="5706"/>
                    <a:pt x="149197" y="6107"/>
                  </a:cubicBezTo>
                  <a:cubicBezTo>
                    <a:pt x="162431" y="8313"/>
                    <a:pt x="175866" y="9917"/>
                    <a:pt x="188298" y="14930"/>
                  </a:cubicBezTo>
                  <a:cubicBezTo>
                    <a:pt x="191305" y="16133"/>
                    <a:pt x="196318" y="16333"/>
                    <a:pt x="196118" y="20143"/>
                  </a:cubicBezTo>
                  <a:cubicBezTo>
                    <a:pt x="195917" y="23552"/>
                    <a:pt x="191105" y="22950"/>
                    <a:pt x="188097" y="23752"/>
                  </a:cubicBezTo>
                  <a:cubicBezTo>
                    <a:pt x="187897" y="23752"/>
                    <a:pt x="187696" y="23752"/>
                    <a:pt x="187295" y="23953"/>
                  </a:cubicBezTo>
                  <a:cubicBezTo>
                    <a:pt x="171053" y="27362"/>
                    <a:pt x="154411" y="26961"/>
                    <a:pt x="137768" y="28765"/>
                  </a:cubicBezTo>
                  <a:cubicBezTo>
                    <a:pt x="117917" y="30770"/>
                    <a:pt x="98066" y="29367"/>
                    <a:pt x="78216" y="26760"/>
                  </a:cubicBezTo>
                  <a:cubicBezTo>
                    <a:pt x="80622" y="26760"/>
                    <a:pt x="83028" y="26560"/>
                    <a:pt x="85434" y="26760"/>
                  </a:cubicBezTo>
                  <a:cubicBezTo>
                    <a:pt x="104683" y="27763"/>
                    <a:pt x="123933" y="28765"/>
                    <a:pt x="143182" y="26760"/>
                  </a:cubicBezTo>
                  <a:cubicBezTo>
                    <a:pt x="154411" y="25557"/>
                    <a:pt x="165640" y="25156"/>
                    <a:pt x="176467" y="22349"/>
                  </a:cubicBezTo>
                  <a:cubicBezTo>
                    <a:pt x="178272" y="21948"/>
                    <a:pt x="180678" y="21346"/>
                    <a:pt x="180678" y="18940"/>
                  </a:cubicBezTo>
                  <a:cubicBezTo>
                    <a:pt x="180678" y="16534"/>
                    <a:pt x="178673" y="15732"/>
                    <a:pt x="176868" y="15130"/>
                  </a:cubicBezTo>
                  <a:cubicBezTo>
                    <a:pt x="171655" y="13526"/>
                    <a:pt x="166642" y="11521"/>
                    <a:pt x="161429" y="10920"/>
                  </a:cubicBezTo>
                  <a:cubicBezTo>
                    <a:pt x="130550" y="6909"/>
                    <a:pt x="99270" y="4303"/>
                    <a:pt x="68190" y="5105"/>
                  </a:cubicBezTo>
                  <a:cubicBezTo>
                    <a:pt x="57162" y="5305"/>
                    <a:pt x="45732" y="6709"/>
                    <a:pt x="35707" y="12925"/>
                  </a:cubicBezTo>
                  <a:cubicBezTo>
                    <a:pt x="34103" y="13927"/>
                    <a:pt x="31897" y="14729"/>
                    <a:pt x="32098" y="17135"/>
                  </a:cubicBezTo>
                  <a:cubicBezTo>
                    <a:pt x="32298" y="19943"/>
                    <a:pt x="34704" y="20344"/>
                    <a:pt x="36910" y="20945"/>
                  </a:cubicBezTo>
                  <a:cubicBezTo>
                    <a:pt x="40720" y="21747"/>
                    <a:pt x="44329" y="22349"/>
                    <a:pt x="47537" y="25156"/>
                  </a:cubicBezTo>
                  <a:cubicBezTo>
                    <a:pt x="38313" y="23953"/>
                    <a:pt x="29090" y="25156"/>
                    <a:pt x="20067" y="22549"/>
                  </a:cubicBezTo>
                  <a:cubicBezTo>
                    <a:pt x="18262" y="21948"/>
                    <a:pt x="15655" y="21948"/>
                    <a:pt x="15254" y="19742"/>
                  </a:cubicBezTo>
                  <a:cubicBezTo>
                    <a:pt x="14653" y="16935"/>
                    <a:pt x="17460" y="16133"/>
                    <a:pt x="19265" y="15130"/>
                  </a:cubicBezTo>
                  <a:cubicBezTo>
                    <a:pt x="26283" y="11120"/>
                    <a:pt x="33902" y="8313"/>
                    <a:pt x="41722" y="6709"/>
                  </a:cubicBezTo>
                  <a:cubicBezTo>
                    <a:pt x="69995" y="894"/>
                    <a:pt x="98668" y="4303"/>
                    <a:pt x="127141" y="4303"/>
                  </a:cubicBezTo>
                  <a:cubicBezTo>
                    <a:pt x="128745" y="4303"/>
                    <a:pt x="130349" y="5706"/>
                    <a:pt x="132154" y="2899"/>
                  </a:cubicBezTo>
                  <a:cubicBezTo>
                    <a:pt x="125737" y="2498"/>
                    <a:pt x="119722" y="2097"/>
                    <a:pt x="113907" y="1696"/>
                  </a:cubicBezTo>
                  <a:cubicBezTo>
                    <a:pt x="84231" y="-911"/>
                    <a:pt x="54555" y="-1512"/>
                    <a:pt x="25481" y="7310"/>
                  </a:cubicBezTo>
                  <a:cubicBezTo>
                    <a:pt x="17661" y="9717"/>
                    <a:pt x="9640" y="12323"/>
                    <a:pt x="2823" y="17336"/>
                  </a:cubicBezTo>
                  <a:cubicBezTo>
                    <a:pt x="-1188" y="20344"/>
                    <a:pt x="-987" y="22750"/>
                    <a:pt x="3825" y="24554"/>
                  </a:cubicBezTo>
                  <a:cubicBezTo>
                    <a:pt x="5630" y="25156"/>
                    <a:pt x="7635" y="25557"/>
                    <a:pt x="9440" y="25958"/>
                  </a:cubicBezTo>
                  <a:cubicBezTo>
                    <a:pt x="35707" y="29968"/>
                    <a:pt x="62175" y="31773"/>
                    <a:pt x="88843" y="32976"/>
                  </a:cubicBezTo>
                  <a:cubicBezTo>
                    <a:pt x="119321" y="34380"/>
                    <a:pt x="149799" y="33578"/>
                    <a:pt x="180077" y="30169"/>
                  </a:cubicBezTo>
                  <a:cubicBezTo>
                    <a:pt x="189100" y="29166"/>
                    <a:pt x="198123" y="28164"/>
                    <a:pt x="206544" y="24554"/>
                  </a:cubicBezTo>
                  <a:cubicBezTo>
                    <a:pt x="208349" y="23752"/>
                    <a:pt x="210354" y="22950"/>
                    <a:pt x="210555" y="20745"/>
                  </a:cubicBezTo>
                  <a:cubicBezTo>
                    <a:pt x="210555" y="17135"/>
                    <a:pt x="208148" y="16333"/>
                    <a:pt x="206143" y="15531"/>
                  </a:cubicBezTo>
                  <a:close/>
                  <a:moveTo>
                    <a:pt x="50545" y="17938"/>
                  </a:moveTo>
                  <a:cubicBezTo>
                    <a:pt x="50545" y="15331"/>
                    <a:pt x="53553" y="15331"/>
                    <a:pt x="55558" y="14729"/>
                  </a:cubicBezTo>
                  <a:cubicBezTo>
                    <a:pt x="69193" y="10117"/>
                    <a:pt x="83429" y="10719"/>
                    <a:pt x="97465" y="9516"/>
                  </a:cubicBezTo>
                  <a:cubicBezTo>
                    <a:pt x="117516" y="7912"/>
                    <a:pt x="137367" y="7310"/>
                    <a:pt x="157017" y="11521"/>
                  </a:cubicBezTo>
                  <a:cubicBezTo>
                    <a:pt x="159424" y="12123"/>
                    <a:pt x="163434" y="11521"/>
                    <a:pt x="163434" y="14930"/>
                  </a:cubicBezTo>
                  <a:cubicBezTo>
                    <a:pt x="163434" y="17737"/>
                    <a:pt x="159624" y="17135"/>
                    <a:pt x="157418" y="17737"/>
                  </a:cubicBezTo>
                  <a:cubicBezTo>
                    <a:pt x="123732" y="24955"/>
                    <a:pt x="89845" y="24755"/>
                    <a:pt x="55758" y="20544"/>
                  </a:cubicBezTo>
                  <a:cubicBezTo>
                    <a:pt x="53753" y="20143"/>
                    <a:pt x="50545" y="20544"/>
                    <a:pt x="50545" y="17938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7">
              <a:extLst>
                <a:ext uri="{FF2B5EF4-FFF2-40B4-BE49-F238E27FC236}">
                  <a16:creationId xmlns:a16="http://schemas.microsoft.com/office/drawing/2014/main" id="{1557A289-CB11-4885-A10E-789FB325CBFD}"/>
                </a:ext>
              </a:extLst>
            </p:cNvPr>
            <p:cNvSpPr/>
            <p:nvPr/>
          </p:nvSpPr>
          <p:spPr>
            <a:xfrm>
              <a:off x="2083233" y="3645493"/>
              <a:ext cx="68175" cy="8021"/>
            </a:xfrm>
            <a:custGeom>
              <a:avLst/>
              <a:gdLst>
                <a:gd name="connsiteX0" fmla="*/ 57547 w 68174"/>
                <a:gd name="connsiteY0" fmla="*/ 8722 h 8020"/>
                <a:gd name="connsiteX1" fmla="*/ 69979 w 68174"/>
                <a:gd name="connsiteY1" fmla="*/ 5915 h 8020"/>
                <a:gd name="connsiteX2" fmla="*/ 64966 w 68174"/>
                <a:gd name="connsiteY2" fmla="*/ 3108 h 8020"/>
                <a:gd name="connsiteX3" fmla="*/ 43912 w 68174"/>
                <a:gd name="connsiteY3" fmla="*/ 702 h 8020"/>
                <a:gd name="connsiteX4" fmla="*/ 5213 w 68174"/>
                <a:gd name="connsiteY4" fmla="*/ 501 h 8020"/>
                <a:gd name="connsiteX5" fmla="*/ 0 w 68174"/>
                <a:gd name="connsiteY5" fmla="*/ 3308 h 8020"/>
                <a:gd name="connsiteX6" fmla="*/ 5213 w 68174"/>
                <a:gd name="connsiteY6" fmla="*/ 6116 h 8020"/>
                <a:gd name="connsiteX7" fmla="*/ 57547 w 68174"/>
                <a:gd name="connsiteY7" fmla="*/ 8722 h 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74" h="8020">
                  <a:moveTo>
                    <a:pt x="57547" y="8722"/>
                  </a:moveTo>
                  <a:cubicBezTo>
                    <a:pt x="61558" y="8522"/>
                    <a:pt x="66169" y="8522"/>
                    <a:pt x="69979" y="5915"/>
                  </a:cubicBezTo>
                  <a:cubicBezTo>
                    <a:pt x="68977" y="2907"/>
                    <a:pt x="66771" y="3308"/>
                    <a:pt x="64966" y="3108"/>
                  </a:cubicBezTo>
                  <a:cubicBezTo>
                    <a:pt x="57948" y="2306"/>
                    <a:pt x="50930" y="1303"/>
                    <a:pt x="43912" y="702"/>
                  </a:cubicBezTo>
                  <a:cubicBezTo>
                    <a:pt x="31080" y="-301"/>
                    <a:pt x="18046" y="-100"/>
                    <a:pt x="5213" y="501"/>
                  </a:cubicBezTo>
                  <a:cubicBezTo>
                    <a:pt x="3208" y="501"/>
                    <a:pt x="0" y="702"/>
                    <a:pt x="0" y="3308"/>
                  </a:cubicBezTo>
                  <a:cubicBezTo>
                    <a:pt x="0" y="6316"/>
                    <a:pt x="3208" y="5514"/>
                    <a:pt x="5213" y="6116"/>
                  </a:cubicBezTo>
                  <a:cubicBezTo>
                    <a:pt x="22458" y="9925"/>
                    <a:pt x="39902" y="9324"/>
                    <a:pt x="57547" y="8722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8">
              <a:extLst>
                <a:ext uri="{FF2B5EF4-FFF2-40B4-BE49-F238E27FC236}">
                  <a16:creationId xmlns:a16="http://schemas.microsoft.com/office/drawing/2014/main" id="{BB39EA24-F147-4EA3-8CBD-2ADFB8AFF055}"/>
                </a:ext>
              </a:extLst>
            </p:cNvPr>
            <p:cNvSpPr/>
            <p:nvPr/>
          </p:nvSpPr>
          <p:spPr>
            <a:xfrm>
              <a:off x="1624045" y="2817339"/>
              <a:ext cx="1040665" cy="840152"/>
            </a:xfrm>
            <a:custGeom>
              <a:avLst/>
              <a:gdLst>
                <a:gd name="connsiteX0" fmla="*/ 1040878 w 1040664"/>
                <a:gd name="connsiteY0" fmla="*/ 482369 h 840151"/>
                <a:gd name="connsiteX1" fmla="*/ 1039274 w 1040664"/>
                <a:gd name="connsiteY1" fmla="*/ 467932 h 840151"/>
                <a:gd name="connsiteX2" fmla="*/ 954256 w 1040664"/>
                <a:gd name="connsiteY2" fmla="*/ 309526 h 840151"/>
                <a:gd name="connsiteX3" fmla="*/ 904529 w 1040664"/>
                <a:gd name="connsiteY3" fmla="*/ 270025 h 840151"/>
                <a:gd name="connsiteX4" fmla="*/ 904529 w 1040664"/>
                <a:gd name="connsiteY4" fmla="*/ 270025 h 840151"/>
                <a:gd name="connsiteX5" fmla="*/ 900518 w 1040664"/>
                <a:gd name="connsiteY5" fmla="*/ 266817 h 840151"/>
                <a:gd name="connsiteX6" fmla="*/ 773393 w 1040664"/>
                <a:gd name="connsiteY6" fmla="*/ 209670 h 840151"/>
                <a:gd name="connsiteX7" fmla="*/ 705018 w 1040664"/>
                <a:gd name="connsiteY7" fmla="*/ 188015 h 840151"/>
                <a:gd name="connsiteX8" fmla="*/ 676745 w 1040664"/>
                <a:gd name="connsiteY8" fmla="*/ 170570 h 840151"/>
                <a:gd name="connsiteX9" fmla="*/ 651681 w 1040664"/>
                <a:gd name="connsiteY9" fmla="*/ 149516 h 840151"/>
                <a:gd name="connsiteX10" fmla="*/ 641054 w 1040664"/>
                <a:gd name="connsiteY10" fmla="*/ 138488 h 840151"/>
                <a:gd name="connsiteX11" fmla="*/ 601954 w 1040664"/>
                <a:gd name="connsiteY11" fmla="*/ 54473 h 840151"/>
                <a:gd name="connsiteX12" fmla="*/ 578895 w 1040664"/>
                <a:gd name="connsiteY12" fmla="*/ 2740 h 840151"/>
                <a:gd name="connsiteX13" fmla="*/ 571476 w 1040664"/>
                <a:gd name="connsiteY13" fmla="*/ 134 h 840151"/>
                <a:gd name="connsiteX14" fmla="*/ 562854 w 1040664"/>
                <a:gd name="connsiteY14" fmla="*/ 15373 h 840151"/>
                <a:gd name="connsiteX15" fmla="*/ 509317 w 1040664"/>
                <a:gd name="connsiteY15" fmla="*/ 54272 h 840151"/>
                <a:gd name="connsiteX16" fmla="*/ 476834 w 1040664"/>
                <a:gd name="connsiteY16" fmla="*/ 50262 h 840151"/>
                <a:gd name="connsiteX17" fmla="*/ 440140 w 1040664"/>
                <a:gd name="connsiteY17" fmla="*/ 24396 h 840151"/>
                <a:gd name="connsiteX18" fmla="*/ 433723 w 1040664"/>
                <a:gd name="connsiteY18" fmla="*/ 15573 h 840151"/>
                <a:gd name="connsiteX19" fmla="*/ 418885 w 1040664"/>
                <a:gd name="connsiteY19" fmla="*/ 17177 h 840151"/>
                <a:gd name="connsiteX20" fmla="*/ 405451 w 1040664"/>
                <a:gd name="connsiteY20" fmla="*/ 61491 h 840151"/>
                <a:gd name="connsiteX21" fmla="*/ 367754 w 1040664"/>
                <a:gd name="connsiteY21" fmla="*/ 139089 h 840151"/>
                <a:gd name="connsiteX22" fmla="*/ 303189 w 1040664"/>
                <a:gd name="connsiteY22" fmla="*/ 201650 h 840151"/>
                <a:gd name="connsiteX23" fmla="*/ 347502 w 1040664"/>
                <a:gd name="connsiteY23" fmla="*/ 159341 h 840151"/>
                <a:gd name="connsiteX24" fmla="*/ 358130 w 1040664"/>
                <a:gd name="connsiteY24" fmla="*/ 147711 h 840151"/>
                <a:gd name="connsiteX25" fmla="*/ 367353 w 1040664"/>
                <a:gd name="connsiteY25" fmla="*/ 139490 h 840151"/>
                <a:gd name="connsiteX26" fmla="*/ 369759 w 1040664"/>
                <a:gd name="connsiteY26" fmla="*/ 135681 h 840151"/>
                <a:gd name="connsiteX27" fmla="*/ 370962 w 1040664"/>
                <a:gd name="connsiteY27" fmla="*/ 125254 h 840151"/>
                <a:gd name="connsiteX28" fmla="*/ 370962 w 1040664"/>
                <a:gd name="connsiteY28" fmla="*/ 122246 h 840151"/>
                <a:gd name="connsiteX29" fmla="*/ 367153 w 1040664"/>
                <a:gd name="connsiteY29" fmla="*/ 126658 h 840151"/>
                <a:gd name="connsiteX30" fmla="*/ 276721 w 1040664"/>
                <a:gd name="connsiteY30" fmla="*/ 214282 h 840151"/>
                <a:gd name="connsiteX31" fmla="*/ 136963 w 1040664"/>
                <a:gd name="connsiteY31" fmla="*/ 295490 h 840151"/>
                <a:gd name="connsiteX32" fmla="*/ 54352 w 1040664"/>
                <a:gd name="connsiteY32" fmla="*/ 359053 h 840151"/>
                <a:gd name="connsiteX33" fmla="*/ 47133 w 1040664"/>
                <a:gd name="connsiteY33" fmla="*/ 371485 h 840151"/>
                <a:gd name="connsiteX34" fmla="*/ 18259 w 1040664"/>
                <a:gd name="connsiteY34" fmla="*/ 424420 h 840151"/>
                <a:gd name="connsiteX35" fmla="*/ 3020 w 1040664"/>
                <a:gd name="connsiteY35" fmla="*/ 484173 h 840151"/>
                <a:gd name="connsiteX36" fmla="*/ 3020 w 1040664"/>
                <a:gd name="connsiteY36" fmla="*/ 484173 h 840151"/>
                <a:gd name="connsiteX37" fmla="*/ 414 w 1040664"/>
                <a:gd name="connsiteY37" fmla="*/ 506430 h 840151"/>
                <a:gd name="connsiteX38" fmla="*/ 10640 w 1040664"/>
                <a:gd name="connsiteY38" fmla="*/ 579217 h 840151"/>
                <a:gd name="connsiteX39" fmla="*/ 20665 w 1040664"/>
                <a:gd name="connsiteY39" fmla="*/ 613304 h 840151"/>
                <a:gd name="connsiteX40" fmla="*/ 22671 w 1040664"/>
                <a:gd name="connsiteY40" fmla="*/ 618718 h 840151"/>
                <a:gd name="connsiteX41" fmla="*/ 120120 w 1040664"/>
                <a:gd name="connsiteY41" fmla="*/ 745643 h 840151"/>
                <a:gd name="connsiteX42" fmla="*/ 222783 w 1040664"/>
                <a:gd name="connsiteY42" fmla="*/ 797776 h 840151"/>
                <a:gd name="connsiteX43" fmla="*/ 231606 w 1040664"/>
                <a:gd name="connsiteY43" fmla="*/ 799180 h 840151"/>
                <a:gd name="connsiteX44" fmla="*/ 231606 w 1040664"/>
                <a:gd name="connsiteY44" fmla="*/ 799180 h 840151"/>
                <a:gd name="connsiteX45" fmla="*/ 231606 w 1040664"/>
                <a:gd name="connsiteY45" fmla="*/ 799180 h 840151"/>
                <a:gd name="connsiteX46" fmla="*/ 290356 w 1040664"/>
                <a:gd name="connsiteY46" fmla="*/ 821036 h 840151"/>
                <a:gd name="connsiteX47" fmla="*/ 352114 w 1040664"/>
                <a:gd name="connsiteY47" fmla="*/ 840486 h 840151"/>
                <a:gd name="connsiteX48" fmla="*/ 360736 w 1040664"/>
                <a:gd name="connsiteY48" fmla="*/ 838080 h 840151"/>
                <a:gd name="connsiteX49" fmla="*/ 363543 w 1040664"/>
                <a:gd name="connsiteY49" fmla="*/ 837879 h 840151"/>
                <a:gd name="connsiteX50" fmla="*/ 372366 w 1040664"/>
                <a:gd name="connsiteY50" fmla="*/ 832866 h 840151"/>
                <a:gd name="connsiteX51" fmla="*/ 412268 w 1040664"/>
                <a:gd name="connsiteY51" fmla="*/ 815622 h 840151"/>
                <a:gd name="connsiteX52" fmla="*/ 441744 w 1040664"/>
                <a:gd name="connsiteY52" fmla="*/ 811010 h 840151"/>
                <a:gd name="connsiteX53" fmla="*/ 508515 w 1040664"/>
                <a:gd name="connsiteY53" fmla="*/ 810609 h 840151"/>
                <a:gd name="connsiteX54" fmla="*/ 570473 w 1040664"/>
                <a:gd name="connsiteY54" fmla="*/ 819632 h 840151"/>
                <a:gd name="connsiteX55" fmla="*/ 608972 w 1040664"/>
                <a:gd name="connsiteY55" fmla="*/ 834671 h 840151"/>
                <a:gd name="connsiteX56" fmla="*/ 615789 w 1040664"/>
                <a:gd name="connsiteY56" fmla="*/ 837077 h 840151"/>
                <a:gd name="connsiteX57" fmla="*/ 617193 w 1040664"/>
                <a:gd name="connsiteY57" fmla="*/ 837478 h 840151"/>
                <a:gd name="connsiteX58" fmla="*/ 637645 w 1040664"/>
                <a:gd name="connsiteY58" fmla="*/ 836475 h 840151"/>
                <a:gd name="connsiteX59" fmla="*/ 687373 w 1040664"/>
                <a:gd name="connsiteY59" fmla="*/ 826851 h 840151"/>
                <a:gd name="connsiteX60" fmla="*/ 739105 w 1040664"/>
                <a:gd name="connsiteY60" fmla="*/ 813416 h 840151"/>
                <a:gd name="connsiteX61" fmla="*/ 814899 w 1040664"/>
                <a:gd name="connsiteY61" fmla="*/ 788954 h 840151"/>
                <a:gd name="connsiteX62" fmla="*/ 885079 w 1040664"/>
                <a:gd name="connsiteY62" fmla="*/ 756070 h 840151"/>
                <a:gd name="connsiteX63" fmla="*/ 950446 w 1040664"/>
                <a:gd name="connsiteY63" fmla="*/ 711355 h 840151"/>
                <a:gd name="connsiteX64" fmla="*/ 970698 w 1040664"/>
                <a:gd name="connsiteY64" fmla="*/ 691304 h 840151"/>
                <a:gd name="connsiteX65" fmla="*/ 990750 w 1040664"/>
                <a:gd name="connsiteY65" fmla="*/ 665638 h 840151"/>
                <a:gd name="connsiteX66" fmla="*/ 1014410 w 1040664"/>
                <a:gd name="connsiteY66" fmla="*/ 626337 h 840151"/>
                <a:gd name="connsiteX67" fmla="*/ 1014410 w 1040664"/>
                <a:gd name="connsiteY67" fmla="*/ 626337 h 840151"/>
                <a:gd name="connsiteX68" fmla="*/ 1030251 w 1040664"/>
                <a:gd name="connsiteY68" fmla="*/ 585031 h 840151"/>
                <a:gd name="connsiteX69" fmla="*/ 1030251 w 1040664"/>
                <a:gd name="connsiteY69" fmla="*/ 585031 h 840151"/>
                <a:gd name="connsiteX70" fmla="*/ 1030251 w 1040664"/>
                <a:gd name="connsiteY70" fmla="*/ 585031 h 840151"/>
                <a:gd name="connsiteX71" fmla="*/ 1040677 w 1040664"/>
                <a:gd name="connsiteY71" fmla="*/ 529489 h 840151"/>
                <a:gd name="connsiteX72" fmla="*/ 1040677 w 1040664"/>
                <a:gd name="connsiteY72" fmla="*/ 529489 h 840151"/>
                <a:gd name="connsiteX73" fmla="*/ 1040677 w 1040664"/>
                <a:gd name="connsiteY73" fmla="*/ 529489 h 840151"/>
                <a:gd name="connsiteX74" fmla="*/ 1041880 w 1040664"/>
                <a:gd name="connsiteY74" fmla="*/ 529289 h 840151"/>
                <a:gd name="connsiteX75" fmla="*/ 1041880 w 1040664"/>
                <a:gd name="connsiteY75" fmla="*/ 482369 h 840151"/>
                <a:gd name="connsiteX76" fmla="*/ 1040878 w 1040664"/>
                <a:gd name="connsiteY76" fmla="*/ 482369 h 840151"/>
                <a:gd name="connsiteX77" fmla="*/ 326849 w 1040664"/>
                <a:gd name="connsiteY77" fmla="*/ 830661 h 840151"/>
                <a:gd name="connsiteX78" fmla="*/ 231004 w 1040664"/>
                <a:gd name="connsiteY78" fmla="*/ 795370 h 840151"/>
                <a:gd name="connsiteX79" fmla="*/ 225991 w 1040664"/>
                <a:gd name="connsiteY79" fmla="*/ 793165 h 840151"/>
                <a:gd name="connsiteX80" fmla="*/ 181076 w 1040664"/>
                <a:gd name="connsiteY80" fmla="*/ 774116 h 840151"/>
                <a:gd name="connsiteX81" fmla="*/ 104681 w 1040664"/>
                <a:gd name="connsiteY81" fmla="*/ 727196 h 840151"/>
                <a:gd name="connsiteX82" fmla="*/ 100670 w 1040664"/>
                <a:gd name="connsiteY82" fmla="*/ 723787 h 840151"/>
                <a:gd name="connsiteX83" fmla="*/ 96259 w 1040664"/>
                <a:gd name="connsiteY83" fmla="*/ 720178 h 840151"/>
                <a:gd name="connsiteX84" fmla="*/ 95056 w 1040664"/>
                <a:gd name="connsiteY84" fmla="*/ 718975 h 840151"/>
                <a:gd name="connsiteX85" fmla="*/ 183683 w 1040664"/>
                <a:gd name="connsiteY85" fmla="*/ 773314 h 840151"/>
                <a:gd name="connsiteX86" fmla="*/ 253261 w 1040664"/>
                <a:gd name="connsiteY86" fmla="*/ 800985 h 840151"/>
                <a:gd name="connsiteX87" fmla="*/ 346299 w 1040664"/>
                <a:gd name="connsiteY87" fmla="*/ 833668 h 840151"/>
                <a:gd name="connsiteX88" fmla="*/ 357127 w 1040664"/>
                <a:gd name="connsiteY88" fmla="*/ 837478 h 840151"/>
                <a:gd name="connsiteX89" fmla="*/ 326849 w 1040664"/>
                <a:gd name="connsiteY89" fmla="*/ 830661 h 8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40664" h="840151">
                  <a:moveTo>
                    <a:pt x="1040878" y="482369"/>
                  </a:moveTo>
                  <a:cubicBezTo>
                    <a:pt x="1040477" y="477556"/>
                    <a:pt x="1040076" y="472744"/>
                    <a:pt x="1039274" y="467932"/>
                  </a:cubicBezTo>
                  <a:cubicBezTo>
                    <a:pt x="1030251" y="404770"/>
                    <a:pt x="1000374" y="352837"/>
                    <a:pt x="954256" y="309526"/>
                  </a:cubicBezTo>
                  <a:cubicBezTo>
                    <a:pt x="939218" y="294287"/>
                    <a:pt x="922575" y="281253"/>
                    <a:pt x="904529" y="270025"/>
                  </a:cubicBezTo>
                  <a:cubicBezTo>
                    <a:pt x="904529" y="270025"/>
                    <a:pt x="904529" y="270025"/>
                    <a:pt x="904529" y="270025"/>
                  </a:cubicBezTo>
                  <a:cubicBezTo>
                    <a:pt x="903125" y="269022"/>
                    <a:pt x="901922" y="267819"/>
                    <a:pt x="900518" y="266817"/>
                  </a:cubicBezTo>
                  <a:cubicBezTo>
                    <a:pt x="860817" y="241953"/>
                    <a:pt x="818308" y="223105"/>
                    <a:pt x="773393" y="209670"/>
                  </a:cubicBezTo>
                  <a:cubicBezTo>
                    <a:pt x="750534" y="202853"/>
                    <a:pt x="727074" y="197639"/>
                    <a:pt x="705018" y="188015"/>
                  </a:cubicBezTo>
                  <a:cubicBezTo>
                    <a:pt x="695995" y="181598"/>
                    <a:pt x="685167" y="178190"/>
                    <a:pt x="676745" y="170570"/>
                  </a:cubicBezTo>
                  <a:cubicBezTo>
                    <a:pt x="668324" y="163753"/>
                    <a:pt x="658499" y="158339"/>
                    <a:pt x="651681" y="149516"/>
                  </a:cubicBezTo>
                  <a:cubicBezTo>
                    <a:pt x="648273" y="145706"/>
                    <a:pt x="644463" y="142498"/>
                    <a:pt x="641054" y="138488"/>
                  </a:cubicBezTo>
                  <a:cubicBezTo>
                    <a:pt x="621003" y="113624"/>
                    <a:pt x="610777" y="84550"/>
                    <a:pt x="601954" y="54473"/>
                  </a:cubicBezTo>
                  <a:cubicBezTo>
                    <a:pt x="596540" y="36226"/>
                    <a:pt x="590324" y="18380"/>
                    <a:pt x="578895" y="2740"/>
                  </a:cubicBezTo>
                  <a:cubicBezTo>
                    <a:pt x="577090" y="134"/>
                    <a:pt x="574484" y="-267"/>
                    <a:pt x="571476" y="134"/>
                  </a:cubicBezTo>
                  <a:cubicBezTo>
                    <a:pt x="564859" y="3141"/>
                    <a:pt x="564057" y="9758"/>
                    <a:pt x="562854" y="15373"/>
                  </a:cubicBezTo>
                  <a:cubicBezTo>
                    <a:pt x="558242" y="34822"/>
                    <a:pt x="531373" y="53871"/>
                    <a:pt x="509317" y="54272"/>
                  </a:cubicBezTo>
                  <a:cubicBezTo>
                    <a:pt x="498288" y="54473"/>
                    <a:pt x="487461" y="52067"/>
                    <a:pt x="476834" y="50262"/>
                  </a:cubicBezTo>
                  <a:cubicBezTo>
                    <a:pt x="460592" y="47455"/>
                    <a:pt x="447759" y="39635"/>
                    <a:pt x="440140" y="24396"/>
                  </a:cubicBezTo>
                  <a:cubicBezTo>
                    <a:pt x="438535" y="21187"/>
                    <a:pt x="436330" y="18180"/>
                    <a:pt x="433723" y="15573"/>
                  </a:cubicBezTo>
                  <a:cubicBezTo>
                    <a:pt x="426705" y="8355"/>
                    <a:pt x="424299" y="8756"/>
                    <a:pt x="418885" y="17177"/>
                  </a:cubicBezTo>
                  <a:cubicBezTo>
                    <a:pt x="414875" y="32015"/>
                    <a:pt x="410263" y="46853"/>
                    <a:pt x="405451" y="61491"/>
                  </a:cubicBezTo>
                  <a:cubicBezTo>
                    <a:pt x="396428" y="89162"/>
                    <a:pt x="385800" y="115629"/>
                    <a:pt x="367754" y="139089"/>
                  </a:cubicBezTo>
                  <a:cubicBezTo>
                    <a:pt x="349106" y="163352"/>
                    <a:pt x="328053" y="184405"/>
                    <a:pt x="303189" y="201650"/>
                  </a:cubicBezTo>
                  <a:cubicBezTo>
                    <a:pt x="319230" y="188817"/>
                    <a:pt x="333466" y="174179"/>
                    <a:pt x="347502" y="159341"/>
                  </a:cubicBezTo>
                  <a:cubicBezTo>
                    <a:pt x="351112" y="155532"/>
                    <a:pt x="354721" y="151922"/>
                    <a:pt x="358130" y="147711"/>
                  </a:cubicBezTo>
                  <a:cubicBezTo>
                    <a:pt x="361137" y="144904"/>
                    <a:pt x="364145" y="142097"/>
                    <a:pt x="367353" y="139490"/>
                  </a:cubicBezTo>
                  <a:cubicBezTo>
                    <a:pt x="368155" y="138287"/>
                    <a:pt x="368957" y="137084"/>
                    <a:pt x="369759" y="135681"/>
                  </a:cubicBezTo>
                  <a:cubicBezTo>
                    <a:pt x="369358" y="132071"/>
                    <a:pt x="373168" y="129064"/>
                    <a:pt x="370962" y="125254"/>
                  </a:cubicBezTo>
                  <a:cubicBezTo>
                    <a:pt x="370962" y="124251"/>
                    <a:pt x="370962" y="123249"/>
                    <a:pt x="370962" y="122246"/>
                  </a:cubicBezTo>
                  <a:cubicBezTo>
                    <a:pt x="369759" y="123650"/>
                    <a:pt x="368356" y="125053"/>
                    <a:pt x="367153" y="126658"/>
                  </a:cubicBezTo>
                  <a:cubicBezTo>
                    <a:pt x="342088" y="161146"/>
                    <a:pt x="312011" y="190421"/>
                    <a:pt x="276721" y="214282"/>
                  </a:cubicBezTo>
                  <a:cubicBezTo>
                    <a:pt x="232007" y="244560"/>
                    <a:pt x="183683" y="268621"/>
                    <a:pt x="136963" y="295490"/>
                  </a:cubicBezTo>
                  <a:cubicBezTo>
                    <a:pt x="106485" y="312935"/>
                    <a:pt x="78213" y="333187"/>
                    <a:pt x="54352" y="359053"/>
                  </a:cubicBezTo>
                  <a:cubicBezTo>
                    <a:pt x="51143" y="362662"/>
                    <a:pt x="47334" y="366071"/>
                    <a:pt x="47133" y="371485"/>
                  </a:cubicBezTo>
                  <a:cubicBezTo>
                    <a:pt x="35303" y="387927"/>
                    <a:pt x="25077" y="405171"/>
                    <a:pt x="18259" y="424420"/>
                  </a:cubicBezTo>
                  <a:cubicBezTo>
                    <a:pt x="11241" y="443870"/>
                    <a:pt x="6028" y="463721"/>
                    <a:pt x="3020" y="484173"/>
                  </a:cubicBezTo>
                  <a:cubicBezTo>
                    <a:pt x="3020" y="484173"/>
                    <a:pt x="3020" y="484173"/>
                    <a:pt x="3020" y="484173"/>
                  </a:cubicBezTo>
                  <a:cubicBezTo>
                    <a:pt x="213" y="491392"/>
                    <a:pt x="-589" y="498811"/>
                    <a:pt x="414" y="506430"/>
                  </a:cubicBezTo>
                  <a:cubicBezTo>
                    <a:pt x="3020" y="530692"/>
                    <a:pt x="4624" y="555355"/>
                    <a:pt x="10640" y="579217"/>
                  </a:cubicBezTo>
                  <a:cubicBezTo>
                    <a:pt x="13447" y="590646"/>
                    <a:pt x="14851" y="602677"/>
                    <a:pt x="20665" y="613304"/>
                  </a:cubicBezTo>
                  <a:cubicBezTo>
                    <a:pt x="21267" y="615108"/>
                    <a:pt x="22069" y="616913"/>
                    <a:pt x="22671" y="618718"/>
                  </a:cubicBezTo>
                  <a:cubicBezTo>
                    <a:pt x="41118" y="671854"/>
                    <a:pt x="74403" y="713561"/>
                    <a:pt x="120120" y="745643"/>
                  </a:cubicBezTo>
                  <a:cubicBezTo>
                    <a:pt x="151801" y="767900"/>
                    <a:pt x="186891" y="783740"/>
                    <a:pt x="222783" y="797776"/>
                  </a:cubicBezTo>
                  <a:cubicBezTo>
                    <a:pt x="225791" y="798177"/>
                    <a:pt x="228598" y="798779"/>
                    <a:pt x="231606" y="799180"/>
                  </a:cubicBezTo>
                  <a:cubicBezTo>
                    <a:pt x="231606" y="799180"/>
                    <a:pt x="231606" y="799180"/>
                    <a:pt x="231606" y="799180"/>
                  </a:cubicBezTo>
                  <a:lnTo>
                    <a:pt x="231606" y="799180"/>
                  </a:lnTo>
                  <a:cubicBezTo>
                    <a:pt x="250855" y="807401"/>
                    <a:pt x="270505" y="814018"/>
                    <a:pt x="290356" y="821036"/>
                  </a:cubicBezTo>
                  <a:cubicBezTo>
                    <a:pt x="310808" y="828254"/>
                    <a:pt x="330659" y="836475"/>
                    <a:pt x="352114" y="840486"/>
                  </a:cubicBezTo>
                  <a:cubicBezTo>
                    <a:pt x="355322" y="841087"/>
                    <a:pt x="359734" y="844296"/>
                    <a:pt x="360736" y="838080"/>
                  </a:cubicBezTo>
                  <a:cubicBezTo>
                    <a:pt x="361739" y="838080"/>
                    <a:pt x="362541" y="838080"/>
                    <a:pt x="363543" y="837879"/>
                  </a:cubicBezTo>
                  <a:cubicBezTo>
                    <a:pt x="366952" y="836877"/>
                    <a:pt x="369559" y="834671"/>
                    <a:pt x="372366" y="832866"/>
                  </a:cubicBezTo>
                  <a:cubicBezTo>
                    <a:pt x="384397" y="824445"/>
                    <a:pt x="397430" y="818028"/>
                    <a:pt x="412268" y="815622"/>
                  </a:cubicBezTo>
                  <a:cubicBezTo>
                    <a:pt x="422093" y="814018"/>
                    <a:pt x="431919" y="812614"/>
                    <a:pt x="441744" y="811010"/>
                  </a:cubicBezTo>
                  <a:cubicBezTo>
                    <a:pt x="464001" y="807201"/>
                    <a:pt x="486258" y="807201"/>
                    <a:pt x="508515" y="810609"/>
                  </a:cubicBezTo>
                  <a:cubicBezTo>
                    <a:pt x="529168" y="813817"/>
                    <a:pt x="549620" y="817627"/>
                    <a:pt x="570473" y="819632"/>
                  </a:cubicBezTo>
                  <a:cubicBezTo>
                    <a:pt x="584910" y="821036"/>
                    <a:pt x="597944" y="825046"/>
                    <a:pt x="608972" y="834671"/>
                  </a:cubicBezTo>
                  <a:cubicBezTo>
                    <a:pt x="610777" y="836275"/>
                    <a:pt x="613183" y="837077"/>
                    <a:pt x="615789" y="837077"/>
                  </a:cubicBezTo>
                  <a:cubicBezTo>
                    <a:pt x="616190" y="837278"/>
                    <a:pt x="616792" y="837478"/>
                    <a:pt x="617193" y="837478"/>
                  </a:cubicBezTo>
                  <a:cubicBezTo>
                    <a:pt x="624010" y="838681"/>
                    <a:pt x="630828" y="839082"/>
                    <a:pt x="637645" y="836475"/>
                  </a:cubicBezTo>
                  <a:cubicBezTo>
                    <a:pt x="654087" y="832866"/>
                    <a:pt x="670730" y="829859"/>
                    <a:pt x="687373" y="826851"/>
                  </a:cubicBezTo>
                  <a:cubicBezTo>
                    <a:pt x="704416" y="821637"/>
                    <a:pt x="721861" y="817828"/>
                    <a:pt x="739105" y="813416"/>
                  </a:cubicBezTo>
                  <a:cubicBezTo>
                    <a:pt x="764971" y="806799"/>
                    <a:pt x="790036" y="798378"/>
                    <a:pt x="814899" y="788954"/>
                  </a:cubicBezTo>
                  <a:cubicBezTo>
                    <a:pt x="839161" y="779730"/>
                    <a:pt x="862421" y="768301"/>
                    <a:pt x="885079" y="756070"/>
                  </a:cubicBezTo>
                  <a:cubicBezTo>
                    <a:pt x="907737" y="742435"/>
                    <a:pt x="930395" y="728800"/>
                    <a:pt x="950446" y="711355"/>
                  </a:cubicBezTo>
                  <a:cubicBezTo>
                    <a:pt x="957063" y="704538"/>
                    <a:pt x="964683" y="698723"/>
                    <a:pt x="970698" y="691304"/>
                  </a:cubicBezTo>
                  <a:cubicBezTo>
                    <a:pt x="977716" y="683083"/>
                    <a:pt x="986138" y="675864"/>
                    <a:pt x="990750" y="665638"/>
                  </a:cubicBezTo>
                  <a:cubicBezTo>
                    <a:pt x="999372" y="653006"/>
                    <a:pt x="1008595" y="640574"/>
                    <a:pt x="1014410" y="626337"/>
                  </a:cubicBezTo>
                  <a:cubicBezTo>
                    <a:pt x="1014410" y="626337"/>
                    <a:pt x="1014410" y="626337"/>
                    <a:pt x="1014410" y="626337"/>
                  </a:cubicBezTo>
                  <a:cubicBezTo>
                    <a:pt x="1022030" y="613504"/>
                    <a:pt x="1025839" y="599067"/>
                    <a:pt x="1030251" y="585031"/>
                  </a:cubicBezTo>
                  <a:lnTo>
                    <a:pt x="1030251" y="585031"/>
                  </a:lnTo>
                  <a:lnTo>
                    <a:pt x="1030251" y="585031"/>
                  </a:lnTo>
                  <a:cubicBezTo>
                    <a:pt x="1036868" y="567186"/>
                    <a:pt x="1039073" y="548338"/>
                    <a:pt x="1040677" y="529489"/>
                  </a:cubicBezTo>
                  <a:lnTo>
                    <a:pt x="1040677" y="529489"/>
                  </a:lnTo>
                  <a:cubicBezTo>
                    <a:pt x="1040677" y="529489"/>
                    <a:pt x="1040677" y="529489"/>
                    <a:pt x="1040677" y="529489"/>
                  </a:cubicBezTo>
                  <a:cubicBezTo>
                    <a:pt x="1041078" y="529489"/>
                    <a:pt x="1041479" y="529489"/>
                    <a:pt x="1041880" y="529289"/>
                  </a:cubicBezTo>
                  <a:cubicBezTo>
                    <a:pt x="1041880" y="513649"/>
                    <a:pt x="1041880" y="498009"/>
                    <a:pt x="1041880" y="482369"/>
                  </a:cubicBezTo>
                  <a:cubicBezTo>
                    <a:pt x="1041680" y="482369"/>
                    <a:pt x="1041279" y="482369"/>
                    <a:pt x="1040878" y="482369"/>
                  </a:cubicBezTo>
                  <a:close/>
                  <a:moveTo>
                    <a:pt x="326849" y="830661"/>
                  </a:moveTo>
                  <a:cubicBezTo>
                    <a:pt x="294767" y="819231"/>
                    <a:pt x="262685" y="807802"/>
                    <a:pt x="231004" y="795370"/>
                  </a:cubicBezTo>
                  <a:cubicBezTo>
                    <a:pt x="229801" y="793967"/>
                    <a:pt x="227595" y="793766"/>
                    <a:pt x="225991" y="793165"/>
                  </a:cubicBezTo>
                  <a:cubicBezTo>
                    <a:pt x="210752" y="787350"/>
                    <a:pt x="195714" y="780933"/>
                    <a:pt x="181076" y="774116"/>
                  </a:cubicBezTo>
                  <a:cubicBezTo>
                    <a:pt x="153606" y="761283"/>
                    <a:pt x="127940" y="746044"/>
                    <a:pt x="104681" y="727196"/>
                  </a:cubicBezTo>
                  <a:cubicBezTo>
                    <a:pt x="103277" y="725993"/>
                    <a:pt x="102074" y="724990"/>
                    <a:pt x="100670" y="723787"/>
                  </a:cubicBezTo>
                  <a:cubicBezTo>
                    <a:pt x="99267" y="722584"/>
                    <a:pt x="97663" y="721381"/>
                    <a:pt x="96259" y="720178"/>
                  </a:cubicBezTo>
                  <a:cubicBezTo>
                    <a:pt x="95858" y="719777"/>
                    <a:pt x="95457" y="719376"/>
                    <a:pt x="95056" y="718975"/>
                  </a:cubicBezTo>
                  <a:cubicBezTo>
                    <a:pt x="121524" y="741833"/>
                    <a:pt x="151801" y="758877"/>
                    <a:pt x="183683" y="773314"/>
                  </a:cubicBezTo>
                  <a:cubicBezTo>
                    <a:pt x="206341" y="783740"/>
                    <a:pt x="229801" y="792362"/>
                    <a:pt x="253261" y="800985"/>
                  </a:cubicBezTo>
                  <a:cubicBezTo>
                    <a:pt x="284140" y="812213"/>
                    <a:pt x="315019" y="823643"/>
                    <a:pt x="346299" y="833668"/>
                  </a:cubicBezTo>
                  <a:cubicBezTo>
                    <a:pt x="349909" y="834871"/>
                    <a:pt x="353317" y="836676"/>
                    <a:pt x="357127" y="837478"/>
                  </a:cubicBezTo>
                  <a:cubicBezTo>
                    <a:pt x="346299" y="837478"/>
                    <a:pt x="336474" y="834270"/>
                    <a:pt x="326849" y="830661"/>
                  </a:cubicBezTo>
                  <a:close/>
                </a:path>
              </a:pathLst>
            </a:custGeom>
            <a:solidFill>
              <a:srgbClr val="C69C6D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3">
            <a:extLst>
              <a:ext uri="{FF2B5EF4-FFF2-40B4-BE49-F238E27FC236}">
                <a16:creationId xmlns:a16="http://schemas.microsoft.com/office/drawing/2014/main" id="{22494269-8384-4D48-8A3C-EB4569CB1300}"/>
              </a:ext>
            </a:extLst>
          </p:cNvPr>
          <p:cNvGrpSpPr/>
          <p:nvPr/>
        </p:nvGrpSpPr>
        <p:grpSpPr>
          <a:xfrm>
            <a:off x="754171" y="3741591"/>
            <a:ext cx="570157" cy="627894"/>
            <a:chOff x="4214812" y="1357312"/>
            <a:chExt cx="3762375" cy="4143375"/>
          </a:xfrm>
        </p:grpSpPr>
        <p:sp>
          <p:nvSpPr>
            <p:cNvPr id="30" name="Freeform: Shape 40">
              <a:extLst>
                <a:ext uri="{FF2B5EF4-FFF2-40B4-BE49-F238E27FC236}">
                  <a16:creationId xmlns:a16="http://schemas.microsoft.com/office/drawing/2014/main" id="{4024CF4E-0740-446C-8240-CB18BC42A9B4}"/>
                </a:ext>
              </a:extLst>
            </p:cNvPr>
            <p:cNvSpPr/>
            <p:nvPr/>
          </p:nvSpPr>
          <p:spPr>
            <a:xfrm>
              <a:off x="4540567" y="4509134"/>
              <a:ext cx="1143000" cy="23812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41">
              <a:extLst>
                <a:ext uri="{FF2B5EF4-FFF2-40B4-BE49-F238E27FC236}">
                  <a16:creationId xmlns:a16="http://schemas.microsoft.com/office/drawing/2014/main" id="{48AB1A4D-09B4-41DB-9A73-C5381CCA43A9}"/>
                </a:ext>
              </a:extLst>
            </p:cNvPr>
            <p:cNvSpPr/>
            <p:nvPr/>
          </p:nvSpPr>
          <p:spPr>
            <a:xfrm>
              <a:off x="6081712" y="2087879"/>
              <a:ext cx="238125" cy="571500"/>
            </a:xfrm>
            <a:custGeom>
              <a:avLst/>
              <a:gdLst>
                <a:gd name="connsiteX0" fmla="*/ 228600 w 238125"/>
                <a:gd name="connsiteY0" fmla="*/ 0 h 571500"/>
                <a:gd name="connsiteX1" fmla="*/ 0 w 238125"/>
                <a:gd name="connsiteY1" fmla="*/ 580073 h 571500"/>
                <a:gd name="connsiteX2" fmla="*/ 228600 w 238125"/>
                <a:gd name="connsiteY2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571500">
                  <a:moveTo>
                    <a:pt x="228600" y="0"/>
                  </a:moveTo>
                  <a:cubicBezTo>
                    <a:pt x="213360" y="237173"/>
                    <a:pt x="128588" y="418148"/>
                    <a:pt x="0" y="580073"/>
                  </a:cubicBezTo>
                  <a:cubicBezTo>
                    <a:pt x="185738" y="467678"/>
                    <a:pt x="282892" y="232410"/>
                    <a:pt x="22860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2">
              <a:extLst>
                <a:ext uri="{FF2B5EF4-FFF2-40B4-BE49-F238E27FC236}">
                  <a16:creationId xmlns:a16="http://schemas.microsoft.com/office/drawing/2014/main" id="{A68ABB67-281B-4E82-A669-7162FEE007BB}"/>
                </a:ext>
              </a:extLst>
            </p:cNvPr>
            <p:cNvSpPr/>
            <p:nvPr/>
          </p:nvSpPr>
          <p:spPr>
            <a:xfrm>
              <a:off x="5597842" y="3106102"/>
              <a:ext cx="247650" cy="400050"/>
            </a:xfrm>
            <a:custGeom>
              <a:avLst/>
              <a:gdLst>
                <a:gd name="connsiteX0" fmla="*/ 0 w 247650"/>
                <a:gd name="connsiteY0" fmla="*/ 0 h 400050"/>
                <a:gd name="connsiteX1" fmla="*/ 246698 w 247650"/>
                <a:gd name="connsiteY1" fmla="*/ 404813 h 400050"/>
                <a:gd name="connsiteX2" fmla="*/ 0 w 247650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400050">
                  <a:moveTo>
                    <a:pt x="0" y="0"/>
                  </a:moveTo>
                  <a:cubicBezTo>
                    <a:pt x="124778" y="107632"/>
                    <a:pt x="194310" y="252413"/>
                    <a:pt x="246698" y="404813"/>
                  </a:cubicBezTo>
                  <a:cubicBezTo>
                    <a:pt x="261938" y="212407"/>
                    <a:pt x="166688" y="84772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3">
              <a:extLst>
                <a:ext uri="{FF2B5EF4-FFF2-40B4-BE49-F238E27FC236}">
                  <a16:creationId xmlns:a16="http://schemas.microsoft.com/office/drawing/2014/main" id="{6114F1BE-C895-4228-BAF0-0F3F590E09BB}"/>
                </a:ext>
              </a:extLst>
            </p:cNvPr>
            <p:cNvSpPr/>
            <p:nvPr/>
          </p:nvSpPr>
          <p:spPr>
            <a:xfrm>
              <a:off x="6571297" y="4056697"/>
              <a:ext cx="390525" cy="133350"/>
            </a:xfrm>
            <a:custGeom>
              <a:avLst/>
              <a:gdLst>
                <a:gd name="connsiteX0" fmla="*/ 396240 w 390525"/>
                <a:gd name="connsiteY0" fmla="*/ 0 h 133350"/>
                <a:gd name="connsiteX1" fmla="*/ 0 w 390525"/>
                <a:gd name="connsiteY1" fmla="*/ 132397 h 133350"/>
                <a:gd name="connsiteX2" fmla="*/ 396240 w 390525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133350">
                  <a:moveTo>
                    <a:pt x="396240" y="0"/>
                  </a:moveTo>
                  <a:cubicBezTo>
                    <a:pt x="266700" y="52388"/>
                    <a:pt x="137160" y="102870"/>
                    <a:pt x="0" y="132397"/>
                  </a:cubicBezTo>
                  <a:cubicBezTo>
                    <a:pt x="157163" y="161925"/>
                    <a:pt x="281940" y="100013"/>
                    <a:pt x="39624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4">
              <a:extLst>
                <a:ext uri="{FF2B5EF4-FFF2-40B4-BE49-F238E27FC236}">
                  <a16:creationId xmlns:a16="http://schemas.microsoft.com/office/drawing/2014/main" id="{42AEE57E-833D-48A5-8D6E-49C333C99CD0}"/>
                </a:ext>
              </a:extLst>
            </p:cNvPr>
            <p:cNvSpPr/>
            <p:nvPr/>
          </p:nvSpPr>
          <p:spPr>
            <a:xfrm>
              <a:off x="6255067" y="4546282"/>
              <a:ext cx="1495425" cy="428625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5">
              <a:extLst>
                <a:ext uri="{FF2B5EF4-FFF2-40B4-BE49-F238E27FC236}">
                  <a16:creationId xmlns:a16="http://schemas.microsoft.com/office/drawing/2014/main" id="{E3D867C7-BE71-47C2-A6D8-5C437E4A94C9}"/>
                </a:ext>
              </a:extLst>
            </p:cNvPr>
            <p:cNvSpPr/>
            <p:nvPr/>
          </p:nvSpPr>
          <p:spPr>
            <a:xfrm>
              <a:off x="4533433" y="2809824"/>
              <a:ext cx="1371600" cy="1095375"/>
            </a:xfrm>
            <a:custGeom>
              <a:avLst/>
              <a:gdLst>
                <a:gd name="connsiteX0" fmla="*/ 1373019 w 1371600"/>
                <a:gd name="connsiteY0" fmla="*/ 781101 h 1095375"/>
                <a:gd name="connsiteX1" fmla="*/ 1099652 w 1371600"/>
                <a:gd name="connsiteY1" fmla="*/ 248653 h 1095375"/>
                <a:gd name="connsiteX2" fmla="*/ 569109 w 1371600"/>
                <a:gd name="connsiteY2" fmla="*/ 11480 h 1095375"/>
                <a:gd name="connsiteX3" fmla="*/ 41424 w 1371600"/>
                <a:gd name="connsiteY3" fmla="*/ 203885 h 1095375"/>
                <a:gd name="connsiteX4" fmla="*/ 163344 w 1371600"/>
                <a:gd name="connsiteY4" fmla="*/ 742048 h 1095375"/>
                <a:gd name="connsiteX5" fmla="*/ 785327 w 1371600"/>
                <a:gd name="connsiteY5" fmla="*/ 1089711 h 1095375"/>
                <a:gd name="connsiteX6" fmla="*/ 1255862 w 1371600"/>
                <a:gd name="connsiteY6" fmla="*/ 984935 h 1095375"/>
                <a:gd name="connsiteX7" fmla="*/ 1328252 w 1371600"/>
                <a:gd name="connsiteY7" fmla="*/ 923023 h 1095375"/>
                <a:gd name="connsiteX8" fmla="*/ 1374924 w 1371600"/>
                <a:gd name="connsiteY8" fmla="*/ 821106 h 1095375"/>
                <a:gd name="connsiteX9" fmla="*/ 1373019 w 1371600"/>
                <a:gd name="connsiteY9" fmla="*/ 781101 h 1095375"/>
                <a:gd name="connsiteX10" fmla="*/ 1311107 w 1371600"/>
                <a:gd name="connsiteY10" fmla="*/ 701091 h 1095375"/>
                <a:gd name="connsiteX11" fmla="*/ 1064409 w 1371600"/>
                <a:gd name="connsiteY11" fmla="*/ 296278 h 1095375"/>
                <a:gd name="connsiteX12" fmla="*/ 1311107 w 1371600"/>
                <a:gd name="connsiteY12" fmla="*/ 70109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095375">
                  <a:moveTo>
                    <a:pt x="1373019" y="781101"/>
                  </a:moveTo>
                  <a:cubicBezTo>
                    <a:pt x="1382544" y="550596"/>
                    <a:pt x="1273007" y="382955"/>
                    <a:pt x="1099652" y="248653"/>
                  </a:cubicBezTo>
                  <a:cubicBezTo>
                    <a:pt x="942489" y="128638"/>
                    <a:pt x="763419" y="48628"/>
                    <a:pt x="569109" y="11480"/>
                  </a:cubicBezTo>
                  <a:cubicBezTo>
                    <a:pt x="347177" y="-31382"/>
                    <a:pt x="130959" y="48628"/>
                    <a:pt x="41424" y="203885"/>
                  </a:cubicBezTo>
                  <a:cubicBezTo>
                    <a:pt x="-43348" y="348666"/>
                    <a:pt x="4277" y="576313"/>
                    <a:pt x="163344" y="742048"/>
                  </a:cubicBezTo>
                  <a:cubicBezTo>
                    <a:pt x="332889" y="922071"/>
                    <a:pt x="544344" y="1039228"/>
                    <a:pt x="785327" y="1089711"/>
                  </a:cubicBezTo>
                  <a:cubicBezTo>
                    <a:pt x="952014" y="1124953"/>
                    <a:pt x="1116797" y="1102093"/>
                    <a:pt x="1255862" y="984935"/>
                  </a:cubicBezTo>
                  <a:cubicBezTo>
                    <a:pt x="1279674" y="966838"/>
                    <a:pt x="1297772" y="928738"/>
                    <a:pt x="1328252" y="923023"/>
                  </a:cubicBezTo>
                  <a:lnTo>
                    <a:pt x="1374924" y="821106"/>
                  </a:lnTo>
                  <a:cubicBezTo>
                    <a:pt x="1373972" y="806818"/>
                    <a:pt x="1373019" y="793483"/>
                    <a:pt x="1373019" y="781101"/>
                  </a:cubicBezTo>
                  <a:close/>
                  <a:moveTo>
                    <a:pt x="1311107" y="701091"/>
                  </a:moveTo>
                  <a:cubicBezTo>
                    <a:pt x="1258719" y="548691"/>
                    <a:pt x="1189187" y="403910"/>
                    <a:pt x="1064409" y="296278"/>
                  </a:cubicBezTo>
                  <a:cubicBezTo>
                    <a:pt x="1231097" y="381051"/>
                    <a:pt x="1326347" y="508685"/>
                    <a:pt x="1311107" y="70109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6">
              <a:extLst>
                <a:ext uri="{FF2B5EF4-FFF2-40B4-BE49-F238E27FC236}">
                  <a16:creationId xmlns:a16="http://schemas.microsoft.com/office/drawing/2014/main" id="{83DD0516-55FB-4557-AC5D-FDFCDEBA06A3}"/>
                </a:ext>
              </a:extLst>
            </p:cNvPr>
            <p:cNvSpPr/>
            <p:nvPr/>
          </p:nvSpPr>
          <p:spPr>
            <a:xfrm>
              <a:off x="6196012" y="3105154"/>
              <a:ext cx="1228725" cy="1152525"/>
            </a:xfrm>
            <a:custGeom>
              <a:avLst/>
              <a:gdLst>
                <a:gd name="connsiteX0" fmla="*/ 81915 w 1228725"/>
                <a:gd name="connsiteY0" fmla="*/ 1063939 h 1152525"/>
                <a:gd name="connsiteX1" fmla="*/ 330517 w 1228725"/>
                <a:gd name="connsiteY1" fmla="*/ 1156331 h 1152525"/>
                <a:gd name="connsiteX2" fmla="*/ 1177290 w 1228725"/>
                <a:gd name="connsiteY2" fmla="*/ 653411 h 1152525"/>
                <a:gd name="connsiteX3" fmla="*/ 1214438 w 1228725"/>
                <a:gd name="connsiteY3" fmla="*/ 561018 h 1152525"/>
                <a:gd name="connsiteX4" fmla="*/ 788670 w 1228725"/>
                <a:gd name="connsiteY4" fmla="*/ 948 h 1152525"/>
                <a:gd name="connsiteX5" fmla="*/ 9525 w 1228725"/>
                <a:gd name="connsiteY5" fmla="*/ 788666 h 1152525"/>
                <a:gd name="connsiteX6" fmla="*/ 1905 w 1228725"/>
                <a:gd name="connsiteY6" fmla="*/ 913443 h 1152525"/>
                <a:gd name="connsiteX7" fmla="*/ 0 w 1228725"/>
                <a:gd name="connsiteY7" fmla="*/ 921064 h 1152525"/>
                <a:gd name="connsiteX8" fmla="*/ 57150 w 1228725"/>
                <a:gd name="connsiteY8" fmla="*/ 1042031 h 1152525"/>
                <a:gd name="connsiteX9" fmla="*/ 81915 w 1228725"/>
                <a:gd name="connsiteY9" fmla="*/ 1063939 h 1152525"/>
                <a:gd name="connsiteX10" fmla="*/ 771525 w 1228725"/>
                <a:gd name="connsiteY10" fmla="*/ 951543 h 1152525"/>
                <a:gd name="connsiteX11" fmla="*/ 375285 w 1228725"/>
                <a:gd name="connsiteY11" fmla="*/ 1083941 h 1152525"/>
                <a:gd name="connsiteX12" fmla="*/ 771525 w 1228725"/>
                <a:gd name="connsiteY12" fmla="*/ 951543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25" h="1152525">
                  <a:moveTo>
                    <a:pt x="81915" y="1063939"/>
                  </a:moveTo>
                  <a:cubicBezTo>
                    <a:pt x="146685" y="1136328"/>
                    <a:pt x="236220" y="1163951"/>
                    <a:pt x="330517" y="1156331"/>
                  </a:cubicBezTo>
                  <a:cubicBezTo>
                    <a:pt x="691515" y="1125851"/>
                    <a:pt x="972503" y="951543"/>
                    <a:pt x="1177290" y="653411"/>
                  </a:cubicBezTo>
                  <a:cubicBezTo>
                    <a:pt x="1194435" y="625788"/>
                    <a:pt x="1209675" y="593403"/>
                    <a:pt x="1214438" y="561018"/>
                  </a:cubicBezTo>
                  <a:cubicBezTo>
                    <a:pt x="1286828" y="153348"/>
                    <a:pt x="1174432" y="-14292"/>
                    <a:pt x="788670" y="948"/>
                  </a:cubicBezTo>
                  <a:cubicBezTo>
                    <a:pt x="415290" y="16188"/>
                    <a:pt x="34290" y="400998"/>
                    <a:pt x="9525" y="788666"/>
                  </a:cubicBezTo>
                  <a:cubicBezTo>
                    <a:pt x="6667" y="831528"/>
                    <a:pt x="12383" y="873439"/>
                    <a:pt x="1905" y="913443"/>
                  </a:cubicBezTo>
                  <a:cubicBezTo>
                    <a:pt x="953" y="916301"/>
                    <a:pt x="0" y="918206"/>
                    <a:pt x="0" y="921064"/>
                  </a:cubicBezTo>
                  <a:lnTo>
                    <a:pt x="57150" y="1042031"/>
                  </a:lnTo>
                  <a:cubicBezTo>
                    <a:pt x="64770" y="1046793"/>
                    <a:pt x="73342" y="1054414"/>
                    <a:pt x="81915" y="1063939"/>
                  </a:cubicBezTo>
                  <a:close/>
                  <a:moveTo>
                    <a:pt x="771525" y="951543"/>
                  </a:moveTo>
                  <a:cubicBezTo>
                    <a:pt x="657225" y="1051556"/>
                    <a:pt x="532447" y="1114421"/>
                    <a:pt x="375285" y="1083941"/>
                  </a:cubicBezTo>
                  <a:cubicBezTo>
                    <a:pt x="512445" y="1053461"/>
                    <a:pt x="641985" y="1003931"/>
                    <a:pt x="771525" y="95154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47">
              <a:extLst>
                <a:ext uri="{FF2B5EF4-FFF2-40B4-BE49-F238E27FC236}">
                  <a16:creationId xmlns:a16="http://schemas.microsoft.com/office/drawing/2014/main" id="{4CAD4C2D-67B8-40DB-8AD7-6F2BE2008C31}"/>
                </a:ext>
              </a:extLst>
            </p:cNvPr>
            <p:cNvSpPr/>
            <p:nvPr/>
          </p:nvSpPr>
          <p:spPr>
            <a:xfrm>
              <a:off x="4216819" y="2820352"/>
              <a:ext cx="3752850" cy="2676525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48">
              <a:extLst>
                <a:ext uri="{FF2B5EF4-FFF2-40B4-BE49-F238E27FC236}">
                  <a16:creationId xmlns:a16="http://schemas.microsoft.com/office/drawing/2014/main" id="{C11F7FC2-6832-468F-93BE-429CD8256BA7}"/>
                </a:ext>
              </a:extLst>
            </p:cNvPr>
            <p:cNvSpPr/>
            <p:nvPr/>
          </p:nvSpPr>
          <p:spPr>
            <a:xfrm>
              <a:off x="5434753" y="1357191"/>
              <a:ext cx="942975" cy="1466850"/>
            </a:xfrm>
            <a:custGeom>
              <a:avLst/>
              <a:gdLst>
                <a:gd name="connsiteX0" fmla="*/ 606954 w 942975"/>
                <a:gd name="connsiteY0" fmla="*/ 1410773 h 1466850"/>
                <a:gd name="connsiteX1" fmla="*/ 883179 w 942975"/>
                <a:gd name="connsiteY1" fmla="*/ 1087876 h 1466850"/>
                <a:gd name="connsiteX2" fmla="*/ 900324 w 942975"/>
                <a:gd name="connsiteY2" fmla="*/ 412553 h 1466850"/>
                <a:gd name="connsiteX3" fmla="*/ 462174 w 942975"/>
                <a:gd name="connsiteY3" fmla="*/ 121 h 1466850"/>
                <a:gd name="connsiteX4" fmla="*/ 26882 w 942975"/>
                <a:gd name="connsiteY4" fmla="*/ 447796 h 1466850"/>
                <a:gd name="connsiteX5" fmla="*/ 101177 w 942975"/>
                <a:gd name="connsiteY5" fmla="*/ 1170743 h 1466850"/>
                <a:gd name="connsiteX6" fmla="*/ 360257 w 942975"/>
                <a:gd name="connsiteY6" fmla="*/ 1426013 h 1466850"/>
                <a:gd name="connsiteX7" fmla="*/ 429789 w 942975"/>
                <a:gd name="connsiteY7" fmla="*/ 1467923 h 1466850"/>
                <a:gd name="connsiteX8" fmla="*/ 543137 w 942975"/>
                <a:gd name="connsiteY8" fmla="*/ 1465066 h 1466850"/>
                <a:gd name="connsiteX9" fmla="*/ 606954 w 942975"/>
                <a:gd name="connsiteY9" fmla="*/ 1410773 h 1466850"/>
                <a:gd name="connsiteX10" fmla="*/ 875559 w 942975"/>
                <a:gd name="connsiteY10" fmla="*/ 730688 h 1466850"/>
                <a:gd name="connsiteX11" fmla="*/ 646959 w 942975"/>
                <a:gd name="connsiteY11" fmla="*/ 1310761 h 1466850"/>
                <a:gd name="connsiteX12" fmla="*/ 875559 w 942975"/>
                <a:gd name="connsiteY12" fmla="*/ 73068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1466850">
                  <a:moveTo>
                    <a:pt x="606954" y="1410773"/>
                  </a:moveTo>
                  <a:cubicBezTo>
                    <a:pt x="746019" y="1343146"/>
                    <a:pt x="833649" y="1230751"/>
                    <a:pt x="883179" y="1087876"/>
                  </a:cubicBezTo>
                  <a:cubicBezTo>
                    <a:pt x="957474" y="864991"/>
                    <a:pt x="969857" y="637343"/>
                    <a:pt x="900324" y="412553"/>
                  </a:cubicBezTo>
                  <a:cubicBezTo>
                    <a:pt x="835554" y="192526"/>
                    <a:pt x="624099" y="-5594"/>
                    <a:pt x="462174" y="121"/>
                  </a:cubicBezTo>
                  <a:cubicBezTo>
                    <a:pt x="290724" y="4883"/>
                    <a:pt x="76412" y="220148"/>
                    <a:pt x="26882" y="447796"/>
                  </a:cubicBezTo>
                  <a:cubicBezTo>
                    <a:pt x="-27411" y="695446"/>
                    <a:pt x="2117" y="938333"/>
                    <a:pt x="101177" y="1170743"/>
                  </a:cubicBezTo>
                  <a:cubicBezTo>
                    <a:pt x="150707" y="1287901"/>
                    <a:pt x="235479" y="1383151"/>
                    <a:pt x="360257" y="1426013"/>
                  </a:cubicBezTo>
                  <a:cubicBezTo>
                    <a:pt x="390737" y="1436491"/>
                    <a:pt x="412644" y="1449826"/>
                    <a:pt x="429789" y="1467923"/>
                  </a:cubicBezTo>
                  <a:lnTo>
                    <a:pt x="543137" y="1465066"/>
                  </a:lnTo>
                  <a:cubicBezTo>
                    <a:pt x="553614" y="1442206"/>
                    <a:pt x="574569" y="1426013"/>
                    <a:pt x="606954" y="1410773"/>
                  </a:cubicBezTo>
                  <a:close/>
                  <a:moveTo>
                    <a:pt x="875559" y="730688"/>
                  </a:moveTo>
                  <a:cubicBezTo>
                    <a:pt x="929852" y="963098"/>
                    <a:pt x="833649" y="1198366"/>
                    <a:pt x="646959" y="1310761"/>
                  </a:cubicBezTo>
                  <a:cubicBezTo>
                    <a:pt x="775547" y="1147883"/>
                    <a:pt x="860319" y="967861"/>
                    <a:pt x="875559" y="73068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9B90D79-0EFF-46E1-9D36-3738A3DB7D7C}"/>
              </a:ext>
            </a:extLst>
          </p:cNvPr>
          <p:cNvSpPr txBox="1"/>
          <p:nvPr/>
        </p:nvSpPr>
        <p:spPr>
          <a:xfrm>
            <a:off x="1443464" y="2922267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CF0DC2-1903-4242-810A-6F5927D202C8}"/>
              </a:ext>
            </a:extLst>
          </p:cNvPr>
          <p:cNvSpPr txBox="1"/>
          <p:nvPr/>
        </p:nvSpPr>
        <p:spPr>
          <a:xfrm>
            <a:off x="3440463" y="2922267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4F6488-A95A-43A7-9FB2-66430E6F27E6}"/>
              </a:ext>
            </a:extLst>
          </p:cNvPr>
          <p:cNvSpPr txBox="1"/>
          <p:nvPr/>
        </p:nvSpPr>
        <p:spPr>
          <a:xfrm>
            <a:off x="1443464" y="3781173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125161-AB7F-4ACF-9108-C1261FA4B0D8}"/>
              </a:ext>
            </a:extLst>
          </p:cNvPr>
          <p:cNvSpPr txBox="1"/>
          <p:nvPr/>
        </p:nvSpPr>
        <p:spPr>
          <a:xfrm>
            <a:off x="3440463" y="3781173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F9BCE9-6CDD-479E-982B-7FFCB83ECC49}"/>
              </a:ext>
            </a:extLst>
          </p:cNvPr>
          <p:cNvSpPr txBox="1"/>
          <p:nvPr/>
        </p:nvSpPr>
        <p:spPr>
          <a:xfrm>
            <a:off x="1443464" y="4640078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2E3363-977B-4FC3-8871-AFFA3E9D0A78}"/>
              </a:ext>
            </a:extLst>
          </p:cNvPr>
          <p:cNvSpPr txBox="1"/>
          <p:nvPr/>
        </p:nvSpPr>
        <p:spPr>
          <a:xfrm>
            <a:off x="3440463" y="4640078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grpSp>
        <p:nvGrpSpPr>
          <p:cNvPr id="45" name="Graphic 220">
            <a:extLst>
              <a:ext uri="{FF2B5EF4-FFF2-40B4-BE49-F238E27FC236}">
                <a16:creationId xmlns:a16="http://schemas.microsoft.com/office/drawing/2014/main" id="{15CA50E8-B2EE-42EF-BD83-4065B988D58B}"/>
              </a:ext>
            </a:extLst>
          </p:cNvPr>
          <p:cNvGrpSpPr/>
          <p:nvPr/>
        </p:nvGrpSpPr>
        <p:grpSpPr>
          <a:xfrm>
            <a:off x="2713416" y="5488216"/>
            <a:ext cx="451589" cy="565132"/>
            <a:chOff x="5262562" y="2386012"/>
            <a:chExt cx="1666875" cy="2085975"/>
          </a:xfrm>
        </p:grpSpPr>
        <p:sp>
          <p:nvSpPr>
            <p:cNvPr id="46" name="Freeform: Shape 85">
              <a:extLst>
                <a:ext uri="{FF2B5EF4-FFF2-40B4-BE49-F238E27FC236}">
                  <a16:creationId xmlns:a16="http://schemas.microsoft.com/office/drawing/2014/main" id="{D18AFC64-E3B9-422A-B9BC-B91F8C3528D6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rgbClr val="FAA9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86">
              <a:extLst>
                <a:ext uri="{FF2B5EF4-FFF2-40B4-BE49-F238E27FC236}">
                  <a16:creationId xmlns:a16="http://schemas.microsoft.com/office/drawing/2014/main" id="{7052606C-67CB-4A70-AC82-5C8DF41E3919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rgbClr val="F793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87">
              <a:extLst>
                <a:ext uri="{FF2B5EF4-FFF2-40B4-BE49-F238E27FC236}">
                  <a16:creationId xmlns:a16="http://schemas.microsoft.com/office/drawing/2014/main" id="{81B4710A-F216-4BE0-BFFC-5C6144DDDDCF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88">
            <a:extLst>
              <a:ext uri="{FF2B5EF4-FFF2-40B4-BE49-F238E27FC236}">
                <a16:creationId xmlns:a16="http://schemas.microsoft.com/office/drawing/2014/main" id="{56D4811B-FE38-452C-8F43-2769FC615256}"/>
              </a:ext>
            </a:extLst>
          </p:cNvPr>
          <p:cNvGrpSpPr/>
          <p:nvPr/>
        </p:nvGrpSpPr>
        <p:grpSpPr>
          <a:xfrm rot="20060053">
            <a:off x="803860" y="5350148"/>
            <a:ext cx="371149" cy="771509"/>
            <a:chOff x="1583158" y="1040918"/>
            <a:chExt cx="1865369" cy="3877549"/>
          </a:xfrm>
        </p:grpSpPr>
        <p:sp>
          <p:nvSpPr>
            <p:cNvPr id="50" name="Freeform: Shape 89">
              <a:extLst>
                <a:ext uri="{FF2B5EF4-FFF2-40B4-BE49-F238E27FC236}">
                  <a16:creationId xmlns:a16="http://schemas.microsoft.com/office/drawing/2014/main" id="{60793582-7001-473F-9A05-5501AC2C8265}"/>
                </a:ext>
              </a:extLst>
            </p:cNvPr>
            <p:cNvSpPr/>
            <p:nvPr/>
          </p:nvSpPr>
          <p:spPr>
            <a:xfrm rot="20351037">
              <a:off x="1714783" y="3481939"/>
              <a:ext cx="1641760" cy="1436528"/>
            </a:xfrm>
            <a:custGeom>
              <a:avLst/>
              <a:gdLst>
                <a:gd name="connsiteX0" fmla="*/ 904455 w 1641760"/>
                <a:gd name="connsiteY0" fmla="*/ 23137 h 1436528"/>
                <a:gd name="connsiteX1" fmla="*/ 1113846 w 1641760"/>
                <a:gd name="connsiteY1" fmla="*/ 102745 h 1436528"/>
                <a:gd name="connsiteX2" fmla="*/ 1113791 w 1641760"/>
                <a:gd name="connsiteY2" fmla="*/ 106680 h 1436528"/>
                <a:gd name="connsiteX3" fmla="*/ 1157726 w 1641760"/>
                <a:gd name="connsiteY3" fmla="*/ 148589 h 1436528"/>
                <a:gd name="connsiteX4" fmla="*/ 1435198 w 1641760"/>
                <a:gd name="connsiteY4" fmla="*/ 335884 h 1436528"/>
                <a:gd name="connsiteX5" fmla="*/ 1613243 w 1641760"/>
                <a:gd name="connsiteY5" fmla="*/ 844585 h 1436528"/>
                <a:gd name="connsiteX6" fmla="*/ 1106855 w 1641760"/>
                <a:gd name="connsiteY6" fmla="*/ 1274668 h 1436528"/>
                <a:gd name="connsiteX7" fmla="*/ 748451 w 1641760"/>
                <a:gd name="connsiteY7" fmla="*/ 1281604 h 1436528"/>
                <a:gd name="connsiteX8" fmla="*/ 459418 w 1641760"/>
                <a:gd name="connsiteY8" fmla="*/ 1436528 h 1436528"/>
                <a:gd name="connsiteX9" fmla="*/ 54769 w 1641760"/>
                <a:gd name="connsiteY9" fmla="*/ 648040 h 1436528"/>
                <a:gd name="connsiteX10" fmla="*/ 443231 w 1641760"/>
                <a:gd name="connsiteY10" fmla="*/ 5227 h 1436528"/>
                <a:gd name="connsiteX11" fmla="*/ 810884 w 1641760"/>
                <a:gd name="connsiteY11" fmla="*/ 30664 h 1436528"/>
                <a:gd name="connsiteX12" fmla="*/ 902796 w 1641760"/>
                <a:gd name="connsiteY12" fmla="*/ 26038 h 1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1760" h="1436528">
                  <a:moveTo>
                    <a:pt x="904455" y="23137"/>
                  </a:moveTo>
                  <a:lnTo>
                    <a:pt x="1113846" y="102745"/>
                  </a:lnTo>
                  <a:lnTo>
                    <a:pt x="1113791" y="106680"/>
                  </a:lnTo>
                  <a:cubicBezTo>
                    <a:pt x="1118994" y="122577"/>
                    <a:pt x="1134602" y="135872"/>
                    <a:pt x="1157726" y="148589"/>
                  </a:cubicBezTo>
                  <a:cubicBezTo>
                    <a:pt x="1254841" y="201772"/>
                    <a:pt x="1351957" y="259578"/>
                    <a:pt x="1435198" y="335884"/>
                  </a:cubicBezTo>
                  <a:cubicBezTo>
                    <a:pt x="1585495" y="474621"/>
                    <a:pt x="1696484" y="631856"/>
                    <a:pt x="1613243" y="844585"/>
                  </a:cubicBezTo>
                  <a:cubicBezTo>
                    <a:pt x="1523065" y="1075813"/>
                    <a:pt x="1377390" y="1253857"/>
                    <a:pt x="1106855" y="1274668"/>
                  </a:cubicBezTo>
                  <a:cubicBezTo>
                    <a:pt x="988928" y="1283917"/>
                    <a:pt x="868690" y="1272355"/>
                    <a:pt x="748451" y="1281604"/>
                  </a:cubicBezTo>
                  <a:cubicBezTo>
                    <a:pt x="637462" y="1290853"/>
                    <a:pt x="510288" y="1283917"/>
                    <a:pt x="459418" y="1436528"/>
                  </a:cubicBezTo>
                  <a:cubicBezTo>
                    <a:pt x="373863" y="1145181"/>
                    <a:pt x="179632" y="913953"/>
                    <a:pt x="54769" y="648040"/>
                  </a:cubicBezTo>
                  <a:cubicBezTo>
                    <a:pt x="-97842" y="319697"/>
                    <a:pt x="80205" y="30664"/>
                    <a:pt x="443231" y="5227"/>
                  </a:cubicBezTo>
                  <a:cubicBezTo>
                    <a:pt x="565783" y="-4022"/>
                    <a:pt x="690645" y="-4022"/>
                    <a:pt x="810884" y="30664"/>
                  </a:cubicBezTo>
                  <a:cubicBezTo>
                    <a:pt x="855973" y="43381"/>
                    <a:pt x="884877" y="41646"/>
                    <a:pt x="902796" y="2603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90">
              <a:extLst>
                <a:ext uri="{FF2B5EF4-FFF2-40B4-BE49-F238E27FC236}">
                  <a16:creationId xmlns:a16="http://schemas.microsoft.com/office/drawing/2014/main" id="{801B034B-87C0-4473-A478-549C7A8B60F0}"/>
                </a:ext>
              </a:extLst>
            </p:cNvPr>
            <p:cNvSpPr/>
            <p:nvPr/>
          </p:nvSpPr>
          <p:spPr>
            <a:xfrm rot="20351037">
              <a:off x="1583158" y="1040918"/>
              <a:ext cx="1865369" cy="2446103"/>
            </a:xfrm>
            <a:custGeom>
              <a:avLst/>
              <a:gdLst>
                <a:gd name="connsiteX0" fmla="*/ 1456632 w 1865369"/>
                <a:gd name="connsiteY0" fmla="*/ 13187 h 2446103"/>
                <a:gd name="connsiteX1" fmla="*/ 1516751 w 1865369"/>
                <a:gd name="connsiteY1" fmla="*/ 175046 h 2446103"/>
                <a:gd name="connsiteX2" fmla="*/ 1401137 w 1865369"/>
                <a:gd name="connsiteY2" fmla="*/ 561197 h 2446103"/>
                <a:gd name="connsiteX3" fmla="*/ 1442758 w 1865369"/>
                <a:gd name="connsiteY3" fmla="*/ 697620 h 2446103"/>
                <a:gd name="connsiteX4" fmla="*/ 1456632 w 1865369"/>
                <a:gd name="connsiteY4" fmla="*/ 861793 h 2446103"/>
                <a:gd name="connsiteX5" fmla="*/ 1401137 w 1865369"/>
                <a:gd name="connsiteY5" fmla="*/ 901101 h 2446103"/>
                <a:gd name="connsiteX6" fmla="*/ 917873 w 1865369"/>
                <a:gd name="connsiteY6" fmla="*/ 1423675 h 2446103"/>
                <a:gd name="connsiteX7" fmla="*/ 524786 w 1865369"/>
                <a:gd name="connsiteY7" fmla="*/ 2297715 h 2446103"/>
                <a:gd name="connsiteX8" fmla="*/ 631151 w 1865369"/>
                <a:gd name="connsiteY8" fmla="*/ 2223723 h 2446103"/>
                <a:gd name="connsiteX9" fmla="*/ 964118 w 1865369"/>
                <a:gd name="connsiteY9" fmla="*/ 1610971 h 2446103"/>
                <a:gd name="connsiteX10" fmla="*/ 1070483 w 1865369"/>
                <a:gd name="connsiteY10" fmla="*/ 1280314 h 2446103"/>
                <a:gd name="connsiteX11" fmla="*/ 1223093 w 1865369"/>
                <a:gd name="connsiteY11" fmla="*/ 1217884 h 2446103"/>
                <a:gd name="connsiteX12" fmla="*/ 1327144 w 1865369"/>
                <a:gd name="connsiteY12" fmla="*/ 1194761 h 2446103"/>
                <a:gd name="connsiteX13" fmla="*/ 1671675 w 1865369"/>
                <a:gd name="connsiteY13" fmla="*/ 1007465 h 2446103"/>
                <a:gd name="connsiteX14" fmla="*/ 1842783 w 1865369"/>
                <a:gd name="connsiteY14" fmla="*/ 1000530 h 2446103"/>
                <a:gd name="connsiteX15" fmla="*/ 1810411 w 1865369"/>
                <a:gd name="connsiteY15" fmla="*/ 1180887 h 2446103"/>
                <a:gd name="connsiteX16" fmla="*/ 1599993 w 1865369"/>
                <a:gd name="connsiteY16" fmla="*/ 1456047 h 2446103"/>
                <a:gd name="connsiteX17" fmla="*/ 1609242 w 1865369"/>
                <a:gd name="connsiteY17" fmla="*/ 1599408 h 2446103"/>
                <a:gd name="connsiteX18" fmla="*/ 1581494 w 1865369"/>
                <a:gd name="connsiteY18" fmla="*/ 1775141 h 2446103"/>
                <a:gd name="connsiteX19" fmla="*/ 1368765 w 1865369"/>
                <a:gd name="connsiteY19" fmla="*/ 1830635 h 2446103"/>
                <a:gd name="connsiteX20" fmla="*/ 568718 w 1865369"/>
                <a:gd name="connsiteY20" fmla="*/ 2392520 h 2446103"/>
                <a:gd name="connsiteX21" fmla="*/ 550581 w 1865369"/>
                <a:gd name="connsiteY21" fmla="*/ 2423989 h 2446103"/>
                <a:gd name="connsiteX22" fmla="*/ 550275 w 1865369"/>
                <a:gd name="connsiteY22" fmla="*/ 2446103 h 2446103"/>
                <a:gd name="connsiteX23" fmla="*/ 340884 w 1865369"/>
                <a:gd name="connsiteY23" fmla="*/ 2366495 h 2446103"/>
                <a:gd name="connsiteX24" fmla="*/ 358518 w 1865369"/>
                <a:gd name="connsiteY24" fmla="*/ 2335652 h 2446103"/>
                <a:gd name="connsiteX25" fmla="*/ 365238 w 1865369"/>
                <a:gd name="connsiteY25" fmla="*/ 2281531 h 2446103"/>
                <a:gd name="connsiteX26" fmla="*/ 108576 w 1865369"/>
                <a:gd name="connsiteY26" fmla="*/ 1213259 h 2446103"/>
                <a:gd name="connsiteX27" fmla="*/ 11461 w 1865369"/>
                <a:gd name="connsiteY27" fmla="*/ 1030588 h 2446103"/>
                <a:gd name="connsiteX28" fmla="*/ 90078 w 1865369"/>
                <a:gd name="connsiteY28" fmla="*/ 921912 h 2446103"/>
                <a:gd name="connsiteX29" fmla="*/ 201068 w 1865369"/>
                <a:gd name="connsiteY29" fmla="*/ 806299 h 2446103"/>
                <a:gd name="connsiteX30" fmla="*/ 226501 w 1865369"/>
                <a:gd name="connsiteY30" fmla="*/ 403963 h 2446103"/>
                <a:gd name="connsiteX31" fmla="*/ 305119 w 1865369"/>
                <a:gd name="connsiteY31" fmla="*/ 299909 h 2446103"/>
                <a:gd name="connsiteX32" fmla="*/ 416108 w 1865369"/>
                <a:gd name="connsiteY32" fmla="*/ 369277 h 2446103"/>
                <a:gd name="connsiteX33" fmla="*/ 573343 w 1865369"/>
                <a:gd name="connsiteY33" fmla="*/ 764678 h 2446103"/>
                <a:gd name="connsiteX34" fmla="*/ 684332 w 1865369"/>
                <a:gd name="connsiteY34" fmla="*/ 873353 h 2446103"/>
                <a:gd name="connsiteX35" fmla="*/ 744451 w 1865369"/>
                <a:gd name="connsiteY35" fmla="*/ 975093 h 2446103"/>
                <a:gd name="connsiteX36" fmla="*/ 617277 w 1865369"/>
                <a:gd name="connsiteY36" fmla="*/ 1282627 h 2446103"/>
                <a:gd name="connsiteX37" fmla="*/ 439231 w 1865369"/>
                <a:gd name="connsiteY37" fmla="*/ 2140481 h 2446103"/>
                <a:gd name="connsiteX38" fmla="*/ 478540 w 1865369"/>
                <a:gd name="connsiteY38" fmla="*/ 2212163 h 2446103"/>
                <a:gd name="connsiteX39" fmla="*/ 809195 w 1865369"/>
                <a:gd name="connsiteY39" fmla="*/ 727681 h 2446103"/>
                <a:gd name="connsiteX40" fmla="*/ 804570 w 1865369"/>
                <a:gd name="connsiteY40" fmla="*/ 577382 h 2446103"/>
                <a:gd name="connsiteX41" fmla="*/ 927122 w 1865369"/>
                <a:gd name="connsiteY41" fmla="*/ 461768 h 2446103"/>
                <a:gd name="connsiteX42" fmla="*/ 1010364 w 1865369"/>
                <a:gd name="connsiteY42" fmla="*/ 397025 h 2446103"/>
                <a:gd name="connsiteX43" fmla="*/ 1292461 w 1865369"/>
                <a:gd name="connsiteY43" fmla="*/ 64057 h 2446103"/>
                <a:gd name="connsiteX44" fmla="*/ 1456632 w 1865369"/>
                <a:gd name="connsiteY44" fmla="*/ 13187 h 244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5369" h="2446103">
                  <a:moveTo>
                    <a:pt x="1456632" y="13187"/>
                  </a:moveTo>
                  <a:cubicBezTo>
                    <a:pt x="1519064" y="47872"/>
                    <a:pt x="1523689" y="112616"/>
                    <a:pt x="1516751" y="175046"/>
                  </a:cubicBezTo>
                  <a:cubicBezTo>
                    <a:pt x="1505191" y="311472"/>
                    <a:pt x="1456632" y="436335"/>
                    <a:pt x="1401137" y="561197"/>
                  </a:cubicBezTo>
                  <a:cubicBezTo>
                    <a:pt x="1373390" y="623628"/>
                    <a:pt x="1368765" y="662937"/>
                    <a:pt x="1442758" y="697620"/>
                  </a:cubicBezTo>
                  <a:cubicBezTo>
                    <a:pt x="1528313" y="736930"/>
                    <a:pt x="1523689" y="801674"/>
                    <a:pt x="1456632" y="861793"/>
                  </a:cubicBezTo>
                  <a:cubicBezTo>
                    <a:pt x="1440447" y="877978"/>
                    <a:pt x="1421949" y="894165"/>
                    <a:pt x="1401137" y="901101"/>
                  </a:cubicBezTo>
                  <a:cubicBezTo>
                    <a:pt x="1158349" y="1000530"/>
                    <a:pt x="1031173" y="1204010"/>
                    <a:pt x="917873" y="1423675"/>
                  </a:cubicBezTo>
                  <a:cubicBezTo>
                    <a:pt x="774512" y="1705773"/>
                    <a:pt x="642711" y="1990184"/>
                    <a:pt x="524786" y="2297715"/>
                  </a:cubicBezTo>
                  <a:cubicBezTo>
                    <a:pt x="582592" y="2290780"/>
                    <a:pt x="605714" y="2251470"/>
                    <a:pt x="631151" y="2223723"/>
                  </a:cubicBezTo>
                  <a:cubicBezTo>
                    <a:pt x="793010" y="2047990"/>
                    <a:pt x="899375" y="1839885"/>
                    <a:pt x="964118" y="1610971"/>
                  </a:cubicBezTo>
                  <a:cubicBezTo>
                    <a:pt x="994177" y="1499981"/>
                    <a:pt x="1017299" y="1384368"/>
                    <a:pt x="1070483" y="1280314"/>
                  </a:cubicBezTo>
                  <a:cubicBezTo>
                    <a:pt x="1100541" y="1217884"/>
                    <a:pt x="1139851" y="1162389"/>
                    <a:pt x="1223093" y="1217884"/>
                  </a:cubicBezTo>
                  <a:cubicBezTo>
                    <a:pt x="1264714" y="1245631"/>
                    <a:pt x="1294773" y="1213259"/>
                    <a:pt x="1327144" y="1194761"/>
                  </a:cubicBezTo>
                  <a:cubicBezTo>
                    <a:pt x="1438133" y="1127704"/>
                    <a:pt x="1549123" y="1053711"/>
                    <a:pt x="1671675" y="1007465"/>
                  </a:cubicBezTo>
                  <a:cubicBezTo>
                    <a:pt x="1727169" y="986656"/>
                    <a:pt x="1794224" y="945035"/>
                    <a:pt x="1842783" y="1000530"/>
                  </a:cubicBezTo>
                  <a:cubicBezTo>
                    <a:pt x="1895964" y="1060649"/>
                    <a:pt x="1842783" y="1125393"/>
                    <a:pt x="1810411" y="1180887"/>
                  </a:cubicBezTo>
                  <a:cubicBezTo>
                    <a:pt x="1752603" y="1282628"/>
                    <a:pt x="1680923" y="1372805"/>
                    <a:pt x="1599993" y="1456047"/>
                  </a:cubicBezTo>
                  <a:cubicBezTo>
                    <a:pt x="1546812" y="1511541"/>
                    <a:pt x="1537562" y="1548538"/>
                    <a:pt x="1609242" y="1599408"/>
                  </a:cubicBezTo>
                  <a:cubicBezTo>
                    <a:pt x="1710982" y="1673401"/>
                    <a:pt x="1699422" y="1731209"/>
                    <a:pt x="1581494" y="1775141"/>
                  </a:cubicBezTo>
                  <a:cubicBezTo>
                    <a:pt x="1512126" y="1800577"/>
                    <a:pt x="1440447" y="1819075"/>
                    <a:pt x="1368765" y="1830635"/>
                  </a:cubicBezTo>
                  <a:cubicBezTo>
                    <a:pt x="1005739" y="1881506"/>
                    <a:pt x="781447" y="2128920"/>
                    <a:pt x="568718" y="2392520"/>
                  </a:cubicBezTo>
                  <a:cubicBezTo>
                    <a:pt x="559469" y="2404082"/>
                    <a:pt x="553544" y="2414487"/>
                    <a:pt x="550581" y="2423989"/>
                  </a:cubicBezTo>
                  <a:lnTo>
                    <a:pt x="550275" y="2446103"/>
                  </a:lnTo>
                  <a:lnTo>
                    <a:pt x="340884" y="2366495"/>
                  </a:lnTo>
                  <a:lnTo>
                    <a:pt x="358518" y="2335652"/>
                  </a:lnTo>
                  <a:cubicBezTo>
                    <a:pt x="362637" y="2320984"/>
                    <a:pt x="364660" y="2302919"/>
                    <a:pt x="365238" y="2281531"/>
                  </a:cubicBezTo>
                  <a:cubicBezTo>
                    <a:pt x="381425" y="1900004"/>
                    <a:pt x="339804" y="1534664"/>
                    <a:pt x="108576" y="1213259"/>
                  </a:cubicBezTo>
                  <a:cubicBezTo>
                    <a:pt x="69267" y="1157765"/>
                    <a:pt x="39208" y="1093021"/>
                    <a:pt x="11461" y="1030588"/>
                  </a:cubicBezTo>
                  <a:cubicBezTo>
                    <a:pt x="-18600" y="958909"/>
                    <a:pt x="11461" y="910350"/>
                    <a:pt x="90078" y="921912"/>
                  </a:cubicBezTo>
                  <a:cubicBezTo>
                    <a:pt x="194129" y="938097"/>
                    <a:pt x="205692" y="889540"/>
                    <a:pt x="201068" y="806299"/>
                  </a:cubicBezTo>
                  <a:cubicBezTo>
                    <a:pt x="196443" y="672187"/>
                    <a:pt x="191818" y="535761"/>
                    <a:pt x="226501" y="403963"/>
                  </a:cubicBezTo>
                  <a:cubicBezTo>
                    <a:pt x="238064" y="357717"/>
                    <a:pt x="249624" y="309158"/>
                    <a:pt x="305119" y="299909"/>
                  </a:cubicBezTo>
                  <a:cubicBezTo>
                    <a:pt x="358302" y="290660"/>
                    <a:pt x="390674" y="329970"/>
                    <a:pt x="416108" y="369277"/>
                  </a:cubicBezTo>
                  <a:cubicBezTo>
                    <a:pt x="494725" y="489516"/>
                    <a:pt x="534035" y="628252"/>
                    <a:pt x="573343" y="764678"/>
                  </a:cubicBezTo>
                  <a:cubicBezTo>
                    <a:pt x="589530" y="824797"/>
                    <a:pt x="605714" y="871042"/>
                    <a:pt x="684332" y="873353"/>
                  </a:cubicBezTo>
                  <a:cubicBezTo>
                    <a:pt x="746764" y="875667"/>
                    <a:pt x="753700" y="924223"/>
                    <a:pt x="744451" y="975093"/>
                  </a:cubicBezTo>
                  <a:cubicBezTo>
                    <a:pt x="725953" y="1088396"/>
                    <a:pt x="672772" y="1185512"/>
                    <a:pt x="617277" y="1282627"/>
                  </a:cubicBezTo>
                  <a:cubicBezTo>
                    <a:pt x="464667" y="1548538"/>
                    <a:pt x="423046" y="1839885"/>
                    <a:pt x="439231" y="2140481"/>
                  </a:cubicBezTo>
                  <a:cubicBezTo>
                    <a:pt x="439231" y="2158979"/>
                    <a:pt x="436920" y="2184415"/>
                    <a:pt x="478540" y="2212163"/>
                  </a:cubicBezTo>
                  <a:cubicBezTo>
                    <a:pt x="661209" y="1726584"/>
                    <a:pt x="903999" y="1266440"/>
                    <a:pt x="809195" y="727681"/>
                  </a:cubicBezTo>
                  <a:cubicBezTo>
                    <a:pt x="799946" y="679122"/>
                    <a:pt x="799946" y="628252"/>
                    <a:pt x="804570" y="577382"/>
                  </a:cubicBezTo>
                  <a:cubicBezTo>
                    <a:pt x="809195" y="503389"/>
                    <a:pt x="790697" y="403963"/>
                    <a:pt x="927122" y="461768"/>
                  </a:cubicBezTo>
                  <a:cubicBezTo>
                    <a:pt x="973367" y="480267"/>
                    <a:pt x="989552" y="427085"/>
                    <a:pt x="1010364" y="397025"/>
                  </a:cubicBezTo>
                  <a:cubicBezTo>
                    <a:pt x="1095917" y="276786"/>
                    <a:pt x="1181472" y="158861"/>
                    <a:pt x="1292461" y="64057"/>
                  </a:cubicBezTo>
                  <a:cubicBezTo>
                    <a:pt x="1338707" y="24749"/>
                    <a:pt x="1387263" y="-23810"/>
                    <a:pt x="1456632" y="13187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31D4B7C-BAE5-4260-99BD-3A7527FF03AD}"/>
              </a:ext>
            </a:extLst>
          </p:cNvPr>
          <p:cNvSpPr txBox="1"/>
          <p:nvPr/>
        </p:nvSpPr>
        <p:spPr>
          <a:xfrm>
            <a:off x="1439650" y="5493194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F4E1478-36FE-4BEE-8399-5B704E072C89}"/>
              </a:ext>
            </a:extLst>
          </p:cNvPr>
          <p:cNvSpPr txBox="1"/>
          <p:nvPr/>
        </p:nvSpPr>
        <p:spPr>
          <a:xfrm>
            <a:off x="3440463" y="5493194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31153371-8F37-42D3-91D8-57FCBF31CBB9}"/>
              </a:ext>
            </a:extLst>
          </p:cNvPr>
          <p:cNvSpPr/>
          <p:nvPr/>
        </p:nvSpPr>
        <p:spPr>
          <a:xfrm>
            <a:off x="7877817" y="2208242"/>
            <a:ext cx="3544037" cy="56263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   Things To Consider </a:t>
            </a:r>
          </a:p>
        </p:txBody>
      </p:sp>
      <p:sp>
        <p:nvSpPr>
          <p:cNvPr id="55" name="Chevron 2">
            <a:extLst>
              <a:ext uri="{FF2B5EF4-FFF2-40B4-BE49-F238E27FC236}">
                <a16:creationId xmlns:a16="http://schemas.microsoft.com/office/drawing/2014/main" id="{AB033CA0-0162-4C9F-ACDC-8DBE5A8E7829}"/>
              </a:ext>
            </a:extLst>
          </p:cNvPr>
          <p:cNvSpPr/>
          <p:nvPr/>
        </p:nvSpPr>
        <p:spPr>
          <a:xfrm rot="5400000">
            <a:off x="7997301" y="3010147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6" name="Chevron 2">
            <a:extLst>
              <a:ext uri="{FF2B5EF4-FFF2-40B4-BE49-F238E27FC236}">
                <a16:creationId xmlns:a16="http://schemas.microsoft.com/office/drawing/2014/main" id="{66F3D4AE-7FAA-49E8-8D0D-8417A4E4F8B1}"/>
              </a:ext>
            </a:extLst>
          </p:cNvPr>
          <p:cNvSpPr/>
          <p:nvPr/>
        </p:nvSpPr>
        <p:spPr>
          <a:xfrm rot="5400000">
            <a:off x="7997301" y="3886741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Chevron 2">
            <a:extLst>
              <a:ext uri="{FF2B5EF4-FFF2-40B4-BE49-F238E27FC236}">
                <a16:creationId xmlns:a16="http://schemas.microsoft.com/office/drawing/2014/main" id="{BEE62D2F-1B33-49C7-98BD-C91349E0BBD0}"/>
              </a:ext>
            </a:extLst>
          </p:cNvPr>
          <p:cNvSpPr/>
          <p:nvPr/>
        </p:nvSpPr>
        <p:spPr>
          <a:xfrm rot="5400000">
            <a:off x="7997300" y="4763335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Chevron 2">
            <a:extLst>
              <a:ext uri="{FF2B5EF4-FFF2-40B4-BE49-F238E27FC236}">
                <a16:creationId xmlns:a16="http://schemas.microsoft.com/office/drawing/2014/main" id="{DBC86CA9-CBDD-4BE8-A2EA-2D7693DF1E0A}"/>
              </a:ext>
            </a:extLst>
          </p:cNvPr>
          <p:cNvSpPr/>
          <p:nvPr/>
        </p:nvSpPr>
        <p:spPr>
          <a:xfrm rot="5400000">
            <a:off x="7997300" y="5639930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9" name="Group 72">
            <a:extLst>
              <a:ext uri="{FF2B5EF4-FFF2-40B4-BE49-F238E27FC236}">
                <a16:creationId xmlns:a16="http://schemas.microsoft.com/office/drawing/2014/main" id="{3945C0C8-9E36-48FB-8DF8-83C8E218D0F1}"/>
              </a:ext>
            </a:extLst>
          </p:cNvPr>
          <p:cNvGrpSpPr/>
          <p:nvPr/>
        </p:nvGrpSpPr>
        <p:grpSpPr>
          <a:xfrm>
            <a:off x="8516734" y="2972928"/>
            <a:ext cx="2967698" cy="723621"/>
            <a:chOff x="1985513" y="4307149"/>
            <a:chExt cx="2380861" cy="72362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630B5B4-ABC2-404A-9F25-CBB0AD06572C}"/>
                </a:ext>
              </a:extLst>
            </p:cNvPr>
            <p:cNvSpPr txBox="1"/>
            <p:nvPr/>
          </p:nvSpPr>
          <p:spPr>
            <a:xfrm>
              <a:off x="2004348" y="4569105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6B581E1-45A6-4C3B-BBC5-E501872CFF2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75">
            <a:extLst>
              <a:ext uri="{FF2B5EF4-FFF2-40B4-BE49-F238E27FC236}">
                <a16:creationId xmlns:a16="http://schemas.microsoft.com/office/drawing/2014/main" id="{49060C4D-29C8-45BD-8359-B5F78123C162}"/>
              </a:ext>
            </a:extLst>
          </p:cNvPr>
          <p:cNvGrpSpPr/>
          <p:nvPr/>
        </p:nvGrpSpPr>
        <p:grpSpPr>
          <a:xfrm>
            <a:off x="8516734" y="3849522"/>
            <a:ext cx="2967698" cy="723621"/>
            <a:chOff x="1985513" y="4307149"/>
            <a:chExt cx="2380861" cy="72362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00FBF09-ECF1-411F-B6D5-BEE1068D2291}"/>
                </a:ext>
              </a:extLst>
            </p:cNvPr>
            <p:cNvSpPr txBox="1"/>
            <p:nvPr/>
          </p:nvSpPr>
          <p:spPr>
            <a:xfrm>
              <a:off x="2004348" y="4569105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E0E91A3-CD5C-4D8D-8BC7-D6B7CDF707C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78">
            <a:extLst>
              <a:ext uri="{FF2B5EF4-FFF2-40B4-BE49-F238E27FC236}">
                <a16:creationId xmlns:a16="http://schemas.microsoft.com/office/drawing/2014/main" id="{6BF52FAA-576C-4E5E-8DA9-F731224F7DB8}"/>
              </a:ext>
            </a:extLst>
          </p:cNvPr>
          <p:cNvGrpSpPr/>
          <p:nvPr/>
        </p:nvGrpSpPr>
        <p:grpSpPr>
          <a:xfrm>
            <a:off x="8516734" y="4726116"/>
            <a:ext cx="2967698" cy="723621"/>
            <a:chOff x="1985513" y="4307149"/>
            <a:chExt cx="2380861" cy="72362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0703678-11BD-4CF2-8F1F-07C328C9483B}"/>
                </a:ext>
              </a:extLst>
            </p:cNvPr>
            <p:cNvSpPr txBox="1"/>
            <p:nvPr/>
          </p:nvSpPr>
          <p:spPr>
            <a:xfrm>
              <a:off x="2004348" y="4569105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156EBEB-7317-4504-94D4-D0097889DBEF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81">
            <a:extLst>
              <a:ext uri="{FF2B5EF4-FFF2-40B4-BE49-F238E27FC236}">
                <a16:creationId xmlns:a16="http://schemas.microsoft.com/office/drawing/2014/main" id="{45FB71E6-0ABB-4B03-A43E-3E18138A3FFA}"/>
              </a:ext>
            </a:extLst>
          </p:cNvPr>
          <p:cNvGrpSpPr/>
          <p:nvPr/>
        </p:nvGrpSpPr>
        <p:grpSpPr>
          <a:xfrm>
            <a:off x="8516734" y="5602711"/>
            <a:ext cx="2967698" cy="723621"/>
            <a:chOff x="1985513" y="4307149"/>
            <a:chExt cx="2380861" cy="72362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A9B2DE1-7A7C-4D4F-AE35-A10354B72159}"/>
                </a:ext>
              </a:extLst>
            </p:cNvPr>
            <p:cNvSpPr txBox="1"/>
            <p:nvPr/>
          </p:nvSpPr>
          <p:spPr>
            <a:xfrm>
              <a:off x="2004348" y="4569105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48BB025-B517-473C-A4C2-F0CF5B0C0C5A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543">
            <a:extLst>
              <a:ext uri="{FF2B5EF4-FFF2-40B4-BE49-F238E27FC236}">
                <a16:creationId xmlns:a16="http://schemas.microsoft.com/office/drawing/2014/main" id="{39713E92-0D77-4DBF-96C7-1D0D29789468}"/>
              </a:ext>
            </a:extLst>
          </p:cNvPr>
          <p:cNvGrpSpPr/>
          <p:nvPr/>
        </p:nvGrpSpPr>
        <p:grpSpPr>
          <a:xfrm flipH="1">
            <a:off x="4773711" y="1596434"/>
            <a:ext cx="2405212" cy="4689152"/>
            <a:chOff x="7731116" y="-159093"/>
            <a:chExt cx="1859025" cy="3624317"/>
          </a:xfrm>
        </p:grpSpPr>
        <p:sp>
          <p:nvSpPr>
            <p:cNvPr id="72" name="Graphic 20">
              <a:extLst>
                <a:ext uri="{FF2B5EF4-FFF2-40B4-BE49-F238E27FC236}">
                  <a16:creationId xmlns:a16="http://schemas.microsoft.com/office/drawing/2014/main" id="{0DC791B8-39FF-4D2C-A234-335B228B3650}"/>
                </a:ext>
              </a:extLst>
            </p:cNvPr>
            <p:cNvSpPr/>
            <p:nvPr/>
          </p:nvSpPr>
          <p:spPr>
            <a:xfrm>
              <a:off x="7731116" y="-159093"/>
              <a:ext cx="1859025" cy="3624317"/>
            </a:xfrm>
            <a:custGeom>
              <a:avLst/>
              <a:gdLst>
                <a:gd name="connsiteX0" fmla="*/ 1109922 w 1133475"/>
                <a:gd name="connsiteY0" fmla="*/ 750223 h 2209800"/>
                <a:gd name="connsiteX1" fmla="*/ 806075 w 1133475"/>
                <a:gd name="connsiteY1" fmla="*/ 754033 h 2209800"/>
                <a:gd name="connsiteX2" fmla="*/ 882275 w 1133475"/>
                <a:gd name="connsiteY2" fmla="*/ 799753 h 2209800"/>
                <a:gd name="connsiteX3" fmla="*/ 781310 w 1133475"/>
                <a:gd name="connsiteY3" fmla="*/ 832138 h 2209800"/>
                <a:gd name="connsiteX4" fmla="*/ 643197 w 1133475"/>
                <a:gd name="connsiteY4" fmla="*/ 733078 h 2209800"/>
                <a:gd name="connsiteX5" fmla="*/ 586047 w 1133475"/>
                <a:gd name="connsiteY5" fmla="*/ 523528 h 2209800"/>
                <a:gd name="connsiteX6" fmla="*/ 522230 w 1133475"/>
                <a:gd name="connsiteY6" fmla="*/ 442566 h 2209800"/>
                <a:gd name="connsiteX7" fmla="*/ 523182 w 1133475"/>
                <a:gd name="connsiteY7" fmla="*/ 442566 h 2209800"/>
                <a:gd name="connsiteX8" fmla="*/ 558425 w 1133475"/>
                <a:gd name="connsiteY8" fmla="*/ 395893 h 2209800"/>
                <a:gd name="connsiteX9" fmla="*/ 566997 w 1133475"/>
                <a:gd name="connsiteY9" fmla="*/ 383511 h 2209800"/>
                <a:gd name="connsiteX10" fmla="*/ 585095 w 1133475"/>
                <a:gd name="connsiteY10" fmla="*/ 318741 h 2209800"/>
                <a:gd name="connsiteX11" fmla="*/ 596525 w 1133475"/>
                <a:gd name="connsiteY11" fmla="*/ 54898 h 2209800"/>
                <a:gd name="connsiteX12" fmla="*/ 576522 w 1133475"/>
                <a:gd name="connsiteY12" fmla="*/ 26323 h 2209800"/>
                <a:gd name="connsiteX13" fmla="*/ 433647 w 1133475"/>
                <a:gd name="connsiteY13" fmla="*/ 87283 h 2209800"/>
                <a:gd name="connsiteX14" fmla="*/ 405072 w 1133475"/>
                <a:gd name="connsiteY14" fmla="*/ 176818 h 2209800"/>
                <a:gd name="connsiteX15" fmla="*/ 371735 w 1133475"/>
                <a:gd name="connsiteY15" fmla="*/ 336838 h 2209800"/>
                <a:gd name="connsiteX16" fmla="*/ 401262 w 1133475"/>
                <a:gd name="connsiteY16" fmla="*/ 420658 h 2209800"/>
                <a:gd name="connsiteX17" fmla="*/ 320300 w 1133475"/>
                <a:gd name="connsiteY17" fmla="*/ 492096 h 2209800"/>
                <a:gd name="connsiteX18" fmla="*/ 20262 w 1133475"/>
                <a:gd name="connsiteY18" fmla="*/ 750223 h 2209800"/>
                <a:gd name="connsiteX19" fmla="*/ 26930 w 1133475"/>
                <a:gd name="connsiteY19" fmla="*/ 830233 h 2209800"/>
                <a:gd name="connsiteX20" fmla="*/ 275532 w 1133475"/>
                <a:gd name="connsiteY20" fmla="*/ 939771 h 2209800"/>
                <a:gd name="connsiteX21" fmla="*/ 307917 w 1133475"/>
                <a:gd name="connsiteY21" fmla="*/ 1035021 h 2209800"/>
                <a:gd name="connsiteX22" fmla="*/ 280295 w 1133475"/>
                <a:gd name="connsiteY22" fmla="*/ 1157893 h 2209800"/>
                <a:gd name="connsiteX23" fmla="*/ 247910 w 1133475"/>
                <a:gd name="connsiteY23" fmla="*/ 1575088 h 2209800"/>
                <a:gd name="connsiteX24" fmla="*/ 246005 w 1133475"/>
                <a:gd name="connsiteY24" fmla="*/ 1602711 h 2209800"/>
                <a:gd name="connsiteX25" fmla="*/ 271722 w 1133475"/>
                <a:gd name="connsiteY25" fmla="*/ 1602711 h 2209800"/>
                <a:gd name="connsiteX26" fmla="*/ 275532 w 1133475"/>
                <a:gd name="connsiteY26" fmla="*/ 1858933 h 2209800"/>
                <a:gd name="connsiteX27" fmla="*/ 279342 w 1133475"/>
                <a:gd name="connsiteY27" fmla="*/ 1916083 h 2209800"/>
                <a:gd name="connsiteX28" fmla="*/ 289820 w 1133475"/>
                <a:gd name="connsiteY28" fmla="*/ 2094201 h 2209800"/>
                <a:gd name="connsiteX29" fmla="*/ 326967 w 1133475"/>
                <a:gd name="connsiteY29" fmla="*/ 2193261 h 2209800"/>
                <a:gd name="connsiteX30" fmla="*/ 423170 w 1133475"/>
                <a:gd name="connsiteY30" fmla="*/ 2189451 h 2209800"/>
                <a:gd name="connsiteX31" fmla="*/ 397452 w 1133475"/>
                <a:gd name="connsiteY31" fmla="*/ 2089438 h 2209800"/>
                <a:gd name="connsiteX32" fmla="*/ 403167 w 1133475"/>
                <a:gd name="connsiteY32" fmla="*/ 1921798 h 2209800"/>
                <a:gd name="connsiteX33" fmla="*/ 400310 w 1133475"/>
                <a:gd name="connsiteY33" fmla="*/ 1817023 h 2209800"/>
                <a:gd name="connsiteX34" fmla="*/ 421265 w 1133475"/>
                <a:gd name="connsiteY34" fmla="*/ 1603663 h 2209800"/>
                <a:gd name="connsiteX35" fmla="*/ 470795 w 1133475"/>
                <a:gd name="connsiteY35" fmla="*/ 1603663 h 2209800"/>
                <a:gd name="connsiteX36" fmla="*/ 472700 w 1133475"/>
                <a:gd name="connsiteY36" fmla="*/ 1610331 h 2209800"/>
                <a:gd name="connsiteX37" fmla="*/ 471747 w 1133475"/>
                <a:gd name="connsiteY37" fmla="*/ 1608426 h 2209800"/>
                <a:gd name="connsiteX38" fmla="*/ 473652 w 1133475"/>
                <a:gd name="connsiteY38" fmla="*/ 1851313 h 2209800"/>
                <a:gd name="connsiteX39" fmla="*/ 479367 w 1133475"/>
                <a:gd name="connsiteY39" fmla="*/ 1927513 h 2209800"/>
                <a:gd name="connsiteX40" fmla="*/ 482225 w 1133475"/>
                <a:gd name="connsiteY40" fmla="*/ 2052291 h 2209800"/>
                <a:gd name="connsiteX41" fmla="*/ 482225 w 1133475"/>
                <a:gd name="connsiteY41" fmla="*/ 2086581 h 2209800"/>
                <a:gd name="connsiteX42" fmla="*/ 533660 w 1133475"/>
                <a:gd name="connsiteY42" fmla="*/ 2124681 h 2209800"/>
                <a:gd name="connsiteX43" fmla="*/ 654627 w 1133475"/>
                <a:gd name="connsiteY43" fmla="*/ 2171353 h 2209800"/>
                <a:gd name="connsiteX44" fmla="*/ 704157 w 1133475"/>
                <a:gd name="connsiteY44" fmla="*/ 2158971 h 2209800"/>
                <a:gd name="connsiteX45" fmla="*/ 677487 w 1133475"/>
                <a:gd name="connsiteY45" fmla="*/ 2114203 h 2209800"/>
                <a:gd name="connsiteX46" fmla="*/ 601287 w 1133475"/>
                <a:gd name="connsiteY46" fmla="*/ 1846551 h 2209800"/>
                <a:gd name="connsiteX47" fmla="*/ 614622 w 1133475"/>
                <a:gd name="connsiteY47" fmla="*/ 1631286 h 2209800"/>
                <a:gd name="connsiteX48" fmla="*/ 626052 w 1133475"/>
                <a:gd name="connsiteY48" fmla="*/ 1593186 h 2209800"/>
                <a:gd name="connsiteX49" fmla="*/ 666057 w 1133475"/>
                <a:gd name="connsiteY49" fmla="*/ 1549371 h 2209800"/>
                <a:gd name="connsiteX50" fmla="*/ 634625 w 1133475"/>
                <a:gd name="connsiteY50" fmla="*/ 1023591 h 2209800"/>
                <a:gd name="connsiteX51" fmla="*/ 690822 w 1133475"/>
                <a:gd name="connsiteY51" fmla="*/ 928341 h 2209800"/>
                <a:gd name="connsiteX52" fmla="*/ 1009910 w 1133475"/>
                <a:gd name="connsiteY52" fmla="*/ 814993 h 2209800"/>
                <a:gd name="connsiteX53" fmla="*/ 1059440 w 1133475"/>
                <a:gd name="connsiteY53" fmla="*/ 800706 h 2209800"/>
                <a:gd name="connsiteX54" fmla="*/ 1115637 w 1133475"/>
                <a:gd name="connsiteY54" fmla="*/ 780703 h 2209800"/>
                <a:gd name="connsiteX55" fmla="*/ 1109922 w 1133475"/>
                <a:gd name="connsiteY55" fmla="*/ 750223 h 2209800"/>
                <a:gd name="connsiteX56" fmla="*/ 334587 w 1133475"/>
                <a:gd name="connsiteY56" fmla="*/ 871191 h 2209800"/>
                <a:gd name="connsiteX57" fmla="*/ 137420 w 1133475"/>
                <a:gd name="connsiteY57" fmla="*/ 780703 h 2209800"/>
                <a:gd name="connsiteX58" fmla="*/ 278390 w 1133475"/>
                <a:gd name="connsiteY58" fmla="*/ 688311 h 2209800"/>
                <a:gd name="connsiteX59" fmla="*/ 334587 w 1133475"/>
                <a:gd name="connsiteY59" fmla="*/ 87119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133475" h="2209800">
                  <a:moveTo>
                    <a:pt x="1109922" y="750223"/>
                  </a:moveTo>
                  <a:cubicBezTo>
                    <a:pt x="1056582" y="753081"/>
                    <a:pt x="878465" y="754033"/>
                    <a:pt x="806075" y="754033"/>
                  </a:cubicBezTo>
                  <a:cubicBezTo>
                    <a:pt x="828935" y="805468"/>
                    <a:pt x="866082" y="773083"/>
                    <a:pt x="882275" y="799753"/>
                  </a:cubicBezTo>
                  <a:cubicBezTo>
                    <a:pt x="851795" y="838806"/>
                    <a:pt x="818457" y="826423"/>
                    <a:pt x="781310" y="832138"/>
                  </a:cubicBezTo>
                  <a:cubicBezTo>
                    <a:pt x="648912" y="852141"/>
                    <a:pt x="634625" y="866428"/>
                    <a:pt x="643197" y="733078"/>
                  </a:cubicBezTo>
                  <a:cubicBezTo>
                    <a:pt x="647960" y="650211"/>
                    <a:pt x="683202" y="548293"/>
                    <a:pt x="586047" y="523528"/>
                  </a:cubicBezTo>
                  <a:cubicBezTo>
                    <a:pt x="524135" y="507336"/>
                    <a:pt x="519372" y="474951"/>
                    <a:pt x="522230" y="442566"/>
                  </a:cubicBezTo>
                  <a:cubicBezTo>
                    <a:pt x="522230" y="442566"/>
                    <a:pt x="523182" y="442566"/>
                    <a:pt x="523182" y="442566"/>
                  </a:cubicBezTo>
                  <a:cubicBezTo>
                    <a:pt x="525087" y="429231"/>
                    <a:pt x="548900" y="413991"/>
                    <a:pt x="558425" y="395893"/>
                  </a:cubicBezTo>
                  <a:cubicBezTo>
                    <a:pt x="561282" y="392083"/>
                    <a:pt x="564140" y="387321"/>
                    <a:pt x="566997" y="383511"/>
                  </a:cubicBezTo>
                  <a:cubicBezTo>
                    <a:pt x="583190" y="362556"/>
                    <a:pt x="582237" y="340648"/>
                    <a:pt x="585095" y="318741"/>
                  </a:cubicBezTo>
                  <a:cubicBezTo>
                    <a:pt x="611765" y="214918"/>
                    <a:pt x="586047" y="144433"/>
                    <a:pt x="596525" y="54898"/>
                  </a:cubicBezTo>
                  <a:cubicBezTo>
                    <a:pt x="598430" y="40611"/>
                    <a:pt x="590810" y="32038"/>
                    <a:pt x="576522" y="26323"/>
                  </a:cubicBezTo>
                  <a:cubicBezTo>
                    <a:pt x="480320" y="-9872"/>
                    <a:pt x="454602" y="-24159"/>
                    <a:pt x="433647" y="87283"/>
                  </a:cubicBezTo>
                  <a:cubicBezTo>
                    <a:pt x="426980" y="120621"/>
                    <a:pt x="409835" y="143481"/>
                    <a:pt x="405072" y="176818"/>
                  </a:cubicBezTo>
                  <a:cubicBezTo>
                    <a:pt x="398405" y="232063"/>
                    <a:pt x="351732" y="280641"/>
                    <a:pt x="371735" y="336838"/>
                  </a:cubicBezTo>
                  <a:cubicBezTo>
                    <a:pt x="382212" y="367318"/>
                    <a:pt x="396500" y="417801"/>
                    <a:pt x="401262" y="420658"/>
                  </a:cubicBezTo>
                  <a:cubicBezTo>
                    <a:pt x="396500" y="448281"/>
                    <a:pt x="414597" y="471141"/>
                    <a:pt x="320300" y="492096"/>
                  </a:cubicBezTo>
                  <a:cubicBezTo>
                    <a:pt x="178377" y="524481"/>
                    <a:pt x="113607" y="646401"/>
                    <a:pt x="20262" y="750223"/>
                  </a:cubicBezTo>
                  <a:cubicBezTo>
                    <a:pt x="-6408" y="779751"/>
                    <a:pt x="-9265" y="807373"/>
                    <a:pt x="26930" y="830233"/>
                  </a:cubicBezTo>
                  <a:cubicBezTo>
                    <a:pt x="115512" y="886431"/>
                    <a:pt x="193617" y="900718"/>
                    <a:pt x="275532" y="939771"/>
                  </a:cubicBezTo>
                  <a:cubicBezTo>
                    <a:pt x="351732" y="975966"/>
                    <a:pt x="336492" y="955011"/>
                    <a:pt x="307917" y="1035021"/>
                  </a:cubicBezTo>
                  <a:cubicBezTo>
                    <a:pt x="293630" y="1075026"/>
                    <a:pt x="284105" y="1115031"/>
                    <a:pt x="280295" y="1157893"/>
                  </a:cubicBezTo>
                  <a:cubicBezTo>
                    <a:pt x="267912" y="1306483"/>
                    <a:pt x="265055" y="1427451"/>
                    <a:pt x="247910" y="1575088"/>
                  </a:cubicBezTo>
                  <a:cubicBezTo>
                    <a:pt x="248862" y="1575088"/>
                    <a:pt x="246005" y="1602711"/>
                    <a:pt x="246005" y="1602711"/>
                  </a:cubicBezTo>
                  <a:lnTo>
                    <a:pt x="271722" y="1602711"/>
                  </a:lnTo>
                  <a:cubicBezTo>
                    <a:pt x="269817" y="1688436"/>
                    <a:pt x="277437" y="1773208"/>
                    <a:pt x="275532" y="1858933"/>
                  </a:cubicBezTo>
                  <a:cubicBezTo>
                    <a:pt x="275532" y="1877983"/>
                    <a:pt x="271722" y="1900843"/>
                    <a:pt x="279342" y="1916083"/>
                  </a:cubicBezTo>
                  <a:cubicBezTo>
                    <a:pt x="308870" y="1973233"/>
                    <a:pt x="296487" y="2032288"/>
                    <a:pt x="289820" y="2094201"/>
                  </a:cubicBezTo>
                  <a:cubicBezTo>
                    <a:pt x="286010" y="2130396"/>
                    <a:pt x="294582" y="2167544"/>
                    <a:pt x="326967" y="2193261"/>
                  </a:cubicBezTo>
                  <a:cubicBezTo>
                    <a:pt x="362210" y="2204691"/>
                    <a:pt x="388880" y="2226599"/>
                    <a:pt x="423170" y="2189451"/>
                  </a:cubicBezTo>
                  <a:cubicBezTo>
                    <a:pt x="417455" y="2156113"/>
                    <a:pt x="403167" y="2122776"/>
                    <a:pt x="397452" y="2089438"/>
                  </a:cubicBezTo>
                  <a:cubicBezTo>
                    <a:pt x="388880" y="2058958"/>
                    <a:pt x="394595" y="1957041"/>
                    <a:pt x="403167" y="1921798"/>
                  </a:cubicBezTo>
                  <a:cubicBezTo>
                    <a:pt x="406025" y="1888461"/>
                    <a:pt x="397452" y="1820833"/>
                    <a:pt x="400310" y="1817023"/>
                  </a:cubicBezTo>
                  <a:cubicBezTo>
                    <a:pt x="390785" y="1734156"/>
                    <a:pt x="403167" y="1682721"/>
                    <a:pt x="421265" y="1603663"/>
                  </a:cubicBezTo>
                  <a:lnTo>
                    <a:pt x="470795" y="1603663"/>
                  </a:lnTo>
                  <a:cubicBezTo>
                    <a:pt x="471747" y="1605568"/>
                    <a:pt x="471747" y="1608426"/>
                    <a:pt x="472700" y="1610331"/>
                  </a:cubicBezTo>
                  <a:lnTo>
                    <a:pt x="471747" y="1608426"/>
                  </a:lnTo>
                  <a:cubicBezTo>
                    <a:pt x="491750" y="1692246"/>
                    <a:pt x="464127" y="1767493"/>
                    <a:pt x="473652" y="1851313"/>
                  </a:cubicBezTo>
                  <a:cubicBezTo>
                    <a:pt x="483177" y="1876078"/>
                    <a:pt x="455555" y="1903701"/>
                    <a:pt x="479367" y="1927513"/>
                  </a:cubicBezTo>
                  <a:cubicBezTo>
                    <a:pt x="494607" y="1965613"/>
                    <a:pt x="466032" y="2014191"/>
                    <a:pt x="482225" y="2052291"/>
                  </a:cubicBezTo>
                  <a:cubicBezTo>
                    <a:pt x="482225" y="2060863"/>
                    <a:pt x="482225" y="2078008"/>
                    <a:pt x="482225" y="2086581"/>
                  </a:cubicBezTo>
                  <a:cubicBezTo>
                    <a:pt x="483177" y="2125633"/>
                    <a:pt x="518420" y="2109441"/>
                    <a:pt x="533660" y="2124681"/>
                  </a:cubicBezTo>
                  <a:cubicBezTo>
                    <a:pt x="589857" y="2123728"/>
                    <a:pt x="596525" y="2176116"/>
                    <a:pt x="654627" y="2171353"/>
                  </a:cubicBezTo>
                  <a:cubicBezTo>
                    <a:pt x="671772" y="2169449"/>
                    <a:pt x="695585" y="2178021"/>
                    <a:pt x="704157" y="2158971"/>
                  </a:cubicBezTo>
                  <a:cubicBezTo>
                    <a:pt x="713682" y="2138016"/>
                    <a:pt x="691775" y="2123728"/>
                    <a:pt x="677487" y="2114203"/>
                  </a:cubicBezTo>
                  <a:cubicBezTo>
                    <a:pt x="562235" y="2034193"/>
                    <a:pt x="588905" y="1957993"/>
                    <a:pt x="601287" y="1846551"/>
                  </a:cubicBezTo>
                  <a:cubicBezTo>
                    <a:pt x="608907" y="1775113"/>
                    <a:pt x="611765" y="1703676"/>
                    <a:pt x="614622" y="1631286"/>
                  </a:cubicBezTo>
                  <a:cubicBezTo>
                    <a:pt x="615575" y="1618903"/>
                    <a:pt x="625100" y="1606521"/>
                    <a:pt x="626052" y="1593186"/>
                  </a:cubicBezTo>
                  <a:cubicBezTo>
                    <a:pt x="649865" y="1575088"/>
                    <a:pt x="666057" y="1576041"/>
                    <a:pt x="666057" y="1549371"/>
                  </a:cubicBezTo>
                  <a:cubicBezTo>
                    <a:pt x="666057" y="1383636"/>
                    <a:pt x="655580" y="1188373"/>
                    <a:pt x="634625" y="1023591"/>
                  </a:cubicBezTo>
                  <a:cubicBezTo>
                    <a:pt x="627005" y="965488"/>
                    <a:pt x="634625" y="938818"/>
                    <a:pt x="690822" y="928341"/>
                  </a:cubicBezTo>
                  <a:cubicBezTo>
                    <a:pt x="798455" y="906433"/>
                    <a:pt x="910850" y="865476"/>
                    <a:pt x="1009910" y="814993"/>
                  </a:cubicBezTo>
                  <a:cubicBezTo>
                    <a:pt x="1030865" y="816898"/>
                    <a:pt x="1046105" y="814993"/>
                    <a:pt x="1059440" y="800706"/>
                  </a:cubicBezTo>
                  <a:cubicBezTo>
                    <a:pt x="1093730" y="774036"/>
                    <a:pt x="1078490" y="791181"/>
                    <a:pt x="1115637" y="780703"/>
                  </a:cubicBezTo>
                  <a:cubicBezTo>
                    <a:pt x="1156595" y="759748"/>
                    <a:pt x="1137545" y="749271"/>
                    <a:pt x="1109922" y="750223"/>
                  </a:cubicBezTo>
                  <a:close/>
                  <a:moveTo>
                    <a:pt x="334587" y="871191"/>
                  </a:moveTo>
                  <a:cubicBezTo>
                    <a:pt x="313632" y="896908"/>
                    <a:pt x="173615" y="802611"/>
                    <a:pt x="137420" y="780703"/>
                  </a:cubicBezTo>
                  <a:cubicBezTo>
                    <a:pt x="178377" y="740698"/>
                    <a:pt x="237432" y="658783"/>
                    <a:pt x="278390" y="688311"/>
                  </a:cubicBezTo>
                  <a:cubicBezTo>
                    <a:pt x="307917" y="710218"/>
                    <a:pt x="364115" y="834996"/>
                    <a:pt x="334587" y="87119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545">
              <a:extLst>
                <a:ext uri="{FF2B5EF4-FFF2-40B4-BE49-F238E27FC236}">
                  <a16:creationId xmlns:a16="http://schemas.microsoft.com/office/drawing/2014/main" id="{63B51F2A-297C-453B-BCC0-5C0263185013}"/>
                </a:ext>
              </a:extLst>
            </p:cNvPr>
            <p:cNvSpPr/>
            <p:nvPr/>
          </p:nvSpPr>
          <p:spPr>
            <a:xfrm>
              <a:off x="8271807" y="620940"/>
              <a:ext cx="551393" cy="1537213"/>
            </a:xfrm>
            <a:custGeom>
              <a:avLst/>
              <a:gdLst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17443 w 536713"/>
                <a:gd name="connsiteY4" fmla="*/ 99392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56835"/>
                <a:gd name="connsiteY0" fmla="*/ 0 h 1530626"/>
                <a:gd name="connsiteX1" fmla="*/ 159026 w 556835"/>
                <a:gd name="connsiteY1" fmla="*/ 268357 h 1530626"/>
                <a:gd name="connsiteX2" fmla="*/ 387626 w 556835"/>
                <a:gd name="connsiteY2" fmla="*/ 268357 h 1530626"/>
                <a:gd name="connsiteX3" fmla="*/ 367747 w 556835"/>
                <a:gd name="connsiteY3" fmla="*/ 49696 h 1530626"/>
                <a:gd name="connsiteX4" fmla="*/ 409180 w 556835"/>
                <a:gd name="connsiteY4" fmla="*/ 77358 h 1530626"/>
                <a:gd name="connsiteX5" fmla="*/ 450015 w 556835"/>
                <a:gd name="connsiteY5" fmla="*/ 303323 h 1530626"/>
                <a:gd name="connsiteX6" fmla="*/ 473246 w 556835"/>
                <a:gd name="connsiteY6" fmla="*/ 473486 h 1530626"/>
                <a:gd name="connsiteX7" fmla="*/ 536713 w 556835"/>
                <a:gd name="connsiteY7" fmla="*/ 1530626 h 1530626"/>
                <a:gd name="connsiteX8" fmla="*/ 79513 w 556835"/>
                <a:gd name="connsiteY8" fmla="*/ 1520687 h 1530626"/>
                <a:gd name="connsiteX9" fmla="*/ 139147 w 556835"/>
                <a:gd name="connsiteY9" fmla="*/ 695739 h 1530626"/>
                <a:gd name="connsiteX10" fmla="*/ 9939 w 556835"/>
                <a:gd name="connsiteY10" fmla="*/ 636105 h 1530626"/>
                <a:gd name="connsiteX11" fmla="*/ 0 w 556835"/>
                <a:gd name="connsiteY11" fmla="*/ 606287 h 1530626"/>
                <a:gd name="connsiteX12" fmla="*/ 109330 w 556835"/>
                <a:gd name="connsiteY12" fmla="*/ 636105 h 1530626"/>
                <a:gd name="connsiteX13" fmla="*/ 49695 w 556835"/>
                <a:gd name="connsiteY13" fmla="*/ 318052 h 1530626"/>
                <a:gd name="connsiteX14" fmla="*/ 39756 w 55683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3436"/>
                <a:gd name="connsiteY0" fmla="*/ 0 h 1530626"/>
                <a:gd name="connsiteX1" fmla="*/ 159026 w 553436"/>
                <a:gd name="connsiteY1" fmla="*/ 268357 h 1530626"/>
                <a:gd name="connsiteX2" fmla="*/ 387626 w 553436"/>
                <a:gd name="connsiteY2" fmla="*/ 268357 h 1530626"/>
                <a:gd name="connsiteX3" fmla="*/ 367747 w 553436"/>
                <a:gd name="connsiteY3" fmla="*/ 49696 h 1530626"/>
                <a:gd name="connsiteX4" fmla="*/ 409180 w 553436"/>
                <a:gd name="connsiteY4" fmla="*/ 77358 h 1530626"/>
                <a:gd name="connsiteX5" fmla="*/ 450015 w 553436"/>
                <a:gd name="connsiteY5" fmla="*/ 303323 h 1530626"/>
                <a:gd name="connsiteX6" fmla="*/ 440195 w 553436"/>
                <a:gd name="connsiteY6" fmla="*/ 517553 h 1530626"/>
                <a:gd name="connsiteX7" fmla="*/ 536713 w 553436"/>
                <a:gd name="connsiteY7" fmla="*/ 1530626 h 1530626"/>
                <a:gd name="connsiteX8" fmla="*/ 79513 w 553436"/>
                <a:gd name="connsiteY8" fmla="*/ 1520687 h 1530626"/>
                <a:gd name="connsiteX9" fmla="*/ 139147 w 553436"/>
                <a:gd name="connsiteY9" fmla="*/ 695739 h 1530626"/>
                <a:gd name="connsiteX10" fmla="*/ 9939 w 553436"/>
                <a:gd name="connsiteY10" fmla="*/ 636105 h 1530626"/>
                <a:gd name="connsiteX11" fmla="*/ 0 w 553436"/>
                <a:gd name="connsiteY11" fmla="*/ 606287 h 1530626"/>
                <a:gd name="connsiteX12" fmla="*/ 109330 w 553436"/>
                <a:gd name="connsiteY12" fmla="*/ 636105 h 1530626"/>
                <a:gd name="connsiteX13" fmla="*/ 49695 w 553436"/>
                <a:gd name="connsiteY13" fmla="*/ 318052 h 1530626"/>
                <a:gd name="connsiteX14" fmla="*/ 39756 w 553436"/>
                <a:gd name="connsiteY14" fmla="*/ 0 h 1530626"/>
                <a:gd name="connsiteX0" fmla="*/ 39756 w 551130"/>
                <a:gd name="connsiteY0" fmla="*/ 0 h 1530626"/>
                <a:gd name="connsiteX1" fmla="*/ 159026 w 551130"/>
                <a:gd name="connsiteY1" fmla="*/ 268357 h 1530626"/>
                <a:gd name="connsiteX2" fmla="*/ 387626 w 551130"/>
                <a:gd name="connsiteY2" fmla="*/ 268357 h 1530626"/>
                <a:gd name="connsiteX3" fmla="*/ 367747 w 551130"/>
                <a:gd name="connsiteY3" fmla="*/ 49696 h 1530626"/>
                <a:gd name="connsiteX4" fmla="*/ 409180 w 551130"/>
                <a:gd name="connsiteY4" fmla="*/ 77358 h 1530626"/>
                <a:gd name="connsiteX5" fmla="*/ 450015 w 551130"/>
                <a:gd name="connsiteY5" fmla="*/ 303323 h 1530626"/>
                <a:gd name="connsiteX6" fmla="*/ 440195 w 551130"/>
                <a:gd name="connsiteY6" fmla="*/ 517553 h 1530626"/>
                <a:gd name="connsiteX7" fmla="*/ 536713 w 551130"/>
                <a:gd name="connsiteY7" fmla="*/ 1530626 h 1530626"/>
                <a:gd name="connsiteX8" fmla="*/ 79513 w 551130"/>
                <a:gd name="connsiteY8" fmla="*/ 1520687 h 1530626"/>
                <a:gd name="connsiteX9" fmla="*/ 139147 w 551130"/>
                <a:gd name="connsiteY9" fmla="*/ 695739 h 1530626"/>
                <a:gd name="connsiteX10" fmla="*/ 9939 w 551130"/>
                <a:gd name="connsiteY10" fmla="*/ 636105 h 1530626"/>
                <a:gd name="connsiteX11" fmla="*/ 0 w 551130"/>
                <a:gd name="connsiteY11" fmla="*/ 606287 h 1530626"/>
                <a:gd name="connsiteX12" fmla="*/ 109330 w 551130"/>
                <a:gd name="connsiteY12" fmla="*/ 636105 h 1530626"/>
                <a:gd name="connsiteX13" fmla="*/ 49695 w 551130"/>
                <a:gd name="connsiteY13" fmla="*/ 318052 h 1530626"/>
                <a:gd name="connsiteX14" fmla="*/ 39756 w 551130"/>
                <a:gd name="connsiteY14" fmla="*/ 0 h 1530626"/>
                <a:gd name="connsiteX0" fmla="*/ 39756 w 552204"/>
                <a:gd name="connsiteY0" fmla="*/ 0 h 1530626"/>
                <a:gd name="connsiteX1" fmla="*/ 159026 w 552204"/>
                <a:gd name="connsiteY1" fmla="*/ 268357 h 1530626"/>
                <a:gd name="connsiteX2" fmla="*/ 387626 w 552204"/>
                <a:gd name="connsiteY2" fmla="*/ 268357 h 1530626"/>
                <a:gd name="connsiteX3" fmla="*/ 367747 w 552204"/>
                <a:gd name="connsiteY3" fmla="*/ 49696 h 1530626"/>
                <a:gd name="connsiteX4" fmla="*/ 409180 w 552204"/>
                <a:gd name="connsiteY4" fmla="*/ 77358 h 1530626"/>
                <a:gd name="connsiteX5" fmla="*/ 450015 w 552204"/>
                <a:gd name="connsiteY5" fmla="*/ 303323 h 1530626"/>
                <a:gd name="connsiteX6" fmla="*/ 440195 w 552204"/>
                <a:gd name="connsiteY6" fmla="*/ 517553 h 1530626"/>
                <a:gd name="connsiteX7" fmla="*/ 536713 w 552204"/>
                <a:gd name="connsiteY7" fmla="*/ 1530626 h 1530626"/>
                <a:gd name="connsiteX8" fmla="*/ 79513 w 552204"/>
                <a:gd name="connsiteY8" fmla="*/ 1520687 h 1530626"/>
                <a:gd name="connsiteX9" fmla="*/ 139147 w 552204"/>
                <a:gd name="connsiteY9" fmla="*/ 695739 h 1530626"/>
                <a:gd name="connsiteX10" fmla="*/ 9939 w 552204"/>
                <a:gd name="connsiteY10" fmla="*/ 636105 h 1530626"/>
                <a:gd name="connsiteX11" fmla="*/ 0 w 552204"/>
                <a:gd name="connsiteY11" fmla="*/ 606287 h 1530626"/>
                <a:gd name="connsiteX12" fmla="*/ 109330 w 552204"/>
                <a:gd name="connsiteY12" fmla="*/ 636105 h 1530626"/>
                <a:gd name="connsiteX13" fmla="*/ 49695 w 552204"/>
                <a:gd name="connsiteY13" fmla="*/ 318052 h 1530626"/>
                <a:gd name="connsiteX14" fmla="*/ 39756 w 552204"/>
                <a:gd name="connsiteY14" fmla="*/ 0 h 1530626"/>
                <a:gd name="connsiteX0" fmla="*/ 39756 w 538253"/>
                <a:gd name="connsiteY0" fmla="*/ 0 h 1530626"/>
                <a:gd name="connsiteX1" fmla="*/ 159026 w 538253"/>
                <a:gd name="connsiteY1" fmla="*/ 268357 h 1530626"/>
                <a:gd name="connsiteX2" fmla="*/ 387626 w 538253"/>
                <a:gd name="connsiteY2" fmla="*/ 268357 h 1530626"/>
                <a:gd name="connsiteX3" fmla="*/ 367747 w 538253"/>
                <a:gd name="connsiteY3" fmla="*/ 49696 h 1530626"/>
                <a:gd name="connsiteX4" fmla="*/ 409180 w 538253"/>
                <a:gd name="connsiteY4" fmla="*/ 77358 h 1530626"/>
                <a:gd name="connsiteX5" fmla="*/ 450015 w 538253"/>
                <a:gd name="connsiteY5" fmla="*/ 303323 h 1530626"/>
                <a:gd name="connsiteX6" fmla="*/ 440195 w 538253"/>
                <a:gd name="connsiteY6" fmla="*/ 517553 h 1530626"/>
                <a:gd name="connsiteX7" fmla="*/ 536713 w 538253"/>
                <a:gd name="connsiteY7" fmla="*/ 1530626 h 1530626"/>
                <a:gd name="connsiteX8" fmla="*/ 79513 w 538253"/>
                <a:gd name="connsiteY8" fmla="*/ 1520687 h 1530626"/>
                <a:gd name="connsiteX9" fmla="*/ 139147 w 538253"/>
                <a:gd name="connsiteY9" fmla="*/ 695739 h 1530626"/>
                <a:gd name="connsiteX10" fmla="*/ 9939 w 538253"/>
                <a:gd name="connsiteY10" fmla="*/ 636105 h 1530626"/>
                <a:gd name="connsiteX11" fmla="*/ 0 w 538253"/>
                <a:gd name="connsiteY11" fmla="*/ 606287 h 1530626"/>
                <a:gd name="connsiteX12" fmla="*/ 109330 w 538253"/>
                <a:gd name="connsiteY12" fmla="*/ 636105 h 1530626"/>
                <a:gd name="connsiteX13" fmla="*/ 49695 w 538253"/>
                <a:gd name="connsiteY13" fmla="*/ 318052 h 1530626"/>
                <a:gd name="connsiteX14" fmla="*/ 39756 w 538253"/>
                <a:gd name="connsiteY14" fmla="*/ 0 h 1530626"/>
                <a:gd name="connsiteX0" fmla="*/ 39756 w 538401"/>
                <a:gd name="connsiteY0" fmla="*/ 0 h 1530626"/>
                <a:gd name="connsiteX1" fmla="*/ 159026 w 538401"/>
                <a:gd name="connsiteY1" fmla="*/ 268357 h 1530626"/>
                <a:gd name="connsiteX2" fmla="*/ 387626 w 538401"/>
                <a:gd name="connsiteY2" fmla="*/ 268357 h 1530626"/>
                <a:gd name="connsiteX3" fmla="*/ 367747 w 538401"/>
                <a:gd name="connsiteY3" fmla="*/ 49696 h 1530626"/>
                <a:gd name="connsiteX4" fmla="*/ 409180 w 538401"/>
                <a:gd name="connsiteY4" fmla="*/ 77358 h 1530626"/>
                <a:gd name="connsiteX5" fmla="*/ 450015 w 538401"/>
                <a:gd name="connsiteY5" fmla="*/ 303323 h 1530626"/>
                <a:gd name="connsiteX6" fmla="*/ 451211 w 538401"/>
                <a:gd name="connsiteY6" fmla="*/ 611197 h 1530626"/>
                <a:gd name="connsiteX7" fmla="*/ 536713 w 538401"/>
                <a:gd name="connsiteY7" fmla="*/ 1530626 h 1530626"/>
                <a:gd name="connsiteX8" fmla="*/ 79513 w 538401"/>
                <a:gd name="connsiteY8" fmla="*/ 1520687 h 1530626"/>
                <a:gd name="connsiteX9" fmla="*/ 139147 w 538401"/>
                <a:gd name="connsiteY9" fmla="*/ 695739 h 1530626"/>
                <a:gd name="connsiteX10" fmla="*/ 9939 w 538401"/>
                <a:gd name="connsiteY10" fmla="*/ 636105 h 1530626"/>
                <a:gd name="connsiteX11" fmla="*/ 0 w 538401"/>
                <a:gd name="connsiteY11" fmla="*/ 606287 h 1530626"/>
                <a:gd name="connsiteX12" fmla="*/ 109330 w 538401"/>
                <a:gd name="connsiteY12" fmla="*/ 636105 h 1530626"/>
                <a:gd name="connsiteX13" fmla="*/ 49695 w 538401"/>
                <a:gd name="connsiteY13" fmla="*/ 318052 h 1530626"/>
                <a:gd name="connsiteX14" fmla="*/ 39756 w 538401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39756 w 539298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43588 w 539298"/>
                <a:gd name="connsiteY14" fmla="*/ 126455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23101 w 539298"/>
                <a:gd name="connsiteY12" fmla="*/ 649876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4248 w 533790"/>
                <a:gd name="connsiteY0" fmla="*/ 0 h 1530626"/>
                <a:gd name="connsiteX1" fmla="*/ 153518 w 533790"/>
                <a:gd name="connsiteY1" fmla="*/ 268357 h 1530626"/>
                <a:gd name="connsiteX2" fmla="*/ 401397 w 533790"/>
                <a:gd name="connsiteY2" fmla="*/ 268357 h 1530626"/>
                <a:gd name="connsiteX3" fmla="*/ 362239 w 533790"/>
                <a:gd name="connsiteY3" fmla="*/ 49696 h 1530626"/>
                <a:gd name="connsiteX4" fmla="*/ 403672 w 533790"/>
                <a:gd name="connsiteY4" fmla="*/ 77358 h 1530626"/>
                <a:gd name="connsiteX5" fmla="*/ 444507 w 533790"/>
                <a:gd name="connsiteY5" fmla="*/ 303323 h 1530626"/>
                <a:gd name="connsiteX6" fmla="*/ 445703 w 533790"/>
                <a:gd name="connsiteY6" fmla="*/ 611197 h 1530626"/>
                <a:gd name="connsiteX7" fmla="*/ 531205 w 533790"/>
                <a:gd name="connsiteY7" fmla="*/ 1530626 h 1530626"/>
                <a:gd name="connsiteX8" fmla="*/ 74005 w 533790"/>
                <a:gd name="connsiteY8" fmla="*/ 1520687 h 1530626"/>
                <a:gd name="connsiteX9" fmla="*/ 133639 w 533790"/>
                <a:gd name="connsiteY9" fmla="*/ 695739 h 1530626"/>
                <a:gd name="connsiteX10" fmla="*/ 4431 w 533790"/>
                <a:gd name="connsiteY10" fmla="*/ 636105 h 1530626"/>
                <a:gd name="connsiteX11" fmla="*/ 0 w 533790"/>
                <a:gd name="connsiteY11" fmla="*/ 683405 h 1530626"/>
                <a:gd name="connsiteX12" fmla="*/ 117593 w 533790"/>
                <a:gd name="connsiteY12" fmla="*/ 649876 h 1530626"/>
                <a:gd name="connsiteX13" fmla="*/ 118551 w 533790"/>
                <a:gd name="connsiteY13" fmla="*/ 279493 h 1530626"/>
                <a:gd name="connsiteX14" fmla="*/ 7784 w 533790"/>
                <a:gd name="connsiteY14" fmla="*/ 16286 h 1530626"/>
                <a:gd name="connsiteX15" fmla="*/ 34248 w 53379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9340 w 543130"/>
                <a:gd name="connsiteY11" fmla="*/ 683405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6586 w 543130"/>
                <a:gd name="connsiteY11" fmla="*/ 661371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51242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82596 w 551393"/>
                <a:gd name="connsiteY3" fmla="*/ 66221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7213"/>
                <a:gd name="connsiteX1" fmla="*/ 171121 w 551393"/>
                <a:gd name="connsiteY1" fmla="*/ 268357 h 1537213"/>
                <a:gd name="connsiteX2" fmla="*/ 419000 w 551393"/>
                <a:gd name="connsiteY2" fmla="*/ 268357 h 1537213"/>
                <a:gd name="connsiteX3" fmla="*/ 382596 w 551393"/>
                <a:gd name="connsiteY3" fmla="*/ 66221 h 1537213"/>
                <a:gd name="connsiteX4" fmla="*/ 421275 w 551393"/>
                <a:gd name="connsiteY4" fmla="*/ 77358 h 1537213"/>
                <a:gd name="connsiteX5" fmla="*/ 462110 w 551393"/>
                <a:gd name="connsiteY5" fmla="*/ 303323 h 1537213"/>
                <a:gd name="connsiteX6" fmla="*/ 463306 w 551393"/>
                <a:gd name="connsiteY6" fmla="*/ 611197 h 1537213"/>
                <a:gd name="connsiteX7" fmla="*/ 548808 w 551393"/>
                <a:gd name="connsiteY7" fmla="*/ 1530626 h 1537213"/>
                <a:gd name="connsiteX8" fmla="*/ 64066 w 551393"/>
                <a:gd name="connsiteY8" fmla="*/ 1537213 h 1537213"/>
                <a:gd name="connsiteX9" fmla="*/ 134717 w 551393"/>
                <a:gd name="connsiteY9" fmla="*/ 695739 h 1537213"/>
                <a:gd name="connsiteX10" fmla="*/ 0 w 551393"/>
                <a:gd name="connsiteY10" fmla="*/ 696698 h 1537213"/>
                <a:gd name="connsiteX11" fmla="*/ 14849 w 551393"/>
                <a:gd name="connsiteY11" fmla="*/ 661371 h 1537213"/>
                <a:gd name="connsiteX12" fmla="*/ 135196 w 551393"/>
                <a:gd name="connsiteY12" fmla="*/ 649876 h 1537213"/>
                <a:gd name="connsiteX13" fmla="*/ 136154 w 551393"/>
                <a:gd name="connsiteY13" fmla="*/ 279493 h 1537213"/>
                <a:gd name="connsiteX14" fmla="*/ 25387 w 551393"/>
                <a:gd name="connsiteY14" fmla="*/ 16286 h 1537213"/>
                <a:gd name="connsiteX15" fmla="*/ 51851 w 551393"/>
                <a:gd name="connsiteY15" fmla="*/ 0 h 153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393" h="1537213">
                  <a:moveTo>
                    <a:pt x="51851" y="0"/>
                  </a:moveTo>
                  <a:lnTo>
                    <a:pt x="171121" y="268357"/>
                  </a:lnTo>
                  <a:lnTo>
                    <a:pt x="419000" y="268357"/>
                  </a:lnTo>
                  <a:lnTo>
                    <a:pt x="382596" y="66221"/>
                  </a:lnTo>
                  <a:lnTo>
                    <a:pt x="421275" y="77358"/>
                  </a:lnTo>
                  <a:lnTo>
                    <a:pt x="462110" y="303323"/>
                  </a:lnTo>
                  <a:cubicBezTo>
                    <a:pt x="472788" y="369344"/>
                    <a:pt x="473644" y="522324"/>
                    <a:pt x="463306" y="611197"/>
                  </a:cubicBezTo>
                  <a:cubicBezTo>
                    <a:pt x="502543" y="961722"/>
                    <a:pt x="564854" y="1265204"/>
                    <a:pt x="548808" y="1530626"/>
                  </a:cubicBezTo>
                  <a:lnTo>
                    <a:pt x="64066" y="1537213"/>
                  </a:lnTo>
                  <a:lnTo>
                    <a:pt x="134717" y="695739"/>
                  </a:lnTo>
                  <a:lnTo>
                    <a:pt x="0" y="696698"/>
                  </a:lnTo>
                  <a:lnTo>
                    <a:pt x="14849" y="661371"/>
                  </a:lnTo>
                  <a:lnTo>
                    <a:pt x="135196" y="649876"/>
                  </a:lnTo>
                  <a:cubicBezTo>
                    <a:pt x="135515" y="526415"/>
                    <a:pt x="135835" y="402954"/>
                    <a:pt x="136154" y="279493"/>
                  </a:cubicBezTo>
                  <a:lnTo>
                    <a:pt x="25387" y="16286"/>
                  </a:lnTo>
                  <a:lnTo>
                    <a:pt x="518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230"/>
      </a:accent1>
      <a:accent2>
        <a:srgbClr val="2CB091"/>
      </a:accent2>
      <a:accent3>
        <a:srgbClr val="E97D03"/>
      </a:accent3>
      <a:accent4>
        <a:srgbClr val="8A52FF"/>
      </a:accent4>
      <a:accent5>
        <a:srgbClr val="F5C402"/>
      </a:accent5>
      <a:accent6>
        <a:srgbClr val="1581BD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230"/>
      </a:accent1>
      <a:accent2>
        <a:srgbClr val="2CB091"/>
      </a:accent2>
      <a:accent3>
        <a:srgbClr val="E97D03"/>
      </a:accent3>
      <a:accent4>
        <a:srgbClr val="8A52FF"/>
      </a:accent4>
      <a:accent5>
        <a:srgbClr val="F5C402"/>
      </a:accent5>
      <a:accent6>
        <a:srgbClr val="1581BD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230"/>
      </a:accent1>
      <a:accent2>
        <a:srgbClr val="2CB091"/>
      </a:accent2>
      <a:accent3>
        <a:srgbClr val="E97D03"/>
      </a:accent3>
      <a:accent4>
        <a:srgbClr val="8A52FF"/>
      </a:accent4>
      <a:accent5>
        <a:srgbClr val="F5C402"/>
      </a:accent5>
      <a:accent6>
        <a:srgbClr val="1581BD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4591</Words>
  <Application>Microsoft Office PowerPoint</Application>
  <PresentationFormat>와이드스크린</PresentationFormat>
  <Paragraphs>613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Arial</vt:lpstr>
      <vt:lpstr>Calibri</vt:lpstr>
      <vt:lpstr>Cooper Black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72</cp:revision>
  <dcterms:created xsi:type="dcterms:W3CDTF">2020-01-20T05:08:25Z</dcterms:created>
  <dcterms:modified xsi:type="dcterms:W3CDTF">2025-11-17T14:41:30Z</dcterms:modified>
</cp:coreProperties>
</file>